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776" r:id="rId3"/>
  </p:sldMasterIdLst>
  <p:notesMasterIdLst>
    <p:notesMasterId r:id="rId39"/>
  </p:notesMasterIdLst>
  <p:sldIdLst>
    <p:sldId id="333" r:id="rId4"/>
    <p:sldId id="259" r:id="rId5"/>
    <p:sldId id="323" r:id="rId6"/>
    <p:sldId id="324" r:id="rId7"/>
    <p:sldId id="307" r:id="rId8"/>
    <p:sldId id="308" r:id="rId9"/>
    <p:sldId id="326" r:id="rId10"/>
    <p:sldId id="268" r:id="rId11"/>
    <p:sldId id="269" r:id="rId12"/>
    <p:sldId id="270" r:id="rId13"/>
    <p:sldId id="271" r:id="rId14"/>
    <p:sldId id="329" r:id="rId15"/>
    <p:sldId id="273" r:id="rId16"/>
    <p:sldId id="274" r:id="rId17"/>
    <p:sldId id="275" r:id="rId18"/>
    <p:sldId id="296" r:id="rId19"/>
    <p:sldId id="29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30" r:id="rId32"/>
    <p:sldId id="331" r:id="rId33"/>
    <p:sldId id="332" r:id="rId34"/>
    <p:sldId id="336" r:id="rId35"/>
    <p:sldId id="303" r:id="rId36"/>
    <p:sldId id="304" r:id="rId37"/>
    <p:sldId id="334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488"/>
    <p:restoredTop sz="97295"/>
  </p:normalViewPr>
  <p:slideViewPr>
    <p:cSldViewPr snapToGrid="0" snapToObjects="1">
      <p:cViewPr varScale="1">
        <p:scale>
          <a:sx n="65" d="100"/>
          <a:sy n="65" d="100"/>
        </p:scale>
        <p:origin x="272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541733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Serverless is coming of age, developers want to focus on code instead of managing infrastructure.</a:t>
            </a:r>
          </a:p>
        </p:txBody>
      </p:sp>
    </p:spTree>
    <p:extLst>
      <p:ext uri="{BB962C8B-B14F-4D97-AF65-F5344CB8AC3E}">
        <p14:creationId xmlns:p14="http://schemas.microsoft.com/office/powerpoint/2010/main" val="1316826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Parameter binding allows you to “bind” things like credentials etc. to an action without having to hardcode them directly within your action or specify them on each invocation.</a:t>
            </a:r>
          </a:p>
          <a:p>
            <a:endParaRPr/>
          </a:p>
          <a:p>
            <a:r>
              <a:t>Sequencing allows you to declaratively chain together multiple actions that can then be executed sequentially; it’s like piping in Linux.</a:t>
            </a:r>
          </a:p>
        </p:txBody>
      </p:sp>
    </p:spTree>
    <p:extLst>
      <p:ext uri="{BB962C8B-B14F-4D97-AF65-F5344CB8AC3E}">
        <p14:creationId xmlns:p14="http://schemas.microsoft.com/office/powerpoint/2010/main" val="372835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Parameter binding allows you to “bind” things like credentials etc. to an action without having to hardcode them directly within your action or specify them on each invocation.</a:t>
            </a:r>
          </a:p>
          <a:p>
            <a:endParaRPr/>
          </a:p>
          <a:p>
            <a:r>
              <a:t>Sequencing allows you to declaratively chain together multiple actions that can then be executed sequentially; it’s like piping in Linux.</a:t>
            </a:r>
          </a:p>
        </p:txBody>
      </p:sp>
    </p:spTree>
    <p:extLst>
      <p:ext uri="{BB962C8B-B14F-4D97-AF65-F5344CB8AC3E}">
        <p14:creationId xmlns:p14="http://schemas.microsoft.com/office/powerpoint/2010/main" val="418344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7" name="Shape 5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OpenWhisk allows you to build up an entirely serverless application architecture</a:t>
            </a:r>
          </a:p>
          <a:p>
            <a:r>
              <a:t>Today, you already being provided with different (cloud-managed) services falling into totally different domains without being forced to manage servers</a:t>
            </a:r>
          </a:p>
          <a:p>
            <a:r>
              <a:t>OpenWhisk does now additionally provide you with serverless compute power allowing you to run custom application logic in a serverless fashion, too</a:t>
            </a:r>
          </a:p>
        </p:txBody>
      </p:sp>
    </p:spTree>
    <p:extLst>
      <p:ext uri="{BB962C8B-B14F-4D97-AF65-F5344CB8AC3E}">
        <p14:creationId xmlns:p14="http://schemas.microsoft.com/office/powerpoint/2010/main" val="349905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3" name="Shape 5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COVERED BY MICHAEL &amp; ME IN DETAIL</a:t>
            </a:r>
          </a:p>
        </p:txBody>
      </p:sp>
    </p:spTree>
    <p:extLst>
      <p:ext uri="{BB962C8B-B14F-4D97-AF65-F5344CB8AC3E}">
        <p14:creationId xmlns:p14="http://schemas.microsoft.com/office/powerpoint/2010/main" val="1044554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Shape 1077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B8AEAE"/>
          </a:solidFill>
          <a:ln w="12700">
            <a:solidFill>
              <a:srgbClr val="867E7E"/>
            </a:solidFill>
            <a:miter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FFFFFF"/>
                </a:solidFill>
              </a:defRPr>
            </a:pPr>
            <a:endParaRPr sz="3733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Shape 1078"/>
          <p:cNvSpPr/>
          <p:nvPr/>
        </p:nvSpPr>
        <p:spPr>
          <a:xfrm flipH="1">
            <a:off x="18252140" y="690244"/>
            <a:ext cx="3" cy="12387203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121917" rIns="121917"/>
          <a:lstStyle/>
          <a:p>
            <a:pPr algn="l" defTabSz="2438430"/>
            <a:endParaRPr sz="3733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Shape 1079"/>
          <p:cNvSpPr/>
          <p:nvPr/>
        </p:nvSpPr>
        <p:spPr>
          <a:xfrm flipH="1">
            <a:off x="12182137" y="690244"/>
            <a:ext cx="3" cy="12335203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121917" rIns="121917"/>
          <a:lstStyle/>
          <a:p>
            <a:pPr algn="l" defTabSz="2438430"/>
            <a:endParaRPr sz="3733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Shape 1080"/>
          <p:cNvSpPr>
            <a:spLocks noGrp="1"/>
          </p:cNvSpPr>
          <p:nvPr>
            <p:ph type="body" sz="quarter" idx="1"/>
          </p:nvPr>
        </p:nvSpPr>
        <p:spPr>
          <a:xfrm>
            <a:off x="540041" y="793763"/>
            <a:ext cx="10305603" cy="10424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5333">
                <a:solidFill>
                  <a:srgbClr val="FFFFFF"/>
                </a:solidFill>
              </a:defRPr>
            </a:lvl1pPr>
            <a:lvl2pPr marL="1877741" indent="-489190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2pPr>
            <a:lvl3pPr marL="2686788" indent="-383826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3pPr>
            <a:lvl4pPr marL="3556044" indent="-338671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4pPr>
            <a:lvl5pPr marL="4470456" indent="-338671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1" name="Shape 1081"/>
          <p:cNvSpPr>
            <a:spLocks noGrp="1"/>
          </p:cNvSpPr>
          <p:nvPr>
            <p:ph type="body" sz="quarter" idx="13"/>
          </p:nvPr>
        </p:nvSpPr>
        <p:spPr>
          <a:xfrm>
            <a:off x="540038" y="5791065"/>
            <a:ext cx="10305605" cy="172880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82" name="Shape 1082"/>
          <p:cNvSpPr>
            <a:spLocks noGrp="1"/>
          </p:cNvSpPr>
          <p:nvPr>
            <p:ph type="body" sz="quarter" idx="14"/>
          </p:nvPr>
        </p:nvSpPr>
        <p:spPr>
          <a:xfrm>
            <a:off x="540038" y="7787736"/>
            <a:ext cx="10305605" cy="1728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  <a:defRPr sz="2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83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49559" y="12480151"/>
            <a:ext cx="1351203" cy="548003"/>
          </a:xfrm>
          <a:prstGeom prst="rect">
            <a:avLst/>
          </a:prstGeom>
          <a:ln w="12700">
            <a:miter lim="400000"/>
          </a:ln>
        </p:spPr>
      </p:pic>
      <p:sp>
        <p:nvSpPr>
          <p:cNvPr id="1084" name="Shape 1084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6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Shape 109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B8AEAE"/>
          </a:solidFill>
          <a:ln w="12700">
            <a:solidFill>
              <a:srgbClr val="867E7E"/>
            </a:solidFill>
            <a:miter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FFFFFF"/>
                </a:solidFill>
              </a:defRPr>
            </a:pPr>
            <a:endParaRPr sz="3733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Shape 1092"/>
          <p:cNvSpPr>
            <a:spLocks noGrp="1"/>
          </p:cNvSpPr>
          <p:nvPr>
            <p:ph type="body" sz="quarter" idx="1"/>
          </p:nvPr>
        </p:nvSpPr>
        <p:spPr>
          <a:xfrm>
            <a:off x="540044" y="793763"/>
            <a:ext cx="8048803" cy="10424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5333">
                <a:solidFill>
                  <a:srgbClr val="FFFFFF"/>
                </a:solidFill>
              </a:defRPr>
            </a:lvl1pPr>
            <a:lvl2pPr marL="1877741" indent="-489190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2pPr>
            <a:lvl3pPr marL="2686788" indent="-383826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3pPr>
            <a:lvl4pPr marL="3556044" indent="-338671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4pPr>
            <a:lvl5pPr marL="4470456" indent="-338671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3" name="Shape 1093"/>
          <p:cNvSpPr>
            <a:spLocks noGrp="1"/>
          </p:cNvSpPr>
          <p:nvPr>
            <p:ph type="body" sz="quarter" idx="13"/>
          </p:nvPr>
        </p:nvSpPr>
        <p:spPr>
          <a:xfrm>
            <a:off x="540040" y="1802132"/>
            <a:ext cx="8048805" cy="1042403"/>
          </a:xfrm>
          <a:prstGeom prst="rect">
            <a:avLst/>
          </a:prstGeom>
        </p:spPr>
        <p:txBody>
          <a:bodyPr/>
          <a:lstStyle>
            <a:lvl1pPr defTabSz="1853207">
              <a:lnSpc>
                <a:spcPct val="90000"/>
              </a:lnSpc>
              <a:spcBef>
                <a:spcPts val="0"/>
              </a:spcBef>
              <a:defRPr sz="1520">
                <a:solidFill>
                  <a:srgbClr val="FFFFFF"/>
                </a:solidFill>
              </a:defRPr>
            </a:lvl1pPr>
          </a:lstStyle>
          <a:p>
            <a:pPr defTabSz="694944">
              <a:lnSpc>
                <a:spcPct val="90000"/>
              </a:lnSpc>
              <a:spcBef>
                <a:spcPts val="0"/>
              </a:spcBef>
              <a:defRPr sz="152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4" name="Shape 1094"/>
          <p:cNvSpPr/>
          <p:nvPr/>
        </p:nvSpPr>
        <p:spPr>
          <a:xfrm flipH="1">
            <a:off x="18252140" y="690244"/>
            <a:ext cx="3" cy="12387203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121917" rIns="121917"/>
          <a:lstStyle/>
          <a:p>
            <a:pPr algn="l" defTabSz="2438430"/>
            <a:endParaRPr sz="3733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Shape 1095"/>
          <p:cNvSpPr/>
          <p:nvPr/>
        </p:nvSpPr>
        <p:spPr>
          <a:xfrm flipH="1">
            <a:off x="12182137" y="690244"/>
            <a:ext cx="3" cy="12335203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121917" rIns="121917"/>
          <a:lstStyle/>
          <a:p>
            <a:pPr algn="l" defTabSz="2438430"/>
            <a:endParaRPr sz="3733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Shape 1096"/>
          <p:cNvSpPr>
            <a:spLocks noGrp="1"/>
          </p:cNvSpPr>
          <p:nvPr>
            <p:ph type="sldNum" sz="quarter" idx="2"/>
          </p:nvPr>
        </p:nvSpPr>
        <p:spPr>
          <a:xfrm>
            <a:off x="778214" y="12974047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635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ig Type Headline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Shape 1118"/>
          <p:cNvSpPr>
            <a:spLocks noGrp="1"/>
          </p:cNvSpPr>
          <p:nvPr>
            <p:ph type="body" sz="half" idx="1"/>
          </p:nvPr>
        </p:nvSpPr>
        <p:spPr>
          <a:xfrm>
            <a:off x="540043" y="778470"/>
            <a:ext cx="11652000" cy="1138800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933"/>
              </a:spcBef>
              <a:defRPr sz="10933">
                <a:solidFill>
                  <a:srgbClr val="323232"/>
                </a:solidFill>
              </a:defRPr>
            </a:lvl1pPr>
            <a:lvl2pPr marL="2391393" indent="-1002842">
              <a:lnSpc>
                <a:spcPct val="90000"/>
              </a:lnSpc>
              <a:spcBef>
                <a:spcPts val="2933"/>
              </a:spcBef>
              <a:buSzPct val="100000"/>
              <a:buChar char="•"/>
              <a:defRPr sz="10933">
                <a:solidFill>
                  <a:srgbClr val="323232"/>
                </a:solidFill>
              </a:defRPr>
            </a:lvl2pPr>
            <a:lvl3pPr marL="3089807" indent="-786845">
              <a:lnSpc>
                <a:spcPct val="90000"/>
              </a:lnSpc>
              <a:spcBef>
                <a:spcPts val="2933"/>
              </a:spcBef>
              <a:buSzPct val="100000"/>
              <a:buChar char="•"/>
              <a:defRPr sz="10933">
                <a:solidFill>
                  <a:srgbClr val="323232"/>
                </a:solidFill>
              </a:defRPr>
            </a:lvl3pPr>
            <a:lvl4pPr marL="3911649" indent="-694275">
              <a:lnSpc>
                <a:spcPct val="90000"/>
              </a:lnSpc>
              <a:spcBef>
                <a:spcPts val="2933"/>
              </a:spcBef>
              <a:buSzPct val="100000"/>
              <a:buChar char="•"/>
              <a:defRPr sz="10933">
                <a:solidFill>
                  <a:srgbClr val="323232"/>
                </a:solidFill>
              </a:defRPr>
            </a:lvl4pPr>
            <a:lvl5pPr marL="4826060" indent="-694275">
              <a:lnSpc>
                <a:spcPct val="90000"/>
              </a:lnSpc>
              <a:spcBef>
                <a:spcPts val="2933"/>
              </a:spcBef>
              <a:buSzPct val="100000"/>
              <a:buChar char="•"/>
              <a:defRPr sz="10933">
                <a:solidFill>
                  <a:srgbClr val="32323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9" name="Shape 1119"/>
          <p:cNvSpPr>
            <a:spLocks noGrp="1"/>
          </p:cNvSpPr>
          <p:nvPr>
            <p:ph type="sldNum" sz="quarter" idx="2"/>
          </p:nvPr>
        </p:nvSpPr>
        <p:spPr>
          <a:xfrm>
            <a:off x="778214" y="12974047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700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-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Shape 1126"/>
          <p:cNvSpPr>
            <a:spLocks noGrp="1"/>
          </p:cNvSpPr>
          <p:nvPr>
            <p:ph type="body" sz="quarter" idx="1"/>
          </p:nvPr>
        </p:nvSpPr>
        <p:spPr>
          <a:xfrm>
            <a:off x="540044" y="775800"/>
            <a:ext cx="10054403" cy="187680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133"/>
              </a:spcBef>
              <a:defRPr sz="5333">
                <a:solidFill>
                  <a:srgbClr val="5498E4"/>
                </a:solidFill>
              </a:defRPr>
            </a:lvl1pPr>
            <a:lvl2pPr marL="1877741" indent="-489190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2pPr>
            <a:lvl3pPr marL="2686788" indent="-383826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3pPr>
            <a:lvl4pPr marL="3556044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4pPr>
            <a:lvl5pPr marL="4470456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7" name="Shape 1127"/>
          <p:cNvSpPr>
            <a:spLocks noGrp="1"/>
          </p:cNvSpPr>
          <p:nvPr>
            <p:ph type="body" idx="13"/>
          </p:nvPr>
        </p:nvSpPr>
        <p:spPr>
          <a:xfrm>
            <a:off x="533400" y="3071726"/>
            <a:ext cx="21818400" cy="861280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400"/>
              </a:spcBef>
              <a:defRPr sz="1400">
                <a:solidFill>
                  <a:srgbClr val="323232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900"/>
              </a:spcBef>
              <a:defRPr sz="1400">
                <a:solidFill>
                  <a:srgbClr val="323232"/>
                </a:solidFill>
              </a:defRPr>
            </a:pPr>
            <a:endParaRPr/>
          </a:p>
        </p:txBody>
      </p:sp>
      <p:sp>
        <p:nvSpPr>
          <p:cNvPr id="1128" name="Shape 1128"/>
          <p:cNvSpPr>
            <a:spLocks noGrp="1"/>
          </p:cNvSpPr>
          <p:nvPr>
            <p:ph type="sldNum" sz="quarter" idx="2"/>
          </p:nvPr>
        </p:nvSpPr>
        <p:spPr>
          <a:xfrm>
            <a:off x="778214" y="12974047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94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Header with Copy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Shape 1135"/>
          <p:cNvSpPr>
            <a:spLocks noGrp="1"/>
          </p:cNvSpPr>
          <p:nvPr>
            <p:ph type="body" sz="half" idx="1"/>
          </p:nvPr>
        </p:nvSpPr>
        <p:spPr>
          <a:xfrm>
            <a:off x="540041" y="2413206"/>
            <a:ext cx="10054403" cy="849760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400"/>
              </a:spcBef>
              <a:defRPr sz="5333">
                <a:solidFill>
                  <a:srgbClr val="323232"/>
                </a:solidFill>
              </a:defRPr>
            </a:lvl1pPr>
            <a:lvl2pPr marL="1877741" indent="-489190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2pPr>
            <a:lvl3pPr marL="2686788" indent="-383826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3pPr>
            <a:lvl4pPr marL="3556044" indent="-338671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4pPr>
            <a:lvl5pPr marL="4470456" indent="-338671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6" name="Shape 1136"/>
          <p:cNvSpPr>
            <a:spLocks noGrp="1"/>
          </p:cNvSpPr>
          <p:nvPr>
            <p:ph type="pic" idx="13"/>
          </p:nvPr>
        </p:nvSpPr>
        <p:spPr>
          <a:xfrm>
            <a:off x="12181667" y="0"/>
            <a:ext cx="121824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7" name="Shape 1137"/>
          <p:cNvSpPr>
            <a:spLocks noGrp="1"/>
          </p:cNvSpPr>
          <p:nvPr>
            <p:ph type="body" sz="quarter" idx="14"/>
          </p:nvPr>
        </p:nvSpPr>
        <p:spPr>
          <a:xfrm>
            <a:off x="540040" y="775801"/>
            <a:ext cx="10054405" cy="1042403"/>
          </a:xfrm>
          <a:prstGeom prst="rect">
            <a:avLst/>
          </a:prstGeom>
        </p:spPr>
        <p:txBody>
          <a:bodyPr/>
          <a:lstStyle>
            <a:lvl1pPr defTabSz="1853207">
              <a:lnSpc>
                <a:spcPct val="90000"/>
              </a:lnSpc>
              <a:spcBef>
                <a:spcPts val="1600"/>
              </a:spcBef>
              <a:defRPr sz="1520">
                <a:solidFill>
                  <a:srgbClr val="5498E4"/>
                </a:solidFill>
              </a:defRPr>
            </a:lvl1pPr>
          </a:lstStyle>
          <a:p>
            <a:pPr defTabSz="694944">
              <a:lnSpc>
                <a:spcPct val="90000"/>
              </a:lnSpc>
              <a:spcBef>
                <a:spcPts val="600"/>
              </a:spcBef>
              <a:defRPr sz="1520">
                <a:solidFill>
                  <a:srgbClr val="5498E4"/>
                </a:solidFill>
              </a:defRPr>
            </a:pPr>
            <a:endParaRPr/>
          </a:p>
        </p:txBody>
      </p:sp>
      <p:sp>
        <p:nvSpPr>
          <p:cNvPr id="1138" name="Shape 1138"/>
          <p:cNvSpPr>
            <a:spLocks noGrp="1"/>
          </p:cNvSpPr>
          <p:nvPr>
            <p:ph type="sldNum" sz="quarter" idx="2"/>
          </p:nvPr>
        </p:nvSpPr>
        <p:spPr>
          <a:xfrm>
            <a:off x="778214" y="12974047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3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(above) + content (1-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Shape 1145"/>
          <p:cNvSpPr>
            <a:spLocks noGrp="1"/>
          </p:cNvSpPr>
          <p:nvPr>
            <p:ph type="body" idx="1"/>
          </p:nvPr>
        </p:nvSpPr>
        <p:spPr>
          <a:xfrm>
            <a:off x="1060683" y="3178384"/>
            <a:ext cx="22777605" cy="86456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4000"/>
              </a:spcBef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762010" indent="-287870">
              <a:lnSpc>
                <a:spcPct val="90000"/>
              </a:lnSpc>
              <a:spcBef>
                <a:spcPts val="4000"/>
              </a:spcBef>
              <a:buSzPct val="100000"/>
              <a:buChar char="–"/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1337750" indent="-287870">
              <a:lnSpc>
                <a:spcPct val="90000"/>
              </a:lnSpc>
              <a:spcBef>
                <a:spcPts val="4000"/>
              </a:spcBef>
              <a:buSzPct val="100000"/>
              <a:buChar char="•"/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1947358" indent="-287870">
              <a:lnSpc>
                <a:spcPct val="90000"/>
              </a:lnSpc>
              <a:spcBef>
                <a:spcPts val="4000"/>
              </a:spcBef>
              <a:buSzPct val="100000"/>
              <a:buChar char="–"/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marL="2421497" indent="-287870">
              <a:lnSpc>
                <a:spcPct val="90000"/>
              </a:lnSpc>
              <a:spcBef>
                <a:spcPts val="4000"/>
              </a:spcBef>
              <a:buSzPct val="100000"/>
              <a:buChar char="»"/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6" name="Shape 1146"/>
          <p:cNvSpPr>
            <a:spLocks noGrp="1"/>
          </p:cNvSpPr>
          <p:nvPr>
            <p:ph type="title"/>
          </p:nvPr>
        </p:nvSpPr>
        <p:spPr>
          <a:xfrm>
            <a:off x="1060683" y="720849"/>
            <a:ext cx="22777605" cy="2438403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5498D5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147" name="Shape 1147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Shape 1154"/>
          <p:cNvSpPr>
            <a:spLocks noGrp="1"/>
          </p:cNvSpPr>
          <p:nvPr>
            <p:ph type="sldNum" sz="quarter" idx="2"/>
          </p:nvPr>
        </p:nvSpPr>
        <p:spPr>
          <a:xfrm>
            <a:off x="22261678" y="12858623"/>
            <a:ext cx="445925" cy="438551"/>
          </a:xfrm>
          <a:prstGeom prst="rect">
            <a:avLst/>
          </a:prstGeom>
        </p:spPr>
        <p:txBody>
          <a:bodyPr lIns="34275" tIns="34275" rIns="34275" bIns="34275"/>
          <a:lstStyle>
            <a:lvl1pPr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026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Shape 1161"/>
          <p:cNvSpPr>
            <a:spLocks noGrp="1"/>
          </p:cNvSpPr>
          <p:nvPr>
            <p:ph type="title"/>
          </p:nvPr>
        </p:nvSpPr>
        <p:spPr>
          <a:xfrm>
            <a:off x="1219200" y="762001"/>
            <a:ext cx="21945600" cy="162560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8267" b="1">
                <a:solidFill>
                  <a:srgbClr val="2D8DD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62" name="Shape 1162"/>
          <p:cNvSpPr>
            <a:spLocks noGrp="1"/>
          </p:cNvSpPr>
          <p:nvPr>
            <p:ph type="body" idx="1"/>
          </p:nvPr>
        </p:nvSpPr>
        <p:spPr>
          <a:xfrm>
            <a:off x="1219200" y="2590801"/>
            <a:ext cx="21945600" cy="9661603"/>
          </a:xfrm>
          <a:prstGeom prst="rect">
            <a:avLst/>
          </a:prstGeom>
        </p:spPr>
        <p:txBody>
          <a:bodyPr/>
          <a:lstStyle>
            <a:lvl1pPr marL="1869317" indent="-954932">
              <a:lnSpc>
                <a:spcPct val="90000"/>
              </a:lnSpc>
              <a:spcBef>
                <a:spcPts val="3200"/>
              </a:spcBef>
              <a:buClr>
                <a:srgbClr val="1B2F7C"/>
              </a:buClr>
              <a:buSzPct val="101398"/>
              <a:buFont typeface="Arial"/>
              <a:buChar char="•"/>
              <a:defRPr sz="7467" b="1">
                <a:solidFill>
                  <a:srgbClr val="1B2F7C"/>
                </a:solidFill>
              </a:defRPr>
            </a:lvl1pPr>
            <a:lvl2pPr marL="2909754" indent="-928585">
              <a:lnSpc>
                <a:spcPct val="90000"/>
              </a:lnSpc>
              <a:spcBef>
                <a:spcPts val="3200"/>
              </a:spcBef>
              <a:buClr>
                <a:srgbClr val="1B2F7C"/>
              </a:buClr>
              <a:buSzPct val="100000"/>
              <a:buFont typeface="Arial"/>
              <a:buChar char="–"/>
              <a:defRPr sz="7467" b="1">
                <a:solidFill>
                  <a:srgbClr val="1B2F7C"/>
                </a:solidFill>
              </a:defRPr>
            </a:lvl2pPr>
            <a:lvl3pPr marL="3986914" indent="-938950">
              <a:lnSpc>
                <a:spcPct val="90000"/>
              </a:lnSpc>
              <a:spcBef>
                <a:spcPts val="3200"/>
              </a:spcBef>
              <a:buClr>
                <a:srgbClr val="1B2F7C"/>
              </a:buClr>
              <a:buSzPct val="98110"/>
              <a:buFont typeface="Arial"/>
              <a:buChar char="•"/>
              <a:defRPr sz="7467" b="1">
                <a:solidFill>
                  <a:srgbClr val="1B2F7C"/>
                </a:solidFill>
              </a:defRPr>
            </a:lvl3pPr>
            <a:lvl4pPr marL="5110224" indent="-843080">
              <a:lnSpc>
                <a:spcPct val="90000"/>
              </a:lnSpc>
              <a:spcBef>
                <a:spcPts val="3200"/>
              </a:spcBef>
              <a:buClr>
                <a:srgbClr val="1B2F7C"/>
              </a:buClr>
              <a:buSzPct val="100000"/>
              <a:buFont typeface="Arial"/>
              <a:buChar char="–"/>
              <a:defRPr sz="7467" b="1">
                <a:solidFill>
                  <a:srgbClr val="1B2F7C"/>
                </a:solidFill>
              </a:defRPr>
            </a:lvl4pPr>
            <a:lvl5pPr marL="6268092" indent="-781759">
              <a:lnSpc>
                <a:spcPct val="90000"/>
              </a:lnSpc>
              <a:spcBef>
                <a:spcPts val="3200"/>
              </a:spcBef>
              <a:buClr>
                <a:srgbClr val="1B2F7C"/>
              </a:buClr>
              <a:buSzPct val="102330"/>
              <a:buFont typeface="Arial"/>
              <a:buChar char="»"/>
              <a:defRPr sz="7467" b="1">
                <a:solidFill>
                  <a:srgbClr val="1B2F7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3" name="Shape 1163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6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0" name="image3.png" descr="IBMneg_no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3601" y="5897036"/>
            <a:ext cx="4868003" cy="1926403"/>
          </a:xfrm>
          <a:prstGeom prst="rect">
            <a:avLst/>
          </a:prstGeom>
          <a:ln w="12700">
            <a:miter lim="400000"/>
          </a:ln>
        </p:spPr>
      </p:pic>
      <p:sp>
        <p:nvSpPr>
          <p:cNvPr id="1171" name="Shape 1171"/>
          <p:cNvSpPr>
            <a:spLocks noGrp="1"/>
          </p:cNvSpPr>
          <p:nvPr>
            <p:ph type="sldNum" sz="quarter" idx="2"/>
          </p:nvPr>
        </p:nvSpPr>
        <p:spPr>
          <a:xfrm>
            <a:off x="17475200" y="12420398"/>
            <a:ext cx="626411" cy="584733"/>
          </a:xfrm>
          <a:prstGeom prst="rect">
            <a:avLst/>
          </a:prstGeom>
        </p:spPr>
        <p:txBody>
          <a:bodyPr lIns="45699" tIns="45699" rIns="45699" bIns="45699"/>
          <a:lstStyle>
            <a:lvl1pPr marR="33867" algn="l">
              <a:defRPr sz="3200" b="1">
                <a:solidFill>
                  <a:srgbClr val="FE6C03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4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Header with Copy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Shape 1178"/>
          <p:cNvSpPr>
            <a:spLocks noGrp="1"/>
          </p:cNvSpPr>
          <p:nvPr>
            <p:ph type="body" sz="half" idx="1"/>
          </p:nvPr>
        </p:nvSpPr>
        <p:spPr>
          <a:xfrm>
            <a:off x="540044" y="2413206"/>
            <a:ext cx="10054403" cy="849760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400"/>
              </a:spcBef>
              <a:defRPr sz="5333">
                <a:solidFill>
                  <a:srgbClr val="323232"/>
                </a:solidFill>
              </a:defRPr>
            </a:lvl1pPr>
            <a:lvl2pPr marL="1877741" indent="-489190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2pPr>
            <a:lvl3pPr marL="2686788" indent="-383826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3pPr>
            <a:lvl4pPr marL="3556044" indent="-338671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4pPr>
            <a:lvl5pPr marL="4470456" indent="-338671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9" name="Shape 1179"/>
          <p:cNvSpPr>
            <a:spLocks noGrp="1"/>
          </p:cNvSpPr>
          <p:nvPr>
            <p:ph type="pic" sz="quarter" idx="13"/>
          </p:nvPr>
        </p:nvSpPr>
        <p:spPr>
          <a:xfrm>
            <a:off x="13704977" y="794753"/>
            <a:ext cx="9132803" cy="54448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80" name="Shape 1180"/>
          <p:cNvSpPr>
            <a:spLocks noGrp="1"/>
          </p:cNvSpPr>
          <p:nvPr>
            <p:ph type="pic" sz="quarter" idx="14"/>
          </p:nvPr>
        </p:nvSpPr>
        <p:spPr>
          <a:xfrm>
            <a:off x="13704977" y="7498640"/>
            <a:ext cx="9132803" cy="544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81" name="Shape 1181"/>
          <p:cNvSpPr>
            <a:spLocks noGrp="1"/>
          </p:cNvSpPr>
          <p:nvPr>
            <p:ph type="body" sz="quarter" idx="15"/>
          </p:nvPr>
        </p:nvSpPr>
        <p:spPr>
          <a:xfrm>
            <a:off x="540040" y="775801"/>
            <a:ext cx="10054405" cy="1042403"/>
          </a:xfrm>
          <a:prstGeom prst="rect">
            <a:avLst/>
          </a:prstGeom>
        </p:spPr>
        <p:txBody>
          <a:bodyPr/>
          <a:lstStyle>
            <a:lvl1pPr defTabSz="1853207">
              <a:lnSpc>
                <a:spcPct val="90000"/>
              </a:lnSpc>
              <a:spcBef>
                <a:spcPts val="1600"/>
              </a:spcBef>
              <a:defRPr sz="1520">
                <a:solidFill>
                  <a:srgbClr val="5498E4"/>
                </a:solidFill>
              </a:defRPr>
            </a:lvl1pPr>
          </a:lstStyle>
          <a:p>
            <a:pPr defTabSz="694944">
              <a:lnSpc>
                <a:spcPct val="90000"/>
              </a:lnSpc>
              <a:spcBef>
                <a:spcPts val="600"/>
              </a:spcBef>
              <a:defRPr sz="1520">
                <a:solidFill>
                  <a:srgbClr val="5498E4"/>
                </a:solidFill>
              </a:defRPr>
            </a:pPr>
            <a:endParaRPr/>
          </a:p>
        </p:txBody>
      </p:sp>
      <p:sp>
        <p:nvSpPr>
          <p:cNvPr id="1182" name="Shape 1182"/>
          <p:cNvSpPr>
            <a:spLocks noGrp="1"/>
          </p:cNvSpPr>
          <p:nvPr>
            <p:ph type="sldNum" sz="quarter" idx="2"/>
          </p:nvPr>
        </p:nvSpPr>
        <p:spPr>
          <a:xfrm>
            <a:off x="778214" y="12974047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61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Header with Copy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Shape 1189"/>
          <p:cNvSpPr>
            <a:spLocks noGrp="1"/>
          </p:cNvSpPr>
          <p:nvPr>
            <p:ph type="body" sz="half" idx="1"/>
          </p:nvPr>
        </p:nvSpPr>
        <p:spPr>
          <a:xfrm>
            <a:off x="540044" y="2413206"/>
            <a:ext cx="10054403" cy="849760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400"/>
              </a:spcBef>
              <a:defRPr sz="5333">
                <a:solidFill>
                  <a:srgbClr val="323232"/>
                </a:solidFill>
              </a:defRPr>
            </a:lvl1pPr>
            <a:lvl2pPr marL="1877741" indent="-489190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2pPr>
            <a:lvl3pPr marL="2686788" indent="-383826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3pPr>
            <a:lvl4pPr marL="3556044" indent="-338671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4pPr>
            <a:lvl5pPr marL="4470456" indent="-338671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0" name="Shape 1190"/>
          <p:cNvSpPr>
            <a:spLocks noGrp="1"/>
          </p:cNvSpPr>
          <p:nvPr>
            <p:ph type="body" sz="quarter" idx="13"/>
          </p:nvPr>
        </p:nvSpPr>
        <p:spPr>
          <a:xfrm>
            <a:off x="540040" y="775801"/>
            <a:ext cx="10054405" cy="1042403"/>
          </a:xfrm>
          <a:prstGeom prst="rect">
            <a:avLst/>
          </a:prstGeom>
        </p:spPr>
        <p:txBody>
          <a:bodyPr/>
          <a:lstStyle>
            <a:lvl1pPr defTabSz="1853207">
              <a:lnSpc>
                <a:spcPct val="90000"/>
              </a:lnSpc>
              <a:spcBef>
                <a:spcPts val="1600"/>
              </a:spcBef>
              <a:defRPr sz="1520">
                <a:solidFill>
                  <a:srgbClr val="5498E4"/>
                </a:solidFill>
              </a:defRPr>
            </a:lvl1pPr>
          </a:lstStyle>
          <a:p>
            <a:pPr defTabSz="694944">
              <a:lnSpc>
                <a:spcPct val="90000"/>
              </a:lnSpc>
              <a:spcBef>
                <a:spcPts val="600"/>
              </a:spcBef>
              <a:defRPr sz="1520">
                <a:solidFill>
                  <a:srgbClr val="5498E4"/>
                </a:solidFill>
              </a:defRPr>
            </a:pPr>
            <a:endParaRPr/>
          </a:p>
        </p:txBody>
      </p:sp>
      <p:sp>
        <p:nvSpPr>
          <p:cNvPr id="1191" name="Shape 1191"/>
          <p:cNvSpPr>
            <a:spLocks noGrp="1"/>
          </p:cNvSpPr>
          <p:nvPr>
            <p:ph type="sldNum" sz="quarter" idx="2"/>
          </p:nvPr>
        </p:nvSpPr>
        <p:spPr>
          <a:xfrm>
            <a:off x="778214" y="12974047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044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Shape 1198"/>
          <p:cNvSpPr>
            <a:spLocks noGrp="1"/>
          </p:cNvSpPr>
          <p:nvPr>
            <p:ph type="body" sz="quarter" idx="1"/>
          </p:nvPr>
        </p:nvSpPr>
        <p:spPr>
          <a:xfrm>
            <a:off x="540044" y="775801"/>
            <a:ext cx="10054403" cy="104240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133"/>
              </a:spcBef>
              <a:defRPr sz="5333">
                <a:solidFill>
                  <a:srgbClr val="5498E4"/>
                </a:solidFill>
              </a:defRPr>
            </a:lvl1pPr>
            <a:lvl2pPr marL="1877741" indent="-489190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2pPr>
            <a:lvl3pPr marL="2686788" indent="-383826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3pPr>
            <a:lvl4pPr marL="3556044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4pPr>
            <a:lvl5pPr marL="4470456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9" name="Shape 1199"/>
          <p:cNvSpPr>
            <a:spLocks noGrp="1"/>
          </p:cNvSpPr>
          <p:nvPr>
            <p:ph type="sldNum" sz="quarter" idx="2"/>
          </p:nvPr>
        </p:nvSpPr>
        <p:spPr>
          <a:xfrm>
            <a:off x="778214" y="12974047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486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- Titl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Shape 1206"/>
          <p:cNvSpPr>
            <a:spLocks noGrp="1"/>
          </p:cNvSpPr>
          <p:nvPr>
            <p:ph type="body" sz="quarter" idx="1"/>
          </p:nvPr>
        </p:nvSpPr>
        <p:spPr>
          <a:xfrm>
            <a:off x="540044" y="775800"/>
            <a:ext cx="10054403" cy="123760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133"/>
              </a:spcBef>
              <a:defRPr sz="5333">
                <a:solidFill>
                  <a:srgbClr val="5498E4"/>
                </a:solidFill>
              </a:defRPr>
            </a:lvl1pPr>
            <a:lvl2pPr marL="1877741" indent="-489190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2pPr>
            <a:lvl3pPr marL="2686788" indent="-383826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3pPr>
            <a:lvl4pPr marL="3556044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4pPr>
            <a:lvl5pPr marL="4470456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7" name="Shape 1207"/>
          <p:cNvSpPr>
            <a:spLocks noGrp="1"/>
          </p:cNvSpPr>
          <p:nvPr>
            <p:ph type="body" idx="13"/>
          </p:nvPr>
        </p:nvSpPr>
        <p:spPr>
          <a:xfrm>
            <a:off x="533400" y="2243875"/>
            <a:ext cx="21818400" cy="8612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400"/>
              </a:spcBef>
              <a:defRPr sz="1400">
                <a:solidFill>
                  <a:srgbClr val="323232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900"/>
              </a:spcBef>
              <a:defRPr sz="1400">
                <a:solidFill>
                  <a:srgbClr val="323232"/>
                </a:solidFill>
              </a:defRPr>
            </a:pPr>
            <a:endParaRPr/>
          </a:p>
        </p:txBody>
      </p:sp>
      <p:sp>
        <p:nvSpPr>
          <p:cNvPr id="1208" name="Shape 1208"/>
          <p:cNvSpPr>
            <a:spLocks noGrp="1"/>
          </p:cNvSpPr>
          <p:nvPr>
            <p:ph type="sldNum" sz="quarter" idx="2"/>
          </p:nvPr>
        </p:nvSpPr>
        <p:spPr>
          <a:xfrm>
            <a:off x="778214" y="12974047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91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Shape 1215"/>
          <p:cNvSpPr>
            <a:spLocks noGrp="1"/>
          </p:cNvSpPr>
          <p:nvPr>
            <p:ph type="body" sz="quarter" idx="1"/>
          </p:nvPr>
        </p:nvSpPr>
        <p:spPr>
          <a:xfrm>
            <a:off x="540044" y="775800"/>
            <a:ext cx="10054403" cy="123760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133"/>
              </a:spcBef>
              <a:defRPr sz="5333">
                <a:solidFill>
                  <a:srgbClr val="5498E4"/>
                </a:solidFill>
              </a:defRPr>
            </a:lvl1pPr>
            <a:lvl2pPr marL="1877741" indent="-489190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2pPr>
            <a:lvl3pPr marL="2686788" indent="-383826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3pPr>
            <a:lvl4pPr marL="3556044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4pPr>
            <a:lvl5pPr marL="4470456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6" name="Shape 1216"/>
          <p:cNvSpPr>
            <a:spLocks noGrp="1"/>
          </p:cNvSpPr>
          <p:nvPr>
            <p:ph type="sldNum" sz="quarter" idx="2"/>
          </p:nvPr>
        </p:nvSpPr>
        <p:spPr>
          <a:xfrm>
            <a:off x="778214" y="12974047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90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Header with 2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Shape 1231"/>
          <p:cNvSpPr>
            <a:spLocks noGrp="1"/>
          </p:cNvSpPr>
          <p:nvPr>
            <p:ph type="body" sz="quarter" idx="1"/>
          </p:nvPr>
        </p:nvSpPr>
        <p:spPr>
          <a:xfrm>
            <a:off x="783851" y="10135473"/>
            <a:ext cx="6268000" cy="242320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133"/>
              </a:spcBef>
              <a:defRPr sz="5333">
                <a:solidFill>
                  <a:srgbClr val="323232"/>
                </a:solidFill>
              </a:defRPr>
            </a:lvl1pPr>
            <a:lvl2pPr marL="1877741" indent="-489190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2pPr>
            <a:lvl3pPr marL="2686788" indent="-383826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3pPr>
            <a:lvl4pPr marL="3556044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4pPr>
            <a:lvl5pPr marL="4470456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2" name="Shape 1232"/>
          <p:cNvSpPr>
            <a:spLocks noGrp="1"/>
          </p:cNvSpPr>
          <p:nvPr>
            <p:ph type="pic" sz="quarter" idx="13"/>
          </p:nvPr>
        </p:nvSpPr>
        <p:spPr>
          <a:xfrm>
            <a:off x="783852" y="2641601"/>
            <a:ext cx="9870403" cy="67384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3" name="Shape 1233"/>
          <p:cNvSpPr>
            <a:spLocks noGrp="1"/>
          </p:cNvSpPr>
          <p:nvPr>
            <p:ph type="pic" sz="quarter" idx="14"/>
          </p:nvPr>
        </p:nvSpPr>
        <p:spPr>
          <a:xfrm>
            <a:off x="13025548" y="2641601"/>
            <a:ext cx="9870403" cy="67384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4" name="Shape 1234"/>
          <p:cNvSpPr>
            <a:spLocks noGrp="1"/>
          </p:cNvSpPr>
          <p:nvPr>
            <p:ph type="body" sz="quarter" idx="15"/>
          </p:nvPr>
        </p:nvSpPr>
        <p:spPr>
          <a:xfrm>
            <a:off x="13025548" y="10135472"/>
            <a:ext cx="6268003" cy="24232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133"/>
              </a:spcBef>
              <a:defRPr sz="2000">
                <a:solidFill>
                  <a:srgbClr val="323232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800"/>
              </a:spcBef>
              <a:defRPr sz="2000">
                <a:solidFill>
                  <a:srgbClr val="323232"/>
                </a:solidFill>
              </a:defRPr>
            </a:pPr>
            <a:endParaRPr/>
          </a:p>
        </p:txBody>
      </p:sp>
      <p:sp>
        <p:nvSpPr>
          <p:cNvPr id="1235" name="Shape 1235"/>
          <p:cNvSpPr>
            <a:spLocks noGrp="1"/>
          </p:cNvSpPr>
          <p:nvPr>
            <p:ph type="body" sz="quarter" idx="16"/>
          </p:nvPr>
        </p:nvSpPr>
        <p:spPr>
          <a:xfrm>
            <a:off x="540040" y="775801"/>
            <a:ext cx="10054405" cy="1042403"/>
          </a:xfrm>
          <a:prstGeom prst="rect">
            <a:avLst/>
          </a:prstGeom>
        </p:spPr>
        <p:txBody>
          <a:bodyPr/>
          <a:lstStyle>
            <a:lvl1pPr defTabSz="1853207">
              <a:lnSpc>
                <a:spcPct val="90000"/>
              </a:lnSpc>
              <a:spcBef>
                <a:spcPts val="1600"/>
              </a:spcBef>
              <a:defRPr sz="1520">
                <a:solidFill>
                  <a:srgbClr val="5498E4"/>
                </a:solidFill>
              </a:defRPr>
            </a:lvl1pPr>
          </a:lstStyle>
          <a:p>
            <a:pPr defTabSz="694944">
              <a:lnSpc>
                <a:spcPct val="90000"/>
              </a:lnSpc>
              <a:spcBef>
                <a:spcPts val="600"/>
              </a:spcBef>
              <a:defRPr sz="1520">
                <a:solidFill>
                  <a:srgbClr val="5498E4"/>
                </a:solidFill>
              </a:defRPr>
            </a:pPr>
            <a:endParaRPr/>
          </a:p>
        </p:txBody>
      </p:sp>
      <p:sp>
        <p:nvSpPr>
          <p:cNvPr id="1236" name="Shape 1236"/>
          <p:cNvSpPr>
            <a:spLocks noGrp="1"/>
          </p:cNvSpPr>
          <p:nvPr>
            <p:ph type="sldNum" sz="quarter" idx="2"/>
          </p:nvPr>
        </p:nvSpPr>
        <p:spPr>
          <a:xfrm>
            <a:off x="778214" y="12974047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373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Header with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Shape 124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1EDED"/>
          </a:solidFill>
          <a:ln w="12700">
            <a:solidFill>
              <a:srgbClr val="867E7E"/>
            </a:solidFill>
            <a:miter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FFFFFF"/>
                </a:solidFill>
              </a:defRPr>
            </a:pPr>
            <a:endParaRPr sz="3733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Shape 1244"/>
          <p:cNvSpPr>
            <a:spLocks noGrp="1"/>
          </p:cNvSpPr>
          <p:nvPr>
            <p:ph type="body" sz="quarter" idx="1"/>
          </p:nvPr>
        </p:nvSpPr>
        <p:spPr>
          <a:xfrm>
            <a:off x="540044" y="775801"/>
            <a:ext cx="10054403" cy="104240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133"/>
              </a:spcBef>
              <a:defRPr sz="5333">
                <a:solidFill>
                  <a:srgbClr val="5498E4"/>
                </a:solidFill>
              </a:defRPr>
            </a:lvl1pPr>
            <a:lvl2pPr marL="1877741" indent="-489190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2pPr>
            <a:lvl3pPr marL="2686788" indent="-383826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3pPr>
            <a:lvl4pPr marL="3556044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4pPr>
            <a:lvl5pPr marL="4470456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5" name="Shape 1245"/>
          <p:cNvSpPr>
            <a:spLocks noGrp="1"/>
          </p:cNvSpPr>
          <p:nvPr>
            <p:ph type="sldNum" sz="quarter" idx="2"/>
          </p:nvPr>
        </p:nvSpPr>
        <p:spPr>
          <a:xfrm>
            <a:off x="778214" y="12974047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69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Header with Copy and Donut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Shape 1252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1EDED"/>
          </a:solidFill>
          <a:ln w="12700">
            <a:solidFill>
              <a:srgbClr val="867E7E"/>
            </a:solidFill>
            <a:miter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FFFFFF"/>
                </a:solidFill>
              </a:defRPr>
            </a:pPr>
            <a:endParaRPr sz="3733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Shape 1253"/>
          <p:cNvSpPr>
            <a:spLocks noGrp="1"/>
          </p:cNvSpPr>
          <p:nvPr>
            <p:ph type="body" sz="half" idx="1"/>
          </p:nvPr>
        </p:nvSpPr>
        <p:spPr>
          <a:xfrm>
            <a:off x="540043" y="2445867"/>
            <a:ext cx="6885600" cy="100264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400"/>
              </a:spcBef>
              <a:defRPr sz="5333">
                <a:solidFill>
                  <a:srgbClr val="323232"/>
                </a:solidFill>
              </a:defRPr>
            </a:lvl1pPr>
            <a:lvl2pPr marL="1877741" indent="-489190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2pPr>
            <a:lvl3pPr marL="2686788" indent="-383826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3pPr>
            <a:lvl4pPr marL="3556044" indent="-338671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4pPr>
            <a:lvl5pPr marL="4470456" indent="-338671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4" name="Shape 1254"/>
          <p:cNvSpPr>
            <a:spLocks noGrp="1"/>
          </p:cNvSpPr>
          <p:nvPr>
            <p:ph type="body" sz="quarter" idx="13"/>
          </p:nvPr>
        </p:nvSpPr>
        <p:spPr>
          <a:xfrm>
            <a:off x="540040" y="775801"/>
            <a:ext cx="10054405" cy="1042403"/>
          </a:xfrm>
          <a:prstGeom prst="rect">
            <a:avLst/>
          </a:prstGeom>
        </p:spPr>
        <p:txBody>
          <a:bodyPr/>
          <a:lstStyle>
            <a:lvl1pPr defTabSz="1853207">
              <a:lnSpc>
                <a:spcPct val="90000"/>
              </a:lnSpc>
              <a:spcBef>
                <a:spcPts val="1600"/>
              </a:spcBef>
              <a:defRPr sz="1520">
                <a:solidFill>
                  <a:srgbClr val="5498E4"/>
                </a:solidFill>
              </a:defRPr>
            </a:lvl1pPr>
          </a:lstStyle>
          <a:p>
            <a:pPr defTabSz="694944">
              <a:lnSpc>
                <a:spcPct val="90000"/>
              </a:lnSpc>
              <a:spcBef>
                <a:spcPts val="600"/>
              </a:spcBef>
              <a:defRPr sz="1520">
                <a:solidFill>
                  <a:srgbClr val="5498E4"/>
                </a:solidFill>
              </a:defRPr>
            </a:pPr>
            <a:endParaRPr/>
          </a:p>
        </p:txBody>
      </p:sp>
      <p:sp>
        <p:nvSpPr>
          <p:cNvPr id="1255" name="Shape 1255"/>
          <p:cNvSpPr>
            <a:spLocks noGrp="1"/>
          </p:cNvSpPr>
          <p:nvPr>
            <p:ph type="sldNum" sz="quarter" idx="2"/>
          </p:nvPr>
        </p:nvSpPr>
        <p:spPr>
          <a:xfrm>
            <a:off x="778214" y="12974047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072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Shape 1262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B8AEAE"/>
          </a:solidFill>
          <a:ln w="12700">
            <a:solidFill>
              <a:srgbClr val="867E7E"/>
            </a:solidFill>
            <a:miter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FFFFFF"/>
                </a:solidFill>
              </a:defRPr>
            </a:pPr>
            <a:endParaRPr sz="3733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Shape 1263"/>
          <p:cNvSpPr/>
          <p:nvPr/>
        </p:nvSpPr>
        <p:spPr>
          <a:xfrm flipH="1">
            <a:off x="18252140" y="690244"/>
            <a:ext cx="3" cy="12387203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121917" rIns="121917"/>
          <a:lstStyle/>
          <a:p>
            <a:pPr algn="l" defTabSz="2438430"/>
            <a:endParaRPr sz="3733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Shape 1264"/>
          <p:cNvSpPr/>
          <p:nvPr/>
        </p:nvSpPr>
        <p:spPr>
          <a:xfrm flipH="1">
            <a:off x="12182137" y="690244"/>
            <a:ext cx="3" cy="12335203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121917" rIns="121917"/>
          <a:lstStyle/>
          <a:p>
            <a:pPr algn="l" defTabSz="2438430"/>
            <a:endParaRPr sz="3733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Shape 1265"/>
          <p:cNvSpPr>
            <a:spLocks noGrp="1"/>
          </p:cNvSpPr>
          <p:nvPr>
            <p:ph type="body" sz="quarter" idx="1"/>
          </p:nvPr>
        </p:nvSpPr>
        <p:spPr>
          <a:xfrm>
            <a:off x="540041" y="793763"/>
            <a:ext cx="10305603" cy="10424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5333">
                <a:solidFill>
                  <a:srgbClr val="FFFFFF"/>
                </a:solidFill>
              </a:defRPr>
            </a:lvl1pPr>
            <a:lvl2pPr marL="1877741" indent="-489190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2pPr>
            <a:lvl3pPr marL="2686788" indent="-383826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3pPr>
            <a:lvl4pPr marL="3556044" indent="-338671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4pPr>
            <a:lvl5pPr marL="4470456" indent="-338671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66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49559" y="12480151"/>
            <a:ext cx="1351203" cy="548003"/>
          </a:xfrm>
          <a:prstGeom prst="rect">
            <a:avLst/>
          </a:prstGeom>
          <a:ln w="12700">
            <a:miter lim="400000"/>
          </a:ln>
        </p:spPr>
      </p:pic>
      <p:sp>
        <p:nvSpPr>
          <p:cNvPr id="1267" name="Shape 1267"/>
          <p:cNvSpPr/>
          <p:nvPr/>
        </p:nvSpPr>
        <p:spPr>
          <a:xfrm>
            <a:off x="12708788" y="580737"/>
            <a:ext cx="5445603" cy="923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00" tIns="91400" rIns="91400" bIns="91400">
            <a:spAutoFit/>
          </a:bodyPr>
          <a:lstStyle>
            <a:lvl1pPr>
              <a:lnSpc>
                <a:spcPct val="90000"/>
              </a:lnSpc>
              <a:defRPr sz="2000">
                <a:solidFill>
                  <a:srgbClr val="FFFFFF"/>
                </a:solidFill>
              </a:defRPr>
            </a:lvl1pPr>
          </a:lstStyle>
          <a:p>
            <a:pPr algn="l" defTabSz="2438430"/>
            <a:r>
              <a:rPr sz="5333">
                <a:latin typeface="Arial"/>
                <a:ea typeface="Arial"/>
                <a:cs typeface="Arial"/>
                <a:sym typeface="Arial"/>
              </a:rPr>
              <a:t>InterConnect</a:t>
            </a:r>
          </a:p>
        </p:txBody>
      </p:sp>
      <p:sp>
        <p:nvSpPr>
          <p:cNvPr id="1268" name="Shape 1268"/>
          <p:cNvSpPr/>
          <p:nvPr/>
        </p:nvSpPr>
        <p:spPr>
          <a:xfrm>
            <a:off x="12708788" y="1371037"/>
            <a:ext cx="5445603" cy="923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00" tIns="91400" rIns="91400" bIns="91400">
            <a:spAutoFit/>
          </a:bodyPr>
          <a:lstStyle>
            <a:lvl1pPr>
              <a:lnSpc>
                <a:spcPct val="90000"/>
              </a:lnSpc>
              <a:defRPr sz="2000">
                <a:solidFill>
                  <a:srgbClr val="FFFFFF"/>
                </a:solidFill>
              </a:defRPr>
            </a:lvl1pPr>
          </a:lstStyle>
          <a:p>
            <a:pPr algn="l" defTabSz="2438430"/>
            <a:r>
              <a:rPr sz="5333">
                <a:latin typeface="Arial"/>
                <a:ea typeface="Arial"/>
                <a:cs typeface="Arial"/>
                <a:sym typeface="Arial"/>
              </a:rPr>
              <a:t>2017</a:t>
            </a:r>
          </a:p>
        </p:txBody>
      </p:sp>
      <p:sp>
        <p:nvSpPr>
          <p:cNvPr id="1269" name="Shape 1269"/>
          <p:cNvSpPr>
            <a:spLocks noGrp="1"/>
          </p:cNvSpPr>
          <p:nvPr>
            <p:ph type="sldNum" sz="quarter" idx="2"/>
          </p:nvPr>
        </p:nvSpPr>
        <p:spPr>
          <a:xfrm>
            <a:off x="778214" y="12974047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073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Shape 1276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003"/>
          </a:xfrm>
          <a:prstGeom prst="rect">
            <a:avLst/>
          </a:prstGeom>
        </p:spPr>
        <p:txBody>
          <a:bodyPr anchor="b"/>
          <a:lstStyle>
            <a:lvl1pPr algn="ctr">
              <a:defRPr sz="112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277" name="Shape 1277"/>
          <p:cNvSpPr>
            <a:spLocks noGrp="1"/>
          </p:cNvSpPr>
          <p:nvPr>
            <p:ph type="body" sz="quarter" idx="1"/>
          </p:nvPr>
        </p:nvSpPr>
        <p:spPr>
          <a:xfrm>
            <a:off x="1778000" y="7073892"/>
            <a:ext cx="20828000" cy="158800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4533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defRPr sz="4533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defRPr sz="4533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4533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defRPr sz="4533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8" name="Shape 1278"/>
          <p:cNvSpPr>
            <a:spLocks noGrp="1"/>
          </p:cNvSpPr>
          <p:nvPr>
            <p:ph type="sldNum" sz="quarter" idx="2"/>
          </p:nvPr>
        </p:nvSpPr>
        <p:spPr>
          <a:xfrm>
            <a:off x="12000680" y="13081000"/>
            <a:ext cx="370293" cy="407804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62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Gener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Shape 1285"/>
          <p:cNvSpPr>
            <a:spLocks noGrp="1"/>
          </p:cNvSpPr>
          <p:nvPr>
            <p:ph type="body" sz="quarter" idx="1"/>
          </p:nvPr>
        </p:nvSpPr>
        <p:spPr>
          <a:xfrm>
            <a:off x="1292079" y="964097"/>
            <a:ext cx="21945603" cy="82160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5333">
                <a:solidFill>
                  <a:srgbClr val="FFFFFF"/>
                </a:solidFill>
              </a:defRPr>
            </a:lvl1pPr>
            <a:lvl2pPr marL="1625618" indent="-365762">
              <a:lnSpc>
                <a:spcPct val="100000"/>
              </a:lnSpc>
              <a:spcBef>
                <a:spcPts val="0"/>
              </a:spcBef>
              <a:buSzPct val="80000"/>
              <a:buChar char="•"/>
              <a:defRPr sz="5333">
                <a:solidFill>
                  <a:srgbClr val="FFFFFF"/>
                </a:solidFill>
              </a:defRPr>
            </a:lvl2pPr>
            <a:lvl3pPr marL="2438428" indent="-518164">
              <a:lnSpc>
                <a:spcPct val="100000"/>
              </a:lnSpc>
              <a:spcBef>
                <a:spcPts val="0"/>
              </a:spcBef>
              <a:buSzPct val="100000"/>
              <a:buChar char="–"/>
              <a:defRPr sz="5333">
                <a:solidFill>
                  <a:srgbClr val="FFFFFF"/>
                </a:solidFill>
              </a:defRPr>
            </a:lvl3pPr>
            <a:lvl4pPr marL="2844830" indent="-249654">
              <a:lnSpc>
                <a:spcPct val="100000"/>
              </a:lnSpc>
              <a:spcBef>
                <a:spcPts val="0"/>
              </a:spcBef>
              <a:buSzPct val="80000"/>
              <a:buChar char="•"/>
              <a:defRPr sz="5333">
                <a:solidFill>
                  <a:srgbClr val="FFFFFF"/>
                </a:solidFill>
              </a:defRPr>
            </a:lvl4pPr>
            <a:lvl5pPr marL="3691507" indent="-399634">
              <a:lnSpc>
                <a:spcPct val="100000"/>
              </a:lnSpc>
              <a:spcBef>
                <a:spcPts val="0"/>
              </a:spcBef>
              <a:buSzPct val="100000"/>
              <a:buChar char="»"/>
              <a:defRPr sz="5333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6" name="Shape 1286"/>
          <p:cNvSpPr>
            <a:spLocks noGrp="1"/>
          </p:cNvSpPr>
          <p:nvPr>
            <p:ph type="sldNum" sz="quarter" idx="2"/>
          </p:nvPr>
        </p:nvSpPr>
        <p:spPr>
          <a:xfrm>
            <a:off x="22711836" y="12270106"/>
            <a:ext cx="722955" cy="738664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4800">
                <a:solidFill>
                  <a:srgbClr val="32323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5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-2" y="1879599"/>
            <a:ext cx="24384004" cy="1"/>
          </a:xfrm>
          <a:prstGeom prst="line">
            <a:avLst/>
          </a:prstGeom>
          <a:ln w="63500">
            <a:solidFill>
              <a:srgbClr val="7CC7FF"/>
            </a:solidFill>
          </a:ln>
        </p:spPr>
        <p:txBody>
          <a:bodyPr lIns="121919" tIns="121919" rIns="121919" bIns="121919"/>
          <a:lstStyle/>
          <a:p>
            <a:pPr algn="l" defTabSz="1219200">
              <a:defRPr sz="6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24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64700" y="325966"/>
            <a:ext cx="2006600" cy="13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xfrm>
            <a:off x="23238097" y="12932315"/>
            <a:ext cx="595571" cy="589470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>
                <a:solidFill>
                  <a:srgbClr val="5AAAF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Shape 1293"/>
          <p:cNvSpPr>
            <a:spLocks noGrp="1"/>
          </p:cNvSpPr>
          <p:nvPr>
            <p:ph type="sldNum" sz="quarter" idx="2"/>
          </p:nvPr>
        </p:nvSpPr>
        <p:spPr>
          <a:xfrm>
            <a:off x="22912804" y="12755879"/>
            <a:ext cx="251672" cy="24622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43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nterio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Shape 1300"/>
          <p:cNvSpPr>
            <a:spLocks noGrp="1"/>
          </p:cNvSpPr>
          <p:nvPr>
            <p:ph type="body" sz="quarter" idx="1"/>
          </p:nvPr>
        </p:nvSpPr>
        <p:spPr>
          <a:xfrm>
            <a:off x="1349368" y="685601"/>
            <a:ext cx="13256005" cy="125840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067"/>
              </a:spcBef>
              <a:defRPr sz="5067" b="1">
                <a:solidFill>
                  <a:srgbClr val="14A2DB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1682064" indent="-428981">
              <a:lnSpc>
                <a:spcPct val="90000"/>
              </a:lnSpc>
              <a:spcBef>
                <a:spcPts val="1067"/>
              </a:spcBef>
              <a:buSzPct val="100000"/>
              <a:buChar char="–"/>
              <a:defRPr sz="5067" b="1">
                <a:solidFill>
                  <a:srgbClr val="14A2DB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2389886" indent="-493329">
              <a:lnSpc>
                <a:spcPct val="90000"/>
              </a:lnSpc>
              <a:spcBef>
                <a:spcPts val="1067"/>
              </a:spcBef>
              <a:buSzPct val="100000"/>
              <a:buChar char="•"/>
              <a:defRPr sz="5067" b="1">
                <a:solidFill>
                  <a:srgbClr val="14A2DB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3046734" indent="-371234">
              <a:lnSpc>
                <a:spcPct val="90000"/>
              </a:lnSpc>
              <a:spcBef>
                <a:spcPts val="1067"/>
              </a:spcBef>
              <a:buSzPct val="100000"/>
              <a:buChar char="–"/>
              <a:defRPr sz="5067" b="1">
                <a:solidFill>
                  <a:srgbClr val="14A2DB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marL="3791810" indent="-371234">
              <a:lnSpc>
                <a:spcPct val="90000"/>
              </a:lnSpc>
              <a:spcBef>
                <a:spcPts val="1067"/>
              </a:spcBef>
              <a:buSzPct val="100000"/>
              <a:buChar char="»"/>
              <a:defRPr sz="5067" b="1">
                <a:solidFill>
                  <a:srgbClr val="14A2DB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1" name="Shape 1301"/>
          <p:cNvSpPr>
            <a:spLocks noGrp="1"/>
          </p:cNvSpPr>
          <p:nvPr>
            <p:ph type="sldNum" sz="quarter" idx="2"/>
          </p:nvPr>
        </p:nvSpPr>
        <p:spPr>
          <a:xfrm>
            <a:off x="23546533" y="12653943"/>
            <a:ext cx="599523" cy="591252"/>
          </a:xfrm>
          <a:prstGeom prst="rect">
            <a:avLst/>
          </a:prstGeom>
        </p:spPr>
        <p:txBody>
          <a:bodyPr lIns="28575" tIns="28575" rIns="28575" bIns="28575" anchor="t"/>
          <a:lstStyle>
            <a:lvl1pPr>
              <a:defRPr sz="3467">
                <a:solidFill>
                  <a:srgbClr val="14A2D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82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35380" y="2370671"/>
            <a:ext cx="18987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23" hangingPunct="1"/>
            <a:r>
              <a:rPr lang="en-US" sz="2400" spc="-61" dirty="0">
                <a:solidFill>
                  <a:srgbClr val="FFFFFF"/>
                </a:solidFill>
                <a:latin typeface="Arial"/>
                <a:ea typeface=""/>
                <a:cs typeface="Arial"/>
                <a:sym typeface="Arial"/>
              </a:rPr>
              <a:t>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70848" y="2997201"/>
            <a:ext cx="22690667" cy="6637682"/>
          </a:xfrm>
        </p:spPr>
        <p:txBody>
          <a:bodyPr>
            <a:spAutoFit/>
          </a:bodyPr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515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– LG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1443400" y="1219200"/>
            <a:ext cx="19600800" cy="6988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19200"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pic>
        <p:nvPicPr>
          <p:cNvPr id="40" name="Shape 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2855432" y="12187432"/>
            <a:ext cx="1316133" cy="521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57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/>
        </p:nvSpPr>
        <p:spPr>
          <a:xfrm>
            <a:off x="1205346" y="12988920"/>
            <a:ext cx="1805944" cy="16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R="55561" indent="55561" algn="l" defTabSz="1244600">
              <a:lnSpc>
                <a:spcPct val="90000"/>
              </a:lnSpc>
              <a:spcBef>
                <a:spcPts val="1900"/>
              </a:spcBef>
              <a:defRPr sz="1200" spc="-24">
                <a:solidFill>
                  <a:srgbClr val="152835"/>
                </a:solidFill>
                <a:uFill>
                  <a:solidFill>
                    <a:srgbClr val="6F6F6F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</a:defRPr>
            </a:pPr>
            <a:r>
              <a:rPr dirty="0"/>
              <a:t>© 2017 IBM Corporation  </a:t>
            </a:r>
          </a:p>
        </p:txBody>
      </p:sp>
      <p:sp>
        <p:nvSpPr>
          <p:cNvPr id="14" name="Shape 14"/>
          <p:cNvSpPr/>
          <p:nvPr/>
        </p:nvSpPr>
        <p:spPr>
          <a:xfrm>
            <a:off x="1273079" y="12855369"/>
            <a:ext cx="475790" cy="1"/>
          </a:xfrm>
          <a:prstGeom prst="line">
            <a:avLst/>
          </a:prstGeom>
          <a:ln w="12700">
            <a:solidFill>
              <a:srgbClr val="15283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3200">
              <a:solidFill>
                <a:srgbClr val="FFFFFF"/>
              </a:solidFill>
            </a:endParaRP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6904586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1308897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6130994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3548258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1662916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-21814" y="-52785"/>
            <a:ext cx="24467895" cy="839258"/>
          </a:xfrm>
          <a:prstGeom prst="rect">
            <a:avLst/>
          </a:prstGeom>
          <a:solidFill>
            <a:srgbClr val="1429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 sz="3200"/>
          </a:p>
        </p:txBody>
      </p:sp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hape 61"/>
          <p:cNvSpPr/>
          <p:nvPr/>
        </p:nvSpPr>
        <p:spPr>
          <a:xfrm>
            <a:off x="1273079" y="12855369"/>
            <a:ext cx="475790" cy="1"/>
          </a:xfrm>
          <a:prstGeom prst="line">
            <a:avLst/>
          </a:prstGeom>
          <a:ln w="12700">
            <a:solidFill>
              <a:srgbClr val="15283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3200">
              <a:solidFill>
                <a:srgbClr val="FFFFFF"/>
              </a:solidFill>
            </a:endParaRPr>
          </a:p>
        </p:txBody>
      </p:sp>
      <p:sp>
        <p:nvSpPr>
          <p:cNvPr id="62" name="Shape 62"/>
          <p:cNvSpPr/>
          <p:nvPr/>
        </p:nvSpPr>
        <p:spPr>
          <a:xfrm>
            <a:off x="1205346" y="12988920"/>
            <a:ext cx="1805944" cy="16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R="55561" indent="55561" algn="l" defTabSz="1244600">
              <a:lnSpc>
                <a:spcPct val="90000"/>
              </a:lnSpc>
              <a:spcBef>
                <a:spcPts val="1900"/>
              </a:spcBef>
              <a:defRPr sz="1200" spc="-24">
                <a:solidFill>
                  <a:srgbClr val="152835"/>
                </a:solidFill>
                <a:uFill>
                  <a:solidFill>
                    <a:srgbClr val="6F6F6F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</a:defRPr>
            </a:pPr>
            <a:r>
              <a:rPr dirty="0"/>
              <a:t>© 2017 IBM Corporation   </a:t>
            </a:r>
          </a:p>
        </p:txBody>
      </p:sp>
      <p:sp>
        <p:nvSpPr>
          <p:cNvPr id="63" name="Shape 63"/>
          <p:cNvSpPr/>
          <p:nvPr/>
        </p:nvSpPr>
        <p:spPr>
          <a:xfrm>
            <a:off x="11325035" y="171105"/>
            <a:ext cx="12789692" cy="482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2500">
                <a:solidFill>
                  <a:srgbClr val="F5F7FA"/>
                </a:solidFill>
              </a:defRPr>
            </a:pPr>
            <a:r>
              <a:rPr sz="2500" dirty="0">
                <a:solidFill>
                  <a:srgbClr val="F5F7FA"/>
                </a:solidFill>
              </a:rPr>
              <a:t>IBM </a:t>
            </a:r>
            <a:r>
              <a:rPr lang="en-US" sz="2500" dirty="0" smtClean="0">
                <a:solidFill>
                  <a:srgbClr val="F5F7FA"/>
                </a:solidFill>
              </a:rPr>
              <a:t>Cloud</a:t>
            </a:r>
            <a:r>
              <a:rPr sz="2500" dirty="0" smtClean="0">
                <a:solidFill>
                  <a:srgbClr val="F5F7FA"/>
                </a:solidFill>
              </a:rPr>
              <a:t> </a:t>
            </a:r>
            <a:r>
              <a:rPr lang="en-US" sz="2500" b="1" dirty="0" smtClean="0">
                <a:solidFill>
                  <a:srgbClr val="6DEDD8"/>
                </a:solidFill>
                <a:latin typeface="Helvetica"/>
                <a:ea typeface="Helvetica"/>
                <a:cs typeface="Helvetica"/>
                <a:sym typeface="Helvetica"/>
              </a:rPr>
              <a:t>Functions</a:t>
            </a:r>
            <a:endParaRPr sz="2500" b="1" dirty="0">
              <a:solidFill>
                <a:srgbClr val="6DEDD8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85909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-2" y="1879599"/>
            <a:ext cx="24384004" cy="1"/>
          </a:xfrm>
          <a:prstGeom prst="line">
            <a:avLst/>
          </a:prstGeom>
          <a:ln w="63500">
            <a:solidFill>
              <a:srgbClr val="7CC7FF"/>
            </a:solidFill>
          </a:ln>
        </p:spPr>
        <p:txBody>
          <a:bodyPr lIns="121919" tIns="121919" rIns="121919" bIns="121919"/>
          <a:lstStyle/>
          <a:p>
            <a:pPr algn="l" defTabSz="1219200">
              <a:defRPr sz="4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33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64700" y="325966"/>
            <a:ext cx="2006600" cy="13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xfrm>
            <a:off x="23238097" y="12932315"/>
            <a:ext cx="595571" cy="589470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>
                <a:solidFill>
                  <a:srgbClr val="5AAAF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273892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091125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3747436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7859170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2572858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0464823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-2" y="1879599"/>
            <a:ext cx="24384004" cy="1"/>
          </a:xfrm>
          <a:prstGeom prst="line">
            <a:avLst/>
          </a:prstGeom>
          <a:ln w="63500">
            <a:solidFill>
              <a:srgbClr val="7CC7FF"/>
            </a:solidFill>
          </a:ln>
        </p:spPr>
        <p:txBody>
          <a:bodyPr lIns="121919" tIns="121919" rIns="121919" bIns="121919"/>
          <a:lstStyle/>
          <a:p>
            <a:pPr algn="l" defTabSz="1219200">
              <a:defRPr sz="6400">
                <a:latin typeface="Arial"/>
                <a:ea typeface="Arial"/>
                <a:cs typeface="Arial"/>
                <a:sym typeface="Arial"/>
              </a:defRPr>
            </a:pPr>
            <a:endParaRPr sz="6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64700" y="325966"/>
            <a:ext cx="2006600" cy="13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xfrm>
            <a:off x="23238097" y="12932315"/>
            <a:ext cx="595571" cy="589470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>
                <a:solidFill>
                  <a:srgbClr val="5AAAF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167394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-2" y="1879599"/>
            <a:ext cx="24384004" cy="1"/>
          </a:xfrm>
          <a:prstGeom prst="line">
            <a:avLst/>
          </a:prstGeom>
          <a:ln w="63500">
            <a:solidFill>
              <a:srgbClr val="7CC7FF"/>
            </a:solidFill>
          </a:ln>
        </p:spPr>
        <p:txBody>
          <a:bodyPr lIns="121919" tIns="121919" rIns="121919" bIns="121919"/>
          <a:lstStyle/>
          <a:p>
            <a:pPr algn="l" defTabSz="1219200">
              <a:defRPr sz="4800">
                <a:latin typeface="Arial"/>
                <a:ea typeface="Arial"/>
                <a:cs typeface="Arial"/>
                <a:sym typeface="Arial"/>
              </a:defRPr>
            </a:pP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64700" y="325966"/>
            <a:ext cx="2006600" cy="13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xfrm>
            <a:off x="23238097" y="12932315"/>
            <a:ext cx="595571" cy="589470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219200">
              <a:defRPr>
                <a:solidFill>
                  <a:srgbClr val="5AAAF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5398207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-21814" y="-52785"/>
            <a:ext cx="24467895" cy="839258"/>
          </a:xfrm>
          <a:prstGeom prst="rect">
            <a:avLst/>
          </a:prstGeom>
          <a:solidFill>
            <a:srgbClr val="1429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 sz="3200"/>
          </a:p>
        </p:txBody>
      </p:sp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3" name="Shape 1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hape 144"/>
          <p:cNvSpPr/>
          <p:nvPr/>
        </p:nvSpPr>
        <p:spPr>
          <a:xfrm>
            <a:off x="1273079" y="12855369"/>
            <a:ext cx="475790" cy="1"/>
          </a:xfrm>
          <a:prstGeom prst="line">
            <a:avLst/>
          </a:prstGeom>
          <a:ln w="12700">
            <a:solidFill>
              <a:srgbClr val="15283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3200">
              <a:solidFill>
                <a:srgbClr val="FFFFFF"/>
              </a:solidFill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1205346" y="12988920"/>
            <a:ext cx="1871923" cy="16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R="55561" indent="55561" algn="l" defTabSz="1244600">
              <a:lnSpc>
                <a:spcPct val="90000"/>
              </a:lnSpc>
              <a:spcBef>
                <a:spcPts val="1900"/>
              </a:spcBef>
              <a:defRPr sz="1200" spc="-24">
                <a:solidFill>
                  <a:srgbClr val="152835"/>
                </a:solidFill>
                <a:uFill>
                  <a:solidFill>
                    <a:srgbClr val="6F6F6F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</a:defRPr>
            </a:pPr>
            <a:r>
              <a:rPr dirty="0"/>
              <a:t>© 2017 IBM Corporation    </a:t>
            </a:r>
            <a:r>
              <a:rPr dirty="0" smtClean="0"/>
              <a:t>l</a:t>
            </a:r>
            <a:endParaRPr dirty="0"/>
          </a:p>
        </p:txBody>
      </p:sp>
      <p:sp>
        <p:nvSpPr>
          <p:cNvPr id="146" name="Shape 146"/>
          <p:cNvSpPr/>
          <p:nvPr/>
        </p:nvSpPr>
        <p:spPr>
          <a:xfrm>
            <a:off x="11325035" y="171105"/>
            <a:ext cx="12789692" cy="482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2500">
                <a:solidFill>
                  <a:srgbClr val="F5F7FA"/>
                </a:solidFill>
              </a:defRPr>
            </a:pPr>
            <a:r>
              <a:rPr sz="2500" dirty="0">
                <a:solidFill>
                  <a:srgbClr val="F5F7FA"/>
                </a:solidFill>
              </a:rPr>
              <a:t>IBM </a:t>
            </a:r>
            <a:r>
              <a:rPr lang="en-US" sz="2500" dirty="0" smtClean="0">
                <a:solidFill>
                  <a:srgbClr val="F5F7FA"/>
                </a:solidFill>
              </a:rPr>
              <a:t>Cloud </a:t>
            </a:r>
            <a:r>
              <a:rPr lang="en-US" sz="2500" b="1" dirty="0" smtClean="0">
                <a:solidFill>
                  <a:srgbClr val="6DEDD8"/>
                </a:solidFill>
                <a:latin typeface="Helvetica"/>
                <a:ea typeface="Helvetica"/>
                <a:cs typeface="Helvetica"/>
                <a:sym typeface="Helvetica"/>
              </a:rPr>
              <a:t>Functions</a:t>
            </a:r>
            <a:endParaRPr sz="2500" b="1" dirty="0">
              <a:solidFill>
                <a:srgbClr val="6DEDD8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1134399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A5C6FD46-B076-9544-9135-7F8BECA365BE}" type="datetimeFigureOut">
              <a:rPr lang="en-US" smtClean="0"/>
              <a:pPr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28368" y="13081000"/>
            <a:ext cx="514564" cy="471924"/>
          </a:xfrm>
        </p:spPr>
        <p:txBody>
          <a:bodyPr/>
          <a:lstStyle/>
          <a:p>
            <a:fld id="{C0AB5020-14C2-B643-A45F-BFA4CEC2F4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27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-21814" y="-52785"/>
            <a:ext cx="24467895" cy="839258"/>
          </a:xfrm>
          <a:prstGeom prst="rect">
            <a:avLst/>
          </a:prstGeom>
          <a:solidFill>
            <a:srgbClr val="1429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3" name="Shape 1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hape 144"/>
          <p:cNvSpPr/>
          <p:nvPr/>
        </p:nvSpPr>
        <p:spPr>
          <a:xfrm>
            <a:off x="1273079" y="12855369"/>
            <a:ext cx="475790" cy="1"/>
          </a:xfrm>
          <a:prstGeom prst="line">
            <a:avLst/>
          </a:prstGeom>
          <a:ln w="12700">
            <a:solidFill>
              <a:srgbClr val="15283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1205346" y="12988920"/>
            <a:ext cx="1871923" cy="16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R="55561" indent="55561" algn="l" defTabSz="1244600">
              <a:lnSpc>
                <a:spcPct val="90000"/>
              </a:lnSpc>
              <a:spcBef>
                <a:spcPts val="1900"/>
              </a:spcBef>
              <a:defRPr sz="1200" spc="-24">
                <a:solidFill>
                  <a:srgbClr val="152835"/>
                </a:solidFill>
                <a:uFill>
                  <a:solidFill>
                    <a:srgbClr val="6F6F6F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</a:defRPr>
            </a:pPr>
            <a:r>
              <a:rPr dirty="0">
                <a:uFill>
                  <a:solidFill>
                    <a:srgbClr val="6F6F6F"/>
                  </a:solidFill>
                </a:uFill>
              </a:rPr>
              <a:t>© 2017 IBM Corporation    </a:t>
            </a:r>
            <a:r>
              <a:rPr dirty="0" smtClean="0">
                <a:uFill>
                  <a:solidFill>
                    <a:srgbClr val="6F6F6F"/>
                  </a:solidFill>
                </a:uFill>
              </a:rPr>
              <a:t>l</a:t>
            </a:r>
            <a:endParaRPr dirty="0">
              <a:uFill>
                <a:solidFill>
                  <a:srgbClr val="6F6F6F"/>
                </a:solidFill>
              </a:uFill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11325035" y="171105"/>
            <a:ext cx="12789692" cy="482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2500">
                <a:solidFill>
                  <a:srgbClr val="F5F7FA"/>
                </a:solidFill>
              </a:defRPr>
            </a:pPr>
            <a:r>
              <a:rPr dirty="0"/>
              <a:t>IBM </a:t>
            </a:r>
            <a:r>
              <a:rPr lang="en-US" dirty="0" smtClean="0"/>
              <a:t>Cloud </a:t>
            </a:r>
            <a:r>
              <a:rPr lang="en-US" b="1" dirty="0" smtClean="0">
                <a:solidFill>
                  <a:srgbClr val="6DEDD8"/>
                </a:solidFill>
                <a:latin typeface="Helvetica"/>
                <a:ea typeface="Helvetica"/>
                <a:cs typeface="Helvetica"/>
                <a:sym typeface="Helvetica"/>
              </a:rPr>
              <a:t>Functions</a:t>
            </a:r>
            <a:endParaRPr b="1" dirty="0">
              <a:solidFill>
                <a:srgbClr val="6DEDD8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A5C6FD46-B076-9544-9135-7F8BECA365BE}" type="datetimeFigureOut">
              <a:rPr lang="en-US" smtClean="0"/>
              <a:t>12/12/17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28368" y="13081000"/>
            <a:ext cx="514564" cy="471924"/>
          </a:xfrm>
        </p:spPr>
        <p:txBody>
          <a:bodyPr/>
          <a:lstStyle/>
          <a:p>
            <a:fld id="{C0AB5020-14C2-B643-A45F-BFA4CEC2F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06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31223" y="1985532"/>
            <a:ext cx="22721603" cy="5473603"/>
          </a:xfrm>
          <a:prstGeom prst="rect">
            <a:avLst/>
          </a:prstGeom>
        </p:spPr>
        <p:txBody>
          <a:bodyPr anchor="b"/>
          <a:lstStyle>
            <a:lvl1pPr algn="ctr">
              <a:defRPr sz="13867"/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31198" y="7557668"/>
            <a:ext cx="22721605" cy="211360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7467"/>
            </a:lvl1pPr>
            <a:lvl2pPr algn="ctr">
              <a:lnSpc>
                <a:spcPct val="100000"/>
              </a:lnSpc>
              <a:spcBef>
                <a:spcPts val="0"/>
              </a:spcBef>
              <a:defRPr sz="7467"/>
            </a:lvl2pPr>
            <a:lvl3pPr algn="ctr">
              <a:lnSpc>
                <a:spcPct val="100000"/>
              </a:lnSpc>
              <a:spcBef>
                <a:spcPts val="0"/>
              </a:spcBef>
              <a:defRPr sz="7467"/>
            </a:lvl3pPr>
            <a:lvl4pPr algn="ctr">
              <a:lnSpc>
                <a:spcPct val="100000"/>
              </a:lnSpc>
              <a:spcBef>
                <a:spcPts val="0"/>
              </a:spcBef>
              <a:defRPr sz="7467"/>
            </a:lvl4pPr>
            <a:lvl5pPr algn="ctr">
              <a:lnSpc>
                <a:spcPct val="100000"/>
              </a:lnSpc>
              <a:spcBef>
                <a:spcPts val="0"/>
              </a:spcBef>
              <a:defRPr sz="746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9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68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sz="half" idx="1"/>
          </p:nvPr>
        </p:nvSpPr>
        <p:spPr>
          <a:xfrm>
            <a:off x="831198" y="3073267"/>
            <a:ext cx="10666405" cy="91104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733"/>
            </a:lvl2pPr>
            <a:lvl3pPr>
              <a:defRPr sz="3733"/>
            </a:lvl3pPr>
            <a:lvl4pPr>
              <a:defRPr sz="3733"/>
            </a:lvl4pPr>
            <a:lvl5pPr>
              <a:defRPr sz="3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3"/>
          </p:nvPr>
        </p:nvSpPr>
        <p:spPr>
          <a:xfrm>
            <a:off x="12886398" y="3073267"/>
            <a:ext cx="10666405" cy="9110400"/>
          </a:xfrm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831199" y="1481600"/>
            <a:ext cx="7488003" cy="20152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t>Title Text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831199" y="3705599"/>
            <a:ext cx="7488003" cy="84784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8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12192000" y="-332"/>
            <a:ext cx="12192000" cy="13716003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7" rIns="121917" anchor="ctr"/>
          <a:lstStyle/>
          <a:p>
            <a:pPr algn="l" defTabSz="2438430"/>
            <a:endParaRPr sz="3733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08000" y="3288468"/>
            <a:ext cx="10787200" cy="3952803"/>
          </a:xfrm>
          <a:prstGeom prst="rect">
            <a:avLst/>
          </a:prstGeom>
        </p:spPr>
        <p:txBody>
          <a:bodyPr anchor="b"/>
          <a:lstStyle>
            <a:lvl1pPr algn="ctr">
              <a:defRPr sz="11200"/>
            </a:lvl1pPr>
          </a:lstStyle>
          <a:p>
            <a: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708000" y="7474868"/>
            <a:ext cx="10787200" cy="329360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5600"/>
            </a:lvl1pPr>
            <a:lvl2pPr algn="ctr">
              <a:lnSpc>
                <a:spcPct val="100000"/>
              </a:lnSpc>
              <a:spcBef>
                <a:spcPts val="0"/>
              </a:spcBef>
              <a:defRPr sz="5600"/>
            </a:lvl2pPr>
            <a:lvl3pPr algn="ctr">
              <a:lnSpc>
                <a:spcPct val="100000"/>
              </a:lnSpc>
              <a:spcBef>
                <a:spcPts val="0"/>
              </a:spcBef>
              <a:defRPr sz="5600"/>
            </a:lvl3pPr>
            <a:lvl4pPr algn="ctr">
              <a:lnSpc>
                <a:spcPct val="100000"/>
              </a:lnSpc>
              <a:spcBef>
                <a:spcPts val="0"/>
              </a:spcBef>
              <a:defRPr sz="5600"/>
            </a:lvl4pPr>
            <a:lvl5pPr algn="ctr">
              <a:lnSpc>
                <a:spcPct val="100000"/>
              </a:lnSpc>
              <a:spcBef>
                <a:spcPts val="0"/>
              </a:spcBef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sz="half" idx="13"/>
          </p:nvPr>
        </p:nvSpPr>
        <p:spPr>
          <a:xfrm>
            <a:off x="13172000" y="1930864"/>
            <a:ext cx="10232000" cy="9853605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6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DADAD"/>
                </a:solidFill>
              </a:defRPr>
            </a:lvl1pPr>
            <a:lvl2pPr indent="1219215">
              <a:defRPr>
                <a:solidFill>
                  <a:srgbClr val="ADADAD"/>
                </a:solidFill>
              </a:defRPr>
            </a:lvl2pPr>
            <a:lvl3pPr indent="2438430">
              <a:defRPr>
                <a:solidFill>
                  <a:srgbClr val="ADADAD"/>
                </a:solidFill>
              </a:defRPr>
            </a:lvl3pPr>
            <a:lvl4pPr indent="3657646">
              <a:defRPr>
                <a:solidFill>
                  <a:srgbClr val="ADADAD"/>
                </a:solidFill>
              </a:defRPr>
            </a:lvl4pPr>
            <a:lvl5pPr indent="4876861">
              <a:defRPr>
                <a:solidFill>
                  <a:srgbClr val="ADADA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22593220" y="12580499"/>
            <a:ext cx="768127" cy="759086"/>
          </a:xfrm>
          <a:prstGeom prst="rect">
            <a:avLst/>
          </a:prstGeom>
        </p:spPr>
        <p:txBody>
          <a:bodyPr/>
          <a:lstStyle>
            <a:lvl1pPr algn="l">
              <a:defRPr sz="373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0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22593220" y="12580499"/>
            <a:ext cx="768127" cy="759086"/>
          </a:xfrm>
          <a:prstGeom prst="rect">
            <a:avLst/>
          </a:prstGeom>
        </p:spPr>
        <p:txBody>
          <a:bodyPr/>
          <a:lstStyle>
            <a:lvl1pPr algn="l">
              <a:defRPr sz="373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3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685800" y="2247899"/>
            <a:ext cx="23012000" cy="1009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0400">
                <a:solidFill>
                  <a:schemeClr val="accent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18840447" y="8937619"/>
            <a:ext cx="5543203" cy="4778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E8787">
              <a:alpha val="6270"/>
            </a:srgbClr>
          </a:solidFill>
          <a:ln w="12700">
            <a:miter lim="400000"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FFFFFF"/>
                </a:solidFill>
              </a:defRPr>
            </a:pPr>
            <a:endParaRPr sz="3733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20377151" y="10261600"/>
            <a:ext cx="4007203" cy="3454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E8787">
              <a:alpha val="3530"/>
            </a:srgbClr>
          </a:solidFill>
          <a:ln w="12700">
            <a:miter lim="400000"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FFFFFF"/>
                </a:solidFill>
              </a:defRPr>
            </a:pPr>
            <a:endParaRPr sz="3733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-22221" y="-101600"/>
            <a:ext cx="24456800" cy="333600"/>
          </a:xfrm>
          <a:prstGeom prst="rect">
            <a:avLst/>
          </a:prstGeom>
          <a:gradFill>
            <a:gsLst>
              <a:gs pos="0">
                <a:srgbClr val="FCCE13"/>
              </a:gs>
              <a:gs pos="23000">
                <a:srgbClr val="D03081"/>
              </a:gs>
              <a:gs pos="69000">
                <a:srgbClr val="5C2B61"/>
              </a:gs>
              <a:gs pos="100000">
                <a:srgbClr val="5C2B61"/>
              </a:gs>
            </a:gsLst>
            <a:lin ang="10800025"/>
          </a:gradFill>
          <a:ln w="12700">
            <a:miter lim="400000"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FFFFFF"/>
                </a:solidFill>
              </a:defRPr>
            </a:pPr>
            <a:endParaRPr sz="3733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>
            <a:spLocks noGrp="1"/>
          </p:cNvSpPr>
          <p:nvPr>
            <p:ph type="body" sz="half" idx="1"/>
          </p:nvPr>
        </p:nvSpPr>
        <p:spPr>
          <a:xfrm>
            <a:off x="2870200" y="2901353"/>
            <a:ext cx="16510400" cy="4672003"/>
          </a:xfrm>
          <a:prstGeom prst="rect">
            <a:avLst/>
          </a:prstGeom>
        </p:spPr>
        <p:txBody>
          <a:bodyPr/>
          <a:lstStyle>
            <a:lvl1pPr marL="1371617" indent="-897478">
              <a:lnSpc>
                <a:spcPct val="90000"/>
              </a:lnSpc>
              <a:spcBef>
                <a:spcPts val="2133"/>
              </a:spcBef>
              <a:buClr>
                <a:srgbClr val="303030"/>
              </a:buClr>
              <a:buSzPct val="100000"/>
              <a:buFont typeface="Arial"/>
              <a:buChar char="•"/>
              <a:defRPr sz="10933" b="1">
                <a:solidFill>
                  <a:srgbClr val="303030"/>
                </a:solidFill>
              </a:defRPr>
            </a:lvl1pPr>
            <a:lvl2pPr marL="2286029" indent="-897478">
              <a:lnSpc>
                <a:spcPct val="90000"/>
              </a:lnSpc>
              <a:spcBef>
                <a:spcPts val="2133"/>
              </a:spcBef>
              <a:buClr>
                <a:srgbClr val="303030"/>
              </a:buClr>
              <a:buSzPct val="100000"/>
              <a:buFont typeface="Arial"/>
              <a:buChar char="•"/>
              <a:defRPr sz="10933" b="1">
                <a:solidFill>
                  <a:srgbClr val="303030"/>
                </a:solidFill>
              </a:defRPr>
            </a:lvl2pPr>
            <a:lvl3pPr marL="3200440" indent="-897478">
              <a:lnSpc>
                <a:spcPct val="90000"/>
              </a:lnSpc>
              <a:spcBef>
                <a:spcPts val="2133"/>
              </a:spcBef>
              <a:buClr>
                <a:srgbClr val="303030"/>
              </a:buClr>
              <a:buSzPct val="100000"/>
              <a:buFont typeface="Arial"/>
              <a:buChar char="•"/>
              <a:defRPr sz="10933" b="1">
                <a:solidFill>
                  <a:srgbClr val="303030"/>
                </a:solidFill>
              </a:defRPr>
            </a:lvl3pPr>
            <a:lvl4pPr marL="4114851" indent="-897478">
              <a:lnSpc>
                <a:spcPct val="90000"/>
              </a:lnSpc>
              <a:spcBef>
                <a:spcPts val="2133"/>
              </a:spcBef>
              <a:buClr>
                <a:srgbClr val="303030"/>
              </a:buClr>
              <a:buSzPct val="100000"/>
              <a:buFont typeface="Arial"/>
              <a:buChar char="•"/>
              <a:defRPr sz="10933" b="1">
                <a:solidFill>
                  <a:srgbClr val="303030"/>
                </a:solidFill>
              </a:defRPr>
            </a:lvl4pPr>
            <a:lvl5pPr marL="5029263" indent="-897478">
              <a:lnSpc>
                <a:spcPct val="90000"/>
              </a:lnSpc>
              <a:spcBef>
                <a:spcPts val="2133"/>
              </a:spcBef>
              <a:buClr>
                <a:srgbClr val="303030"/>
              </a:buClr>
              <a:buSzPct val="100000"/>
              <a:buFont typeface="Arial"/>
              <a:buChar char="•"/>
              <a:defRPr sz="10933" b="1">
                <a:solidFill>
                  <a:srgbClr val="30303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3"/>
          </p:nvPr>
        </p:nvSpPr>
        <p:spPr>
          <a:xfrm>
            <a:off x="2870200" y="7702655"/>
            <a:ext cx="14427200" cy="3112003"/>
          </a:xfrm>
          <a:prstGeom prst="rect">
            <a:avLst/>
          </a:prstGeom>
        </p:spPr>
        <p:txBody>
          <a:bodyPr/>
          <a:lstStyle>
            <a:lvl1pPr marL="728142" indent="-254003">
              <a:lnSpc>
                <a:spcPct val="100000"/>
              </a:lnSpc>
              <a:spcBef>
                <a:spcPts val="2133"/>
              </a:spcBef>
              <a:buClr>
                <a:srgbClr val="FFFFFF"/>
              </a:buClr>
              <a:buSzPct val="100000"/>
              <a:buFont typeface="Arial"/>
              <a:buChar char="•"/>
              <a:defRPr sz="2100">
                <a:solidFill>
                  <a:srgbClr val="FFFFFF"/>
                </a:solidFill>
              </a:defRPr>
            </a:lvl1pPr>
          </a:lstStyle>
          <a:p>
            <a:pPr marL="273050" indent="-95250">
              <a:lnSpc>
                <a:spcPct val="10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/>
              <a:buChar char="•"/>
              <a:defRPr sz="2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982464" y="12633598"/>
            <a:ext cx="9276805" cy="106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/>
          <a:p>
            <a:pPr algn="l" defTabSz="2438430"/>
            <a:endParaRPr sz="3733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9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-2" y="1865782"/>
            <a:ext cx="24384003" cy="9984803"/>
          </a:xfrm>
          <a:prstGeom prst="rect">
            <a:avLst/>
          </a:prstGeom>
          <a:solidFill>
            <a:srgbClr val="323232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6410435" y="4460999"/>
            <a:ext cx="5296715" cy="3018371"/>
          </a:xfrm>
          <a:prstGeom prst="rect">
            <a:avLst/>
          </a:prstGeom>
          <a:solidFill>
            <a:srgbClr val="26C0F0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11944804" y="4460999"/>
            <a:ext cx="5296712" cy="3018371"/>
          </a:xfrm>
          <a:prstGeom prst="rect">
            <a:avLst/>
          </a:prstGeom>
          <a:solidFill>
            <a:srgbClr val="26C0F0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6410435" y="7671463"/>
            <a:ext cx="5296715" cy="3018371"/>
          </a:xfrm>
          <a:prstGeom prst="rect">
            <a:avLst/>
          </a:prstGeom>
          <a:solidFill>
            <a:srgbClr val="26C0F0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11944804" y="7671463"/>
            <a:ext cx="5296712" cy="3018371"/>
          </a:xfrm>
          <a:prstGeom prst="rect">
            <a:avLst/>
          </a:prstGeom>
          <a:solidFill>
            <a:srgbClr val="26C0F0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623447" y="11224580"/>
            <a:ext cx="159018" cy="146515"/>
          </a:xfrm>
          <a:prstGeom prst="rect">
            <a:avLst/>
          </a:prstGeom>
        </p:spPr>
        <p:txBody>
          <a:bodyPr lIns="0" tIns="0" rIns="0" bIns="0" anchor="t"/>
          <a:lstStyle>
            <a:lvl1pPr marL="10955" indent="22910" algn="l">
              <a:lnSpc>
                <a:spcPct val="118956"/>
              </a:lnSpc>
              <a:defRPr sz="800">
                <a:solidFill>
                  <a:srgbClr val="ECECEC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79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-22221" y="-101600"/>
            <a:ext cx="24457600" cy="333600"/>
          </a:xfrm>
          <a:prstGeom prst="rect">
            <a:avLst/>
          </a:prstGeom>
          <a:gradFill>
            <a:gsLst>
              <a:gs pos="0">
                <a:srgbClr val="FCCE13"/>
              </a:gs>
              <a:gs pos="23000">
                <a:srgbClr val="D03081"/>
              </a:gs>
              <a:gs pos="69000">
                <a:srgbClr val="5C2B61"/>
              </a:gs>
              <a:gs pos="100000">
                <a:srgbClr val="5C2B61"/>
              </a:gs>
            </a:gsLst>
            <a:lin ang="10800025"/>
          </a:gradFill>
          <a:ln w="12700">
            <a:miter lim="400000"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212121"/>
                </a:solidFill>
              </a:defRPr>
            </a:pPr>
            <a:endParaRPr sz="3733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 hasCustomPrompt="1"/>
          </p:nvPr>
        </p:nvSpPr>
        <p:spPr>
          <a:xfrm>
            <a:off x="762000" y="1097356"/>
            <a:ext cx="9303200" cy="140320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133"/>
              </a:spcBef>
              <a:defRPr sz="8800" b="1">
                <a:solidFill>
                  <a:srgbClr val="303030"/>
                </a:solidFill>
              </a:defRPr>
            </a:lvl1pPr>
            <a:lvl2pPr marL="1636908" indent="-248358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8800" b="1">
                <a:solidFill>
                  <a:srgbClr val="303030"/>
                </a:solidFill>
              </a:defRPr>
            </a:lvl2pPr>
            <a:lvl3pPr marL="2414724" indent="-11176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8800" b="1">
                <a:solidFill>
                  <a:srgbClr val="303030"/>
                </a:solidFill>
              </a:defRPr>
            </a:lvl3pPr>
            <a:lvl4pPr marL="3217374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8800" b="1">
                <a:solidFill>
                  <a:srgbClr val="303030"/>
                </a:solidFill>
              </a:defRPr>
            </a:lvl4pPr>
            <a:lvl5pPr marL="4131785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8800" b="1">
                <a:solidFill>
                  <a:srgbClr val="303030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</a:t>
            </a:r>
            <a:r>
              <a:rPr dirty="0" smtClean="0"/>
              <a:t>Level</a:t>
            </a:r>
            <a:endParaRPr dirty="0"/>
          </a:p>
        </p:txBody>
      </p:sp>
      <p:sp>
        <p:nvSpPr>
          <p:cNvPr id="175" name="Shape 175"/>
          <p:cNvSpPr/>
          <p:nvPr/>
        </p:nvSpPr>
        <p:spPr>
          <a:xfrm>
            <a:off x="982464" y="12633598"/>
            <a:ext cx="9276805" cy="106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/>
          <a:p>
            <a:pPr algn="l" defTabSz="2438430"/>
            <a:endParaRPr sz="3733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Shape 176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0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with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-22221" y="-101600"/>
            <a:ext cx="24457600" cy="333600"/>
          </a:xfrm>
          <a:prstGeom prst="rect">
            <a:avLst/>
          </a:prstGeom>
          <a:gradFill>
            <a:gsLst>
              <a:gs pos="0">
                <a:srgbClr val="FCCE13"/>
              </a:gs>
              <a:gs pos="23000">
                <a:srgbClr val="D03081"/>
              </a:gs>
              <a:gs pos="69000">
                <a:srgbClr val="5C2B61"/>
              </a:gs>
              <a:gs pos="100000">
                <a:srgbClr val="5C2B61"/>
              </a:gs>
            </a:gsLst>
            <a:lin ang="10800025"/>
          </a:gradFill>
          <a:ln w="12700">
            <a:miter lim="400000"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212121"/>
                </a:solidFill>
              </a:defRPr>
            </a:pPr>
            <a:endParaRPr sz="3733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 hasCustomPrompt="1"/>
          </p:nvPr>
        </p:nvSpPr>
        <p:spPr>
          <a:xfrm>
            <a:off x="762000" y="1097356"/>
            <a:ext cx="9303200" cy="140320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133"/>
              </a:spcBef>
              <a:defRPr sz="8800" b="1">
                <a:solidFill>
                  <a:srgbClr val="303030"/>
                </a:solidFill>
              </a:defRPr>
            </a:lvl1pPr>
            <a:lvl2pPr marL="1636908" indent="-248358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8800" b="1">
                <a:solidFill>
                  <a:srgbClr val="303030"/>
                </a:solidFill>
              </a:defRPr>
            </a:lvl2pPr>
            <a:lvl3pPr marL="2414724" indent="-11176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8800" b="1">
                <a:solidFill>
                  <a:srgbClr val="303030"/>
                </a:solidFill>
              </a:defRPr>
            </a:lvl3pPr>
            <a:lvl4pPr marL="3217374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8800" b="1">
                <a:solidFill>
                  <a:srgbClr val="303030"/>
                </a:solidFill>
              </a:defRPr>
            </a:lvl4pPr>
            <a:lvl5pPr marL="4131785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8800" b="1">
                <a:solidFill>
                  <a:srgbClr val="303030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</a:t>
            </a:r>
            <a:r>
              <a:rPr dirty="0" smtClean="0"/>
              <a:t>Level</a:t>
            </a:r>
            <a:endParaRPr dirty="0"/>
          </a:p>
        </p:txBody>
      </p:sp>
      <p:sp>
        <p:nvSpPr>
          <p:cNvPr id="186" name="Shape 186"/>
          <p:cNvSpPr>
            <a:spLocks noGrp="1"/>
          </p:cNvSpPr>
          <p:nvPr>
            <p:ph type="body" idx="13"/>
          </p:nvPr>
        </p:nvSpPr>
        <p:spPr>
          <a:xfrm>
            <a:off x="762000" y="3048000"/>
            <a:ext cx="22860000" cy="8992000"/>
          </a:xfrm>
          <a:prstGeom prst="rect">
            <a:avLst/>
          </a:prstGeom>
        </p:spPr>
        <p:txBody>
          <a:bodyPr/>
          <a:lstStyle>
            <a:lvl1pPr marL="728142" indent="-254003">
              <a:lnSpc>
                <a:spcPct val="90000"/>
              </a:lnSpc>
              <a:spcBef>
                <a:spcPts val="2133"/>
              </a:spcBef>
              <a:buClr>
                <a:srgbClr val="FFFFFF"/>
              </a:buClr>
              <a:buSzPct val="100000"/>
              <a:buFont typeface="Arial"/>
              <a:buChar char="•"/>
              <a:defRPr sz="2100">
                <a:solidFill>
                  <a:srgbClr val="FFFFFF"/>
                </a:solidFill>
              </a:defRPr>
            </a:lvl1pPr>
          </a:lstStyle>
          <a:p>
            <a:pPr marL="273050" indent="-95250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/>
              <a:buChar char="•"/>
              <a:defRPr sz="2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21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713504" y="2292992"/>
            <a:ext cx="22956805" cy="597605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rgbClr val="ECECE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xfrm>
            <a:off x="1219200" y="3154676"/>
            <a:ext cx="10607200" cy="7384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DAD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778943">
              <a:defRPr>
                <a:solidFill>
                  <a:srgbClr val="ADADA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1591753">
              <a:defRPr>
                <a:solidFill>
                  <a:srgbClr val="ADADA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2404563">
              <a:defRPr>
                <a:solidFill>
                  <a:srgbClr val="ADADA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3217374">
              <a:defRPr>
                <a:solidFill>
                  <a:srgbClr val="ADADAD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3"/>
          </p:nvPr>
        </p:nvSpPr>
        <p:spPr>
          <a:xfrm>
            <a:off x="12557757" y="3154676"/>
            <a:ext cx="10607200" cy="738403"/>
          </a:xfrm>
          <a:prstGeom prst="rect">
            <a:avLst/>
          </a:prstGeom>
        </p:spPr>
        <p:txBody>
          <a:bodyPr/>
          <a:lstStyle>
            <a:lvl1pPr defTabSz="975372">
              <a:spcBef>
                <a:spcPts val="1600"/>
              </a:spcBef>
              <a:defRPr sz="720">
                <a:solidFill>
                  <a:srgbClr val="ADADA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365760">
              <a:spcBef>
                <a:spcPts val="600"/>
              </a:spcBef>
              <a:defRPr sz="720">
                <a:solidFill>
                  <a:srgbClr val="ADADA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623447" y="11224580"/>
            <a:ext cx="159018" cy="146515"/>
          </a:xfrm>
          <a:prstGeom prst="rect">
            <a:avLst/>
          </a:prstGeom>
        </p:spPr>
        <p:txBody>
          <a:bodyPr lIns="0" tIns="0" rIns="0" bIns="0" anchor="t"/>
          <a:lstStyle>
            <a:lvl1pPr marL="10955" indent="22910" algn="l">
              <a:lnSpc>
                <a:spcPct val="118956"/>
              </a:lnSpc>
              <a:defRPr sz="800">
                <a:solidFill>
                  <a:srgbClr val="ECECEC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093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7" name="Shape 227"/>
          <p:cNvSpPr>
            <a:spLocks noGrp="1"/>
          </p:cNvSpPr>
          <p:nvPr>
            <p:ph type="body" sz="half" idx="1"/>
          </p:nvPr>
        </p:nvSpPr>
        <p:spPr>
          <a:xfrm>
            <a:off x="831198" y="3073267"/>
            <a:ext cx="10666405" cy="9110400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rgbClr val="ADADAD"/>
                </a:solidFill>
              </a:defRPr>
            </a:lvl1pPr>
            <a:lvl2pPr indent="1219215">
              <a:defRPr sz="3733">
                <a:solidFill>
                  <a:srgbClr val="ADADAD"/>
                </a:solidFill>
              </a:defRPr>
            </a:lvl2pPr>
            <a:lvl3pPr indent="2438430">
              <a:defRPr sz="3733">
                <a:solidFill>
                  <a:srgbClr val="ADADAD"/>
                </a:solidFill>
              </a:defRPr>
            </a:lvl3pPr>
            <a:lvl4pPr indent="3657646">
              <a:defRPr sz="3733">
                <a:solidFill>
                  <a:srgbClr val="ADADAD"/>
                </a:solidFill>
              </a:defRPr>
            </a:lvl4pPr>
            <a:lvl5pPr indent="4876861">
              <a:defRPr sz="3733">
                <a:solidFill>
                  <a:srgbClr val="ADADA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half" idx="13"/>
          </p:nvPr>
        </p:nvSpPr>
        <p:spPr>
          <a:xfrm>
            <a:off x="12886398" y="3073267"/>
            <a:ext cx="10666405" cy="9110400"/>
          </a:xfrm>
          <a:prstGeom prst="rect">
            <a:avLst/>
          </a:prstGeom>
        </p:spPr>
        <p:txBody>
          <a:bodyPr/>
          <a:lstStyle/>
          <a:p>
            <a:pPr>
              <a:defRPr sz="1400">
                <a:solidFill>
                  <a:srgbClr val="ADADAD"/>
                </a:solidFill>
              </a:defRPr>
            </a:pPr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22593220" y="12580499"/>
            <a:ext cx="768127" cy="759086"/>
          </a:xfrm>
          <a:prstGeom prst="rect">
            <a:avLst/>
          </a:prstGeom>
        </p:spPr>
        <p:txBody>
          <a:bodyPr/>
          <a:lstStyle>
            <a:lvl1pPr algn="l">
              <a:defRPr sz="373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653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xfrm>
            <a:off x="831199" y="1481600"/>
            <a:ext cx="7488003" cy="2015200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xfrm>
            <a:off x="831199" y="3705599"/>
            <a:ext cx="7488003" cy="847840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ADADAD"/>
                </a:solidFill>
              </a:defRPr>
            </a:lvl1pPr>
            <a:lvl2pPr indent="1219215">
              <a:defRPr sz="3200">
                <a:solidFill>
                  <a:srgbClr val="ADADAD"/>
                </a:solidFill>
              </a:defRPr>
            </a:lvl2pPr>
            <a:lvl3pPr indent="2438430">
              <a:defRPr sz="3200">
                <a:solidFill>
                  <a:srgbClr val="ADADAD"/>
                </a:solidFill>
              </a:defRPr>
            </a:lvl3pPr>
            <a:lvl4pPr indent="3657646">
              <a:defRPr sz="3200">
                <a:solidFill>
                  <a:srgbClr val="ADADAD"/>
                </a:solidFill>
              </a:defRPr>
            </a:lvl4pPr>
            <a:lvl5pPr indent="4876861">
              <a:defRPr sz="3200">
                <a:solidFill>
                  <a:srgbClr val="ADADA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hape 248"/>
          <p:cNvSpPr>
            <a:spLocks noGrp="1"/>
          </p:cNvSpPr>
          <p:nvPr>
            <p:ph type="sldNum" sz="quarter" idx="2"/>
          </p:nvPr>
        </p:nvSpPr>
        <p:spPr>
          <a:xfrm>
            <a:off x="22593220" y="12580499"/>
            <a:ext cx="768127" cy="759086"/>
          </a:xfrm>
          <a:prstGeom prst="rect">
            <a:avLst/>
          </a:prstGeom>
        </p:spPr>
        <p:txBody>
          <a:bodyPr/>
          <a:lstStyle>
            <a:lvl1pPr algn="l">
              <a:defRPr sz="373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635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xfrm>
            <a:off x="1307335" y="1200399"/>
            <a:ext cx="16980803" cy="10908803"/>
          </a:xfrm>
          <a:prstGeom prst="rect">
            <a:avLst/>
          </a:prstGeom>
        </p:spPr>
        <p:txBody>
          <a:bodyPr anchor="ctr"/>
          <a:lstStyle>
            <a:lvl1pPr>
              <a:defRPr sz="12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7" name="Shape 257"/>
          <p:cNvSpPr>
            <a:spLocks noGrp="1"/>
          </p:cNvSpPr>
          <p:nvPr>
            <p:ph type="sldNum" sz="quarter" idx="2"/>
          </p:nvPr>
        </p:nvSpPr>
        <p:spPr>
          <a:xfrm>
            <a:off x="22593220" y="12580499"/>
            <a:ext cx="768127" cy="759086"/>
          </a:xfrm>
          <a:prstGeom prst="rect">
            <a:avLst/>
          </a:prstGeom>
        </p:spPr>
        <p:txBody>
          <a:bodyPr/>
          <a:lstStyle>
            <a:lvl1pPr algn="l">
              <a:defRPr sz="373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291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titl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12192000" y="65"/>
            <a:ext cx="12192000" cy="13716003"/>
          </a:xfrm>
          <a:prstGeom prst="rect">
            <a:avLst/>
          </a:prstGeom>
          <a:solidFill>
            <a:srgbClr val="303030"/>
          </a:solidFill>
          <a:ln w="12700">
            <a:miter lim="400000"/>
          </a:ln>
        </p:spPr>
        <p:txBody>
          <a:bodyPr lIns="121917" rIns="121917" anchor="ctr"/>
          <a:lstStyle/>
          <a:p>
            <a:pPr algn="l" defTabSz="2438430"/>
            <a:endParaRPr sz="3733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708000" y="3288468"/>
            <a:ext cx="10787200" cy="3952803"/>
          </a:xfrm>
          <a:prstGeom prst="rect">
            <a:avLst/>
          </a:prstGeom>
        </p:spPr>
        <p:txBody>
          <a:bodyPr anchor="b"/>
          <a:lstStyle>
            <a:lvl1pPr algn="ctr">
              <a:defRPr sz="11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xfrm>
            <a:off x="708000" y="7474868"/>
            <a:ext cx="10787200" cy="329360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5600">
                <a:solidFill>
                  <a:srgbClr val="ADADAD"/>
                </a:solidFill>
              </a:defRPr>
            </a:lvl1pPr>
            <a:lvl2pPr indent="1219215" algn="ctr">
              <a:lnSpc>
                <a:spcPct val="100000"/>
              </a:lnSpc>
              <a:spcBef>
                <a:spcPts val="0"/>
              </a:spcBef>
              <a:defRPr sz="5600">
                <a:solidFill>
                  <a:srgbClr val="ADADAD"/>
                </a:solidFill>
              </a:defRPr>
            </a:lvl2pPr>
            <a:lvl3pPr indent="2438430" algn="ctr">
              <a:lnSpc>
                <a:spcPct val="100000"/>
              </a:lnSpc>
              <a:spcBef>
                <a:spcPts val="0"/>
              </a:spcBef>
              <a:defRPr sz="5600">
                <a:solidFill>
                  <a:srgbClr val="ADADAD"/>
                </a:solidFill>
              </a:defRPr>
            </a:lvl3pPr>
            <a:lvl4pPr indent="3657646" algn="ctr">
              <a:lnSpc>
                <a:spcPct val="100000"/>
              </a:lnSpc>
              <a:spcBef>
                <a:spcPts val="0"/>
              </a:spcBef>
              <a:defRPr sz="5600">
                <a:solidFill>
                  <a:srgbClr val="ADADAD"/>
                </a:solidFill>
              </a:defRPr>
            </a:lvl4pPr>
            <a:lvl5pPr indent="4876861" algn="ctr">
              <a:lnSpc>
                <a:spcPct val="100000"/>
              </a:lnSpc>
              <a:spcBef>
                <a:spcPts val="0"/>
              </a:spcBef>
              <a:defRPr sz="5600">
                <a:solidFill>
                  <a:srgbClr val="ADADA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hape 268"/>
          <p:cNvSpPr>
            <a:spLocks noGrp="1"/>
          </p:cNvSpPr>
          <p:nvPr>
            <p:ph type="body" sz="half" idx="13"/>
          </p:nvPr>
        </p:nvSpPr>
        <p:spPr>
          <a:xfrm>
            <a:off x="13172000" y="1931198"/>
            <a:ext cx="10232000" cy="9853605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xfrm>
            <a:off x="22593220" y="12580499"/>
            <a:ext cx="768127" cy="759086"/>
          </a:xfrm>
          <a:prstGeom prst="rect">
            <a:avLst/>
          </a:prstGeom>
        </p:spPr>
        <p:txBody>
          <a:bodyPr/>
          <a:lstStyle>
            <a:lvl1pPr algn="l">
              <a:defRPr sz="373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6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/>
          </p:cNvSpPr>
          <p:nvPr>
            <p:ph type="body" sz="quarter" idx="1"/>
          </p:nvPr>
        </p:nvSpPr>
        <p:spPr>
          <a:xfrm>
            <a:off x="831198" y="11281535"/>
            <a:ext cx="15996805" cy="161360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rgbClr val="ADADAD"/>
                </a:solidFill>
              </a:defRPr>
            </a:lvl1pPr>
            <a:lvl2pPr indent="1219215">
              <a:lnSpc>
                <a:spcPct val="100000"/>
              </a:lnSpc>
              <a:spcBef>
                <a:spcPts val="0"/>
              </a:spcBef>
              <a:defRPr>
                <a:solidFill>
                  <a:srgbClr val="ADADAD"/>
                </a:solidFill>
              </a:defRPr>
            </a:lvl2pPr>
            <a:lvl3pPr indent="2438430">
              <a:lnSpc>
                <a:spcPct val="100000"/>
              </a:lnSpc>
              <a:spcBef>
                <a:spcPts val="0"/>
              </a:spcBef>
              <a:defRPr>
                <a:solidFill>
                  <a:srgbClr val="ADADAD"/>
                </a:solidFill>
              </a:defRPr>
            </a:lvl3pPr>
            <a:lvl4pPr indent="3657646">
              <a:lnSpc>
                <a:spcPct val="100000"/>
              </a:lnSpc>
              <a:spcBef>
                <a:spcPts val="0"/>
              </a:spcBef>
              <a:defRPr>
                <a:solidFill>
                  <a:srgbClr val="ADADAD"/>
                </a:solidFill>
              </a:defRPr>
            </a:lvl4pPr>
            <a:lvl5pPr indent="4876861">
              <a:lnSpc>
                <a:spcPct val="100000"/>
              </a:lnSpc>
              <a:spcBef>
                <a:spcPts val="0"/>
              </a:spcBef>
              <a:defRPr>
                <a:solidFill>
                  <a:srgbClr val="ADADAD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22593220" y="12580499"/>
            <a:ext cx="768127" cy="759086"/>
          </a:xfrm>
          <a:prstGeom prst="rect">
            <a:avLst/>
          </a:prstGeom>
        </p:spPr>
        <p:txBody>
          <a:bodyPr/>
          <a:lstStyle>
            <a:lvl1pPr algn="l">
              <a:defRPr sz="373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98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>
            <a:spLocks noGrp="1"/>
          </p:cNvSpPr>
          <p:nvPr>
            <p:ph type="title"/>
          </p:nvPr>
        </p:nvSpPr>
        <p:spPr>
          <a:xfrm>
            <a:off x="831198" y="2949667"/>
            <a:ext cx="22721605" cy="5236000"/>
          </a:xfrm>
          <a:prstGeom prst="rect">
            <a:avLst/>
          </a:prstGeom>
        </p:spPr>
        <p:txBody>
          <a:bodyPr anchor="b"/>
          <a:lstStyle>
            <a:lvl1pPr algn="ctr">
              <a:defRPr sz="32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87" name="Shape 287"/>
          <p:cNvSpPr>
            <a:spLocks noGrp="1"/>
          </p:cNvSpPr>
          <p:nvPr>
            <p:ph type="body" sz="half" idx="1"/>
          </p:nvPr>
        </p:nvSpPr>
        <p:spPr>
          <a:xfrm>
            <a:off x="831198" y="8405933"/>
            <a:ext cx="22721605" cy="34688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ADADAD"/>
                </a:solidFill>
              </a:defRPr>
            </a:lvl1pPr>
            <a:lvl2pPr indent="1219215" algn="ctr">
              <a:defRPr>
                <a:solidFill>
                  <a:srgbClr val="ADADAD"/>
                </a:solidFill>
              </a:defRPr>
            </a:lvl2pPr>
            <a:lvl3pPr indent="2438430" algn="ctr">
              <a:defRPr>
                <a:solidFill>
                  <a:srgbClr val="ADADAD"/>
                </a:solidFill>
              </a:defRPr>
            </a:lvl3pPr>
            <a:lvl4pPr indent="3657646" algn="ctr">
              <a:defRPr>
                <a:solidFill>
                  <a:srgbClr val="ADADAD"/>
                </a:solidFill>
              </a:defRPr>
            </a:lvl4pPr>
            <a:lvl5pPr indent="4876861" algn="ctr">
              <a:defRPr>
                <a:solidFill>
                  <a:srgbClr val="ADADA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8" name="Shape 288"/>
          <p:cNvSpPr>
            <a:spLocks noGrp="1"/>
          </p:cNvSpPr>
          <p:nvPr>
            <p:ph type="sldNum" sz="quarter" idx="2"/>
          </p:nvPr>
        </p:nvSpPr>
        <p:spPr>
          <a:xfrm>
            <a:off x="22593220" y="12580499"/>
            <a:ext cx="768127" cy="759086"/>
          </a:xfrm>
          <a:prstGeom prst="rect">
            <a:avLst/>
          </a:prstGeom>
        </p:spPr>
        <p:txBody>
          <a:bodyPr/>
          <a:lstStyle>
            <a:lvl1pPr algn="l">
              <a:defRPr sz="373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49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(above) + content (1-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>
            <a:spLocks noGrp="1"/>
          </p:cNvSpPr>
          <p:nvPr>
            <p:ph type="body" idx="1"/>
          </p:nvPr>
        </p:nvSpPr>
        <p:spPr>
          <a:xfrm>
            <a:off x="1060692" y="3178385"/>
            <a:ext cx="22776803" cy="864560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491070" indent="-29662">
              <a:buSzPct val="100000"/>
              <a:buChar char="–"/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1066808" indent="-8544">
              <a:buSzPct val="100000"/>
              <a:buChar char="•"/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1676416" indent="-8581">
              <a:buSzPct val="100000"/>
              <a:buChar char="–"/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marL="2150558" indent="-8624">
              <a:buSzPct val="100000"/>
              <a:buChar char="»"/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xfrm>
            <a:off x="1060692" y="720849"/>
            <a:ext cx="22776803" cy="2438403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4DD0E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xfrm>
            <a:off x="609601" y="463292"/>
            <a:ext cx="11460803" cy="6096003"/>
          </a:xfrm>
          <a:prstGeom prst="rect">
            <a:avLst/>
          </a:prstGeom>
        </p:spPr>
        <p:txBody>
          <a:bodyPr/>
          <a:lstStyle>
            <a:lvl1pPr>
              <a:defRPr sz="5333">
                <a:solidFill>
                  <a:schemeClr val="accent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7" name="Shape 307"/>
          <p:cNvSpPr/>
          <p:nvPr/>
        </p:nvSpPr>
        <p:spPr>
          <a:xfrm>
            <a:off x="982464" y="12633598"/>
            <a:ext cx="9276805" cy="106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/>
          <a:p>
            <a:pPr algn="l" defTabSz="2438430"/>
            <a:endParaRPr sz="3733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Shape 308"/>
          <p:cNvSpPr>
            <a:spLocks noGrp="1"/>
          </p:cNvSpPr>
          <p:nvPr>
            <p:ph type="sldNum" sz="quarter" idx="2"/>
          </p:nvPr>
        </p:nvSpPr>
        <p:spPr>
          <a:xfrm>
            <a:off x="613831" y="12913824"/>
            <a:ext cx="209994" cy="205121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333">
                <a:solidFill>
                  <a:srgbClr val="464646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145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Shape 316"/>
          <p:cNvSpPr>
            <a:spLocks noGrp="1"/>
          </p:cNvSpPr>
          <p:nvPr>
            <p:ph type="title"/>
          </p:nvPr>
        </p:nvSpPr>
        <p:spPr>
          <a:xfrm>
            <a:off x="1676396" y="730247"/>
            <a:ext cx="21031203" cy="265120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1733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17" name="Shape 317"/>
          <p:cNvSpPr>
            <a:spLocks noGrp="1"/>
          </p:cNvSpPr>
          <p:nvPr>
            <p:ph type="sldNum" sz="quarter" idx="2"/>
          </p:nvPr>
        </p:nvSpPr>
        <p:spPr>
          <a:xfrm>
            <a:off x="22131154" y="12785415"/>
            <a:ext cx="576450" cy="584786"/>
          </a:xfrm>
          <a:prstGeom prst="rect">
            <a:avLst/>
          </a:prstGeom>
        </p:spPr>
        <p:txBody>
          <a:bodyPr lIns="45725" tIns="45725" rIns="45725" bIns="45725"/>
          <a:lstStyle>
            <a:lvl1pPr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er with Copy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Shape 325"/>
          <p:cNvSpPr>
            <a:spLocks noGrp="1"/>
          </p:cNvSpPr>
          <p:nvPr>
            <p:ph type="body" sz="half" idx="1"/>
          </p:nvPr>
        </p:nvSpPr>
        <p:spPr>
          <a:xfrm>
            <a:off x="540041" y="2413206"/>
            <a:ext cx="10054403" cy="849760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400"/>
              </a:spcBef>
              <a:defRPr sz="5333">
                <a:solidFill>
                  <a:srgbClr val="323232"/>
                </a:solidFill>
              </a:defRPr>
            </a:lvl1pPr>
            <a:lvl2pPr marL="2216412" indent="-827861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2pPr>
            <a:lvl3pPr marL="3002880" indent="-699918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3pPr>
            <a:lvl4pPr marL="3894715" indent="-677342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4pPr>
            <a:lvl5pPr marL="4809127" indent="-677342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6" name="Shape 326"/>
          <p:cNvSpPr>
            <a:spLocks noGrp="1"/>
          </p:cNvSpPr>
          <p:nvPr>
            <p:ph type="pic" idx="13"/>
          </p:nvPr>
        </p:nvSpPr>
        <p:spPr>
          <a:xfrm>
            <a:off x="12181667" y="0"/>
            <a:ext cx="121824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7" name="Shape 327"/>
          <p:cNvSpPr>
            <a:spLocks noGrp="1"/>
          </p:cNvSpPr>
          <p:nvPr>
            <p:ph type="body" sz="quarter" idx="14"/>
          </p:nvPr>
        </p:nvSpPr>
        <p:spPr>
          <a:xfrm>
            <a:off x="540040" y="775801"/>
            <a:ext cx="10054405" cy="1042403"/>
          </a:xfrm>
          <a:prstGeom prst="rect">
            <a:avLst/>
          </a:prstGeom>
        </p:spPr>
        <p:txBody>
          <a:bodyPr/>
          <a:lstStyle>
            <a:lvl1pPr defTabSz="1853207">
              <a:lnSpc>
                <a:spcPct val="90000"/>
              </a:lnSpc>
              <a:spcBef>
                <a:spcPts val="1600"/>
              </a:spcBef>
              <a:defRPr sz="1520">
                <a:solidFill>
                  <a:srgbClr val="5498E4"/>
                </a:solidFill>
              </a:defRPr>
            </a:lvl1pPr>
          </a:lstStyle>
          <a:p>
            <a:pPr defTabSz="694944">
              <a:lnSpc>
                <a:spcPct val="90000"/>
              </a:lnSpc>
              <a:spcBef>
                <a:spcPts val="600"/>
              </a:spcBef>
              <a:defRPr sz="1520">
                <a:solidFill>
                  <a:srgbClr val="5498E4"/>
                </a:solidFill>
              </a:defRPr>
            </a:pPr>
            <a:endParaRPr/>
          </a:p>
        </p:txBody>
      </p:sp>
      <p:sp>
        <p:nvSpPr>
          <p:cNvPr id="328" name="Shape 328"/>
          <p:cNvSpPr>
            <a:spLocks noGrp="1"/>
          </p:cNvSpPr>
          <p:nvPr>
            <p:ph type="sldNum" sz="quarter" idx="2"/>
          </p:nvPr>
        </p:nvSpPr>
        <p:spPr>
          <a:xfrm>
            <a:off x="778214" y="12974047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62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Shape 336"/>
          <p:cNvSpPr>
            <a:spLocks noGrp="1"/>
          </p:cNvSpPr>
          <p:nvPr>
            <p:ph type="title"/>
          </p:nvPr>
        </p:nvSpPr>
        <p:spPr>
          <a:xfrm>
            <a:off x="3048000" y="2244724"/>
            <a:ext cx="18288000" cy="4775203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1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"/>
          </p:nvPr>
        </p:nvSpPr>
        <p:spPr>
          <a:xfrm>
            <a:off x="3048000" y="7204069"/>
            <a:ext cx="18288000" cy="33112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914411" algn="ctr">
              <a:lnSpc>
                <a:spcPct val="90000"/>
              </a:lnSpc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1828823" algn="ctr">
              <a:lnSpc>
                <a:spcPct val="90000"/>
              </a:lnSpc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2743234" algn="ctr">
              <a:lnSpc>
                <a:spcPct val="90000"/>
              </a:lnSpc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3657646" algn="ctr">
              <a:lnSpc>
                <a:spcPct val="90000"/>
              </a:lnSpc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8" name="Shape 338"/>
          <p:cNvSpPr>
            <a:spLocks noGrp="1"/>
          </p:cNvSpPr>
          <p:nvPr>
            <p:ph type="sldNum" sz="quarter" idx="2"/>
          </p:nvPr>
        </p:nvSpPr>
        <p:spPr>
          <a:xfrm>
            <a:off x="22276102" y="12858626"/>
            <a:ext cx="431498" cy="438551"/>
          </a:xfrm>
          <a:prstGeom prst="rect">
            <a:avLst/>
          </a:prstGeom>
        </p:spPr>
        <p:txBody>
          <a:bodyPr lIns="34275" tIns="34275" rIns="34275" bIns="34275"/>
          <a:lstStyle>
            <a:lvl1pPr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25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09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Shape 346"/>
          <p:cNvSpPr>
            <a:spLocks noGrp="1"/>
          </p:cNvSpPr>
          <p:nvPr>
            <p:ph type="title"/>
          </p:nvPr>
        </p:nvSpPr>
        <p:spPr>
          <a:xfrm>
            <a:off x="605363" y="478367"/>
            <a:ext cx="11460805" cy="609600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4267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7" name="Shape 347"/>
          <p:cNvSpPr>
            <a:spLocks noGrp="1"/>
          </p:cNvSpPr>
          <p:nvPr>
            <p:ph type="sldNum" sz="quarter" idx="2"/>
          </p:nvPr>
        </p:nvSpPr>
        <p:spPr>
          <a:xfrm>
            <a:off x="929954" y="12897108"/>
            <a:ext cx="240450" cy="246221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57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01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Shape 363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Shape 371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4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01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Shape 379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Shape 397"/>
          <p:cNvSpPr/>
          <p:nvPr/>
        </p:nvSpPr>
        <p:spPr>
          <a:xfrm>
            <a:off x="-2" y="1865782"/>
            <a:ext cx="24384003" cy="9984803"/>
          </a:xfrm>
          <a:prstGeom prst="rect">
            <a:avLst/>
          </a:prstGeom>
          <a:solidFill>
            <a:srgbClr val="323232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Shape 398"/>
          <p:cNvSpPr/>
          <p:nvPr/>
        </p:nvSpPr>
        <p:spPr>
          <a:xfrm>
            <a:off x="6410435" y="4460999"/>
            <a:ext cx="5296715" cy="3018371"/>
          </a:xfrm>
          <a:prstGeom prst="rect">
            <a:avLst/>
          </a:prstGeom>
          <a:solidFill>
            <a:srgbClr val="26C0F0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Shape 399"/>
          <p:cNvSpPr/>
          <p:nvPr/>
        </p:nvSpPr>
        <p:spPr>
          <a:xfrm>
            <a:off x="11944804" y="4460999"/>
            <a:ext cx="5296712" cy="3018371"/>
          </a:xfrm>
          <a:prstGeom prst="rect">
            <a:avLst/>
          </a:prstGeom>
          <a:solidFill>
            <a:srgbClr val="26C0F0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Shape 400"/>
          <p:cNvSpPr/>
          <p:nvPr/>
        </p:nvSpPr>
        <p:spPr>
          <a:xfrm>
            <a:off x="6410435" y="7671463"/>
            <a:ext cx="5296715" cy="3018371"/>
          </a:xfrm>
          <a:prstGeom prst="rect">
            <a:avLst/>
          </a:prstGeom>
          <a:solidFill>
            <a:srgbClr val="26C0F0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Shape 401"/>
          <p:cNvSpPr/>
          <p:nvPr/>
        </p:nvSpPr>
        <p:spPr>
          <a:xfrm>
            <a:off x="11944804" y="7671463"/>
            <a:ext cx="5296712" cy="3018371"/>
          </a:xfrm>
          <a:prstGeom prst="rect">
            <a:avLst/>
          </a:prstGeom>
          <a:solidFill>
            <a:srgbClr val="26C0F0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623447" y="11224580"/>
            <a:ext cx="159018" cy="146515"/>
          </a:xfrm>
          <a:prstGeom prst="rect">
            <a:avLst/>
          </a:prstGeom>
        </p:spPr>
        <p:txBody>
          <a:bodyPr lIns="0" tIns="0" rIns="0" bIns="0" anchor="t"/>
          <a:lstStyle>
            <a:lvl1pPr marL="10955" indent="22910" algn="l">
              <a:lnSpc>
                <a:spcPct val="118956"/>
              </a:lnSpc>
              <a:defRPr sz="800">
                <a:solidFill>
                  <a:srgbClr val="ECECEC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884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(above) +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Shape 410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lnSpc>
                <a:spcPct val="40000"/>
              </a:lnSpc>
              <a:defRPr sz="700"/>
            </a:pPr>
            <a:endParaRPr sz="1867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Shape 411"/>
          <p:cNvSpPr>
            <a:spLocks noGrp="1"/>
          </p:cNvSpPr>
          <p:nvPr>
            <p:ph type="title"/>
          </p:nvPr>
        </p:nvSpPr>
        <p:spPr>
          <a:xfrm>
            <a:off x="609601" y="463292"/>
            <a:ext cx="11932803" cy="2438403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2" name="Shape 412"/>
          <p:cNvSpPr/>
          <p:nvPr/>
        </p:nvSpPr>
        <p:spPr>
          <a:xfrm>
            <a:off x="982464" y="12633598"/>
            <a:ext cx="9276805" cy="106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/>
          <a:p>
            <a:pPr algn="l" defTabSz="2438430"/>
            <a:endParaRPr sz="3733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Shape 413"/>
          <p:cNvSpPr>
            <a:spLocks noGrp="1"/>
          </p:cNvSpPr>
          <p:nvPr>
            <p:ph type="sldNum" sz="quarter" idx="2"/>
          </p:nvPr>
        </p:nvSpPr>
        <p:spPr>
          <a:xfrm>
            <a:off x="609600" y="12897108"/>
            <a:ext cx="251672" cy="246221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057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Type Headline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Shape 430"/>
          <p:cNvSpPr>
            <a:spLocks noGrp="1"/>
          </p:cNvSpPr>
          <p:nvPr>
            <p:ph type="body" sz="half" idx="1"/>
          </p:nvPr>
        </p:nvSpPr>
        <p:spPr>
          <a:xfrm>
            <a:off x="540043" y="778470"/>
            <a:ext cx="11652000" cy="1138800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933"/>
              </a:spcBef>
              <a:defRPr sz="10933">
                <a:solidFill>
                  <a:srgbClr val="323232"/>
                </a:solidFill>
              </a:defRPr>
            </a:lvl1pPr>
            <a:lvl2pPr marL="1697117" indent="-308567">
              <a:lnSpc>
                <a:spcPct val="90000"/>
              </a:lnSpc>
              <a:spcBef>
                <a:spcPts val="2933"/>
              </a:spcBef>
              <a:buSzPct val="100000"/>
              <a:buChar char="•"/>
              <a:defRPr sz="10933">
                <a:solidFill>
                  <a:srgbClr val="323232"/>
                </a:solidFill>
              </a:defRPr>
            </a:lvl2pPr>
            <a:lvl3pPr marL="2441815" indent="-138852">
              <a:lnSpc>
                <a:spcPct val="90000"/>
              </a:lnSpc>
              <a:spcBef>
                <a:spcPts val="2933"/>
              </a:spcBef>
              <a:buSzPct val="100000"/>
              <a:buChar char="•"/>
              <a:defRPr sz="10933">
                <a:solidFill>
                  <a:srgbClr val="323232"/>
                </a:solidFill>
              </a:defRPr>
            </a:lvl3pPr>
            <a:lvl4pPr marL="3217374">
              <a:lnSpc>
                <a:spcPct val="90000"/>
              </a:lnSpc>
              <a:spcBef>
                <a:spcPts val="2933"/>
              </a:spcBef>
              <a:buSzPct val="100000"/>
              <a:buChar char="•"/>
              <a:defRPr sz="10933">
                <a:solidFill>
                  <a:srgbClr val="323232"/>
                </a:solidFill>
              </a:defRPr>
            </a:lvl4pPr>
            <a:lvl5pPr marL="4131785">
              <a:lnSpc>
                <a:spcPct val="90000"/>
              </a:lnSpc>
              <a:spcBef>
                <a:spcPts val="2933"/>
              </a:spcBef>
              <a:buSzPct val="100000"/>
              <a:buChar char="•"/>
              <a:defRPr sz="10933">
                <a:solidFill>
                  <a:srgbClr val="32323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1" name="Shape 431"/>
          <p:cNvSpPr>
            <a:spLocks noGrp="1"/>
          </p:cNvSpPr>
          <p:nvPr>
            <p:ph type="sldNum" sz="quarter" idx="2"/>
          </p:nvPr>
        </p:nvSpPr>
        <p:spPr>
          <a:xfrm>
            <a:off x="778214" y="12974047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2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Shape 439"/>
          <p:cNvSpPr>
            <a:spLocks noGrp="1"/>
          </p:cNvSpPr>
          <p:nvPr>
            <p:ph type="title"/>
          </p:nvPr>
        </p:nvSpPr>
        <p:spPr>
          <a:xfrm>
            <a:off x="1676400" y="730245"/>
            <a:ext cx="10893600" cy="265120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5600">
                <a:solidFill>
                  <a:srgbClr val="5498E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0" name="Shape 440"/>
          <p:cNvSpPr>
            <a:spLocks noGrp="1"/>
          </p:cNvSpPr>
          <p:nvPr>
            <p:ph type="body" idx="1"/>
          </p:nvPr>
        </p:nvSpPr>
        <p:spPr>
          <a:xfrm>
            <a:off x="1219200" y="2590800"/>
            <a:ext cx="20116800" cy="9448800"/>
          </a:xfrm>
          <a:prstGeom prst="rect">
            <a:avLst/>
          </a:prstGeom>
        </p:spPr>
        <p:txBody>
          <a:bodyPr/>
          <a:lstStyle>
            <a:lvl1pPr marL="533407" indent="-59267">
              <a:lnSpc>
                <a:spcPct val="90000"/>
              </a:lnSpc>
              <a:spcBef>
                <a:spcPts val="2400"/>
              </a:spcBef>
              <a:buClr>
                <a:srgbClr val="323232"/>
              </a:buClr>
              <a:buSzPct val="96428"/>
              <a:buFont typeface="Arial"/>
              <a:buChar char="•"/>
              <a:defRPr sz="3467">
                <a:solidFill>
                  <a:srgbClr val="323232"/>
                </a:solidFill>
              </a:defRPr>
            </a:lvl1pPr>
            <a:lvl2pPr marL="1425239" indent="-36688">
              <a:lnSpc>
                <a:spcPct val="90000"/>
              </a:lnSpc>
              <a:spcBef>
                <a:spcPts val="2400"/>
              </a:spcBef>
              <a:buClr>
                <a:srgbClr val="323232"/>
              </a:buClr>
              <a:buSzPct val="100000"/>
              <a:buFont typeface="Arial"/>
              <a:buChar char="•"/>
              <a:defRPr sz="3467">
                <a:solidFill>
                  <a:srgbClr val="323232"/>
                </a:solidFill>
              </a:defRPr>
            </a:lvl2pPr>
            <a:lvl3pPr marL="2310581" indent="-33019">
              <a:lnSpc>
                <a:spcPct val="90000"/>
              </a:lnSpc>
              <a:spcBef>
                <a:spcPts val="2400"/>
              </a:spcBef>
              <a:buClr>
                <a:srgbClr val="323232"/>
              </a:buClr>
              <a:buSzPct val="95454"/>
              <a:buFont typeface="Arial"/>
              <a:buChar char="•"/>
              <a:defRPr sz="3467">
                <a:solidFill>
                  <a:srgbClr val="323232"/>
                </a:solidFill>
              </a:defRPr>
            </a:lvl3pPr>
            <a:lvl4pPr marL="3255003" indent="-122298">
              <a:lnSpc>
                <a:spcPct val="90000"/>
              </a:lnSpc>
              <a:spcBef>
                <a:spcPts val="2400"/>
              </a:spcBef>
              <a:buClr>
                <a:srgbClr val="323232"/>
              </a:buClr>
              <a:buSzPct val="100000"/>
              <a:buFont typeface="Arial"/>
              <a:buChar char="•"/>
              <a:defRPr sz="3467">
                <a:solidFill>
                  <a:srgbClr val="323232"/>
                </a:solidFill>
              </a:defRPr>
            </a:lvl4pPr>
            <a:lvl5pPr marL="4131785">
              <a:lnSpc>
                <a:spcPct val="90000"/>
              </a:lnSpc>
              <a:spcBef>
                <a:spcPts val="2400"/>
              </a:spcBef>
              <a:buClr>
                <a:srgbClr val="323232"/>
              </a:buClr>
              <a:buSzPct val="100000"/>
              <a:buFont typeface="Arial"/>
              <a:buChar char="•"/>
              <a:defRPr sz="3467">
                <a:solidFill>
                  <a:srgbClr val="32323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1" name="Shape 441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88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Shape 449"/>
          <p:cNvSpPr>
            <a:spLocks noGrp="1"/>
          </p:cNvSpPr>
          <p:nvPr>
            <p:ph type="title"/>
          </p:nvPr>
        </p:nvSpPr>
        <p:spPr>
          <a:xfrm>
            <a:off x="1676400" y="730245"/>
            <a:ext cx="10893600" cy="265120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6133">
                <a:solidFill>
                  <a:srgbClr val="5498E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50" name="Shape 450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Shape 458"/>
          <p:cNvSpPr>
            <a:spLocks noGrp="1"/>
          </p:cNvSpPr>
          <p:nvPr>
            <p:ph type="title"/>
          </p:nvPr>
        </p:nvSpPr>
        <p:spPr>
          <a:xfrm>
            <a:off x="1016007" y="914401"/>
            <a:ext cx="21624803" cy="1006403"/>
          </a:xfrm>
          <a:prstGeom prst="rect">
            <a:avLst/>
          </a:prstGeom>
        </p:spPr>
        <p:txBody>
          <a:bodyPr anchor="ctr"/>
          <a:lstStyle>
            <a:lvl1pPr>
              <a:defRPr sz="4800" b="1">
                <a:solidFill>
                  <a:srgbClr val="009EE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59" name="Shape 459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-21814" y="-52785"/>
            <a:ext cx="24467895" cy="839258"/>
          </a:xfrm>
          <a:prstGeom prst="rect">
            <a:avLst/>
          </a:prstGeom>
          <a:solidFill>
            <a:srgbClr val="1429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hape 61"/>
          <p:cNvSpPr/>
          <p:nvPr/>
        </p:nvSpPr>
        <p:spPr>
          <a:xfrm>
            <a:off x="1273079" y="12855369"/>
            <a:ext cx="475790" cy="1"/>
          </a:xfrm>
          <a:prstGeom prst="line">
            <a:avLst/>
          </a:prstGeom>
          <a:ln w="12700">
            <a:solidFill>
              <a:srgbClr val="15283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Shape 62"/>
          <p:cNvSpPr/>
          <p:nvPr/>
        </p:nvSpPr>
        <p:spPr>
          <a:xfrm>
            <a:off x="1205346" y="12988920"/>
            <a:ext cx="1805944" cy="16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R="55561" indent="55561" algn="l" defTabSz="1244600">
              <a:lnSpc>
                <a:spcPct val="90000"/>
              </a:lnSpc>
              <a:spcBef>
                <a:spcPts val="1900"/>
              </a:spcBef>
              <a:defRPr sz="1200" spc="-24">
                <a:solidFill>
                  <a:srgbClr val="152835"/>
                </a:solidFill>
                <a:uFill>
                  <a:solidFill>
                    <a:srgbClr val="6F6F6F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</a:defRPr>
            </a:pPr>
            <a:r>
              <a:rPr dirty="0">
                <a:uFill>
                  <a:solidFill>
                    <a:srgbClr val="6F6F6F"/>
                  </a:solidFill>
                </a:uFill>
              </a:rPr>
              <a:t>© 2017 IBM Corporation   </a:t>
            </a:r>
          </a:p>
        </p:txBody>
      </p:sp>
      <p:sp>
        <p:nvSpPr>
          <p:cNvPr id="63" name="Shape 63"/>
          <p:cNvSpPr/>
          <p:nvPr/>
        </p:nvSpPr>
        <p:spPr>
          <a:xfrm>
            <a:off x="11325035" y="171105"/>
            <a:ext cx="12789692" cy="482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2500">
                <a:solidFill>
                  <a:srgbClr val="F5F7FA"/>
                </a:solidFill>
              </a:defRPr>
            </a:pPr>
            <a:r>
              <a:rPr dirty="0"/>
              <a:t>IBM </a:t>
            </a:r>
            <a:r>
              <a:rPr lang="en-US" dirty="0" smtClean="0"/>
              <a:t>Cloud</a:t>
            </a:r>
            <a:r>
              <a:rPr dirty="0" smtClean="0"/>
              <a:t> </a:t>
            </a:r>
            <a:r>
              <a:rPr lang="en-US" b="1" dirty="0" smtClean="0">
                <a:solidFill>
                  <a:srgbClr val="6DEDD8"/>
                </a:solidFill>
                <a:latin typeface="Helvetica"/>
                <a:ea typeface="Helvetica"/>
                <a:cs typeface="Helvetica"/>
                <a:sym typeface="Helvetica"/>
              </a:rPr>
              <a:t>Functions</a:t>
            </a:r>
            <a:endParaRPr b="1" dirty="0">
              <a:solidFill>
                <a:srgbClr val="6DEDD8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Shape 516"/>
          <p:cNvSpPr>
            <a:spLocks noGrp="1"/>
          </p:cNvSpPr>
          <p:nvPr>
            <p:ph type="title"/>
          </p:nvPr>
        </p:nvSpPr>
        <p:spPr>
          <a:xfrm>
            <a:off x="1016007" y="914401"/>
            <a:ext cx="21624803" cy="1006403"/>
          </a:xfrm>
          <a:prstGeom prst="rect">
            <a:avLst/>
          </a:prstGeom>
        </p:spPr>
        <p:txBody>
          <a:bodyPr anchor="ctr"/>
          <a:lstStyle>
            <a:lvl1pPr>
              <a:defRPr sz="4800" b="1">
                <a:solidFill>
                  <a:srgbClr val="009EE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17" name="Shape 517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7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69" name="Shape 5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DADAD"/>
                </a:solidFill>
              </a:defRPr>
            </a:lvl1pPr>
            <a:lvl2pPr indent="1219215">
              <a:defRPr>
                <a:solidFill>
                  <a:srgbClr val="ADADAD"/>
                </a:solidFill>
              </a:defRPr>
            </a:lvl2pPr>
            <a:lvl3pPr indent="2438430">
              <a:defRPr>
                <a:solidFill>
                  <a:srgbClr val="ADADAD"/>
                </a:solidFill>
              </a:defRPr>
            </a:lvl3pPr>
            <a:lvl4pPr indent="3657646">
              <a:defRPr>
                <a:solidFill>
                  <a:srgbClr val="ADADAD"/>
                </a:solidFill>
              </a:defRPr>
            </a:lvl4pPr>
            <a:lvl5pPr indent="4876861">
              <a:defRPr>
                <a:solidFill>
                  <a:srgbClr val="ADADA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0" name="Shape 570"/>
          <p:cNvSpPr>
            <a:spLocks noGrp="1"/>
          </p:cNvSpPr>
          <p:nvPr>
            <p:ph type="sldNum" sz="quarter" idx="2"/>
          </p:nvPr>
        </p:nvSpPr>
        <p:spPr>
          <a:xfrm>
            <a:off x="22593220" y="12580499"/>
            <a:ext cx="768127" cy="759086"/>
          </a:xfrm>
          <a:prstGeom prst="rect">
            <a:avLst/>
          </a:prstGeom>
        </p:spPr>
        <p:txBody>
          <a:bodyPr/>
          <a:lstStyle>
            <a:lvl1pPr algn="l">
              <a:defRPr sz="373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402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/>
          </p:cNvSpPr>
          <p:nvPr>
            <p:ph type="title"/>
          </p:nvPr>
        </p:nvSpPr>
        <p:spPr>
          <a:xfrm>
            <a:off x="1447024" y="921916"/>
            <a:ext cx="21490405" cy="1323203"/>
          </a:xfrm>
          <a:prstGeom prst="rect">
            <a:avLst/>
          </a:prstGeom>
        </p:spPr>
        <p:txBody>
          <a:bodyPr/>
          <a:lstStyle>
            <a:lvl1pPr>
              <a:defRPr sz="5333" b="1">
                <a:solidFill>
                  <a:srgbClr val="4B4545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578" name="Shape 578"/>
          <p:cNvSpPr>
            <a:spLocks noGrp="1"/>
          </p:cNvSpPr>
          <p:nvPr>
            <p:ph type="body" sz="quarter" idx="1"/>
          </p:nvPr>
        </p:nvSpPr>
        <p:spPr>
          <a:xfrm>
            <a:off x="2578481" y="6085591"/>
            <a:ext cx="19227203" cy="325920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5333">
                <a:solidFill>
                  <a:srgbClr val="4B4545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indent="1016013">
              <a:lnSpc>
                <a:spcPct val="100000"/>
              </a:lnSpc>
              <a:spcBef>
                <a:spcPts val="0"/>
              </a:spcBef>
              <a:defRPr sz="5333">
                <a:solidFill>
                  <a:srgbClr val="4B4545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indent="2032025">
              <a:lnSpc>
                <a:spcPct val="100000"/>
              </a:lnSpc>
              <a:spcBef>
                <a:spcPts val="0"/>
              </a:spcBef>
              <a:defRPr sz="5333">
                <a:solidFill>
                  <a:srgbClr val="4B4545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indent="3014171">
              <a:lnSpc>
                <a:spcPct val="100000"/>
              </a:lnSpc>
              <a:spcBef>
                <a:spcPts val="0"/>
              </a:spcBef>
              <a:defRPr sz="5333">
                <a:solidFill>
                  <a:srgbClr val="4B4545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indent="4030184">
              <a:lnSpc>
                <a:spcPct val="100000"/>
              </a:lnSpc>
              <a:spcBef>
                <a:spcPts val="0"/>
              </a:spcBef>
              <a:defRPr sz="5333">
                <a:solidFill>
                  <a:srgbClr val="4B4545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9" name="Shape 579"/>
          <p:cNvSpPr>
            <a:spLocks noGrp="1"/>
          </p:cNvSpPr>
          <p:nvPr>
            <p:ph type="sldNum" sz="quarter" idx="2"/>
          </p:nvPr>
        </p:nvSpPr>
        <p:spPr>
          <a:xfrm>
            <a:off x="22563349" y="12755879"/>
            <a:ext cx="601127" cy="615553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4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358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37464" y="0"/>
            <a:ext cx="14746405" cy="1290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22875132" y="1166985"/>
            <a:ext cx="1181603" cy="440003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Shape 595"/>
          <p:cNvSpPr>
            <a:spLocks noGrp="1"/>
          </p:cNvSpPr>
          <p:nvPr>
            <p:ph type="title"/>
          </p:nvPr>
        </p:nvSpPr>
        <p:spPr>
          <a:xfrm>
            <a:off x="1001399" y="1577199"/>
            <a:ext cx="8636003" cy="10540003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96" name="Shape 596"/>
          <p:cNvSpPr>
            <a:spLocks noGrp="1"/>
          </p:cNvSpPr>
          <p:nvPr>
            <p:ph type="sldNum" sz="quarter" idx="2"/>
          </p:nvPr>
        </p:nvSpPr>
        <p:spPr>
          <a:xfrm>
            <a:off x="22593220" y="12580499"/>
            <a:ext cx="768127" cy="759086"/>
          </a:xfrm>
          <a:prstGeom prst="rect">
            <a:avLst/>
          </a:prstGeom>
        </p:spPr>
        <p:txBody>
          <a:bodyPr/>
          <a:lstStyle>
            <a:lvl1pPr algn="l">
              <a:defRPr sz="373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67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12" name="Shape 612"/>
          <p:cNvSpPr>
            <a:spLocks noGrp="1"/>
          </p:cNvSpPr>
          <p:nvPr>
            <p:ph type="body" sz="half" idx="1"/>
          </p:nvPr>
        </p:nvSpPr>
        <p:spPr>
          <a:xfrm>
            <a:off x="831198" y="3073267"/>
            <a:ext cx="10666405" cy="9110400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rgbClr val="ADADAD"/>
                </a:solidFill>
              </a:defRPr>
            </a:lvl1pPr>
            <a:lvl2pPr indent="1219215">
              <a:defRPr sz="3733">
                <a:solidFill>
                  <a:srgbClr val="ADADAD"/>
                </a:solidFill>
              </a:defRPr>
            </a:lvl2pPr>
            <a:lvl3pPr indent="2438430">
              <a:defRPr sz="3733">
                <a:solidFill>
                  <a:srgbClr val="ADADAD"/>
                </a:solidFill>
              </a:defRPr>
            </a:lvl3pPr>
            <a:lvl4pPr indent="3657646">
              <a:defRPr sz="3733">
                <a:solidFill>
                  <a:srgbClr val="ADADAD"/>
                </a:solidFill>
              </a:defRPr>
            </a:lvl4pPr>
            <a:lvl5pPr indent="4876861">
              <a:defRPr sz="3733">
                <a:solidFill>
                  <a:srgbClr val="ADADA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3" name="Shape 613"/>
          <p:cNvSpPr>
            <a:spLocks noGrp="1"/>
          </p:cNvSpPr>
          <p:nvPr>
            <p:ph type="body" sz="half" idx="13"/>
          </p:nvPr>
        </p:nvSpPr>
        <p:spPr>
          <a:xfrm>
            <a:off x="12886398" y="3073267"/>
            <a:ext cx="10666405" cy="9110400"/>
          </a:xfrm>
          <a:prstGeom prst="rect">
            <a:avLst/>
          </a:prstGeom>
        </p:spPr>
        <p:txBody>
          <a:bodyPr/>
          <a:lstStyle/>
          <a:p>
            <a:pPr>
              <a:defRPr sz="1400">
                <a:solidFill>
                  <a:srgbClr val="ADADAD"/>
                </a:solidFill>
              </a:defRPr>
            </a:pPr>
            <a:endParaRPr/>
          </a:p>
        </p:txBody>
      </p:sp>
      <p:sp>
        <p:nvSpPr>
          <p:cNvPr id="614" name="Shape 614"/>
          <p:cNvSpPr>
            <a:spLocks noGrp="1"/>
          </p:cNvSpPr>
          <p:nvPr>
            <p:ph type="sldNum" sz="quarter" idx="2"/>
          </p:nvPr>
        </p:nvSpPr>
        <p:spPr>
          <a:xfrm>
            <a:off x="22593220" y="12580499"/>
            <a:ext cx="768127" cy="759086"/>
          </a:xfrm>
          <a:prstGeom prst="rect">
            <a:avLst/>
          </a:prstGeom>
        </p:spPr>
        <p:txBody>
          <a:bodyPr/>
          <a:lstStyle>
            <a:lvl1pPr algn="l">
              <a:defRPr sz="373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8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22" name="Shape 622"/>
          <p:cNvSpPr>
            <a:spLocks noGrp="1"/>
          </p:cNvSpPr>
          <p:nvPr>
            <p:ph type="sldNum" sz="quarter" idx="2"/>
          </p:nvPr>
        </p:nvSpPr>
        <p:spPr>
          <a:xfrm>
            <a:off x="22593220" y="12580499"/>
            <a:ext cx="768127" cy="759086"/>
          </a:xfrm>
          <a:prstGeom prst="rect">
            <a:avLst/>
          </a:prstGeom>
        </p:spPr>
        <p:txBody>
          <a:bodyPr/>
          <a:lstStyle>
            <a:lvl1pPr algn="l">
              <a:defRPr sz="373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81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>
            <a:spLocks noGrp="1"/>
          </p:cNvSpPr>
          <p:nvPr>
            <p:ph type="title"/>
          </p:nvPr>
        </p:nvSpPr>
        <p:spPr>
          <a:xfrm>
            <a:off x="831199" y="1481600"/>
            <a:ext cx="7488003" cy="2015200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30" name="Shape 630"/>
          <p:cNvSpPr>
            <a:spLocks noGrp="1"/>
          </p:cNvSpPr>
          <p:nvPr>
            <p:ph type="body" sz="quarter" idx="1"/>
          </p:nvPr>
        </p:nvSpPr>
        <p:spPr>
          <a:xfrm>
            <a:off x="831199" y="3705599"/>
            <a:ext cx="7488003" cy="847840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ADADAD"/>
                </a:solidFill>
              </a:defRPr>
            </a:lvl1pPr>
            <a:lvl2pPr indent="1219215">
              <a:defRPr sz="3200">
                <a:solidFill>
                  <a:srgbClr val="ADADAD"/>
                </a:solidFill>
              </a:defRPr>
            </a:lvl2pPr>
            <a:lvl3pPr indent="2438430">
              <a:defRPr sz="3200">
                <a:solidFill>
                  <a:srgbClr val="ADADAD"/>
                </a:solidFill>
              </a:defRPr>
            </a:lvl3pPr>
            <a:lvl4pPr indent="3657646">
              <a:defRPr sz="3200">
                <a:solidFill>
                  <a:srgbClr val="ADADAD"/>
                </a:solidFill>
              </a:defRPr>
            </a:lvl4pPr>
            <a:lvl5pPr indent="4876861">
              <a:defRPr sz="3200">
                <a:solidFill>
                  <a:srgbClr val="ADADA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1" name="Shape 631"/>
          <p:cNvSpPr>
            <a:spLocks noGrp="1"/>
          </p:cNvSpPr>
          <p:nvPr>
            <p:ph type="sldNum" sz="quarter" idx="2"/>
          </p:nvPr>
        </p:nvSpPr>
        <p:spPr>
          <a:xfrm>
            <a:off x="22593220" y="12580499"/>
            <a:ext cx="768127" cy="759086"/>
          </a:xfrm>
          <a:prstGeom prst="rect">
            <a:avLst/>
          </a:prstGeom>
        </p:spPr>
        <p:txBody>
          <a:bodyPr/>
          <a:lstStyle>
            <a:lvl1pPr algn="l">
              <a:defRPr sz="373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27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Main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/>
          </p:cNvSpPr>
          <p:nvPr>
            <p:ph type="title"/>
          </p:nvPr>
        </p:nvSpPr>
        <p:spPr>
          <a:xfrm>
            <a:off x="1307335" y="1200399"/>
            <a:ext cx="16980803" cy="10908803"/>
          </a:xfrm>
          <a:prstGeom prst="rect">
            <a:avLst/>
          </a:prstGeom>
        </p:spPr>
        <p:txBody>
          <a:bodyPr anchor="ctr"/>
          <a:lstStyle>
            <a:lvl1pPr>
              <a:defRPr sz="12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39" name="Shape 639"/>
          <p:cNvSpPr>
            <a:spLocks noGrp="1"/>
          </p:cNvSpPr>
          <p:nvPr>
            <p:ph type="sldNum" sz="quarter" idx="2"/>
          </p:nvPr>
        </p:nvSpPr>
        <p:spPr>
          <a:xfrm>
            <a:off x="22593220" y="12580499"/>
            <a:ext cx="768127" cy="759086"/>
          </a:xfrm>
          <a:prstGeom prst="rect">
            <a:avLst/>
          </a:prstGeom>
        </p:spPr>
        <p:txBody>
          <a:bodyPr/>
          <a:lstStyle>
            <a:lvl1pPr algn="l">
              <a:defRPr sz="373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56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titl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/>
          <p:nvPr/>
        </p:nvSpPr>
        <p:spPr>
          <a:xfrm>
            <a:off x="12192000" y="65"/>
            <a:ext cx="12192000" cy="13716003"/>
          </a:xfrm>
          <a:prstGeom prst="rect">
            <a:avLst/>
          </a:prstGeom>
          <a:solidFill>
            <a:srgbClr val="303030"/>
          </a:solidFill>
          <a:ln w="12700">
            <a:miter lim="400000"/>
          </a:ln>
        </p:spPr>
        <p:txBody>
          <a:bodyPr lIns="121917" rIns="121917" anchor="ctr"/>
          <a:lstStyle/>
          <a:p>
            <a:pPr algn="l" defTabSz="2438430"/>
            <a:endParaRPr sz="3733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Shape 647"/>
          <p:cNvSpPr>
            <a:spLocks noGrp="1"/>
          </p:cNvSpPr>
          <p:nvPr>
            <p:ph type="title"/>
          </p:nvPr>
        </p:nvSpPr>
        <p:spPr>
          <a:xfrm>
            <a:off x="708000" y="3288468"/>
            <a:ext cx="10787200" cy="3952803"/>
          </a:xfrm>
          <a:prstGeom prst="rect">
            <a:avLst/>
          </a:prstGeom>
        </p:spPr>
        <p:txBody>
          <a:bodyPr anchor="b"/>
          <a:lstStyle>
            <a:lvl1pPr algn="ctr">
              <a:defRPr sz="11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48" name="Shape 648"/>
          <p:cNvSpPr>
            <a:spLocks noGrp="1"/>
          </p:cNvSpPr>
          <p:nvPr>
            <p:ph type="body" sz="quarter" idx="1"/>
          </p:nvPr>
        </p:nvSpPr>
        <p:spPr>
          <a:xfrm>
            <a:off x="708000" y="7474868"/>
            <a:ext cx="10787200" cy="3293603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5600">
                <a:solidFill>
                  <a:srgbClr val="ADADAD"/>
                </a:solidFill>
              </a:defRPr>
            </a:lvl1pPr>
            <a:lvl2pPr indent="1219215" algn="ctr">
              <a:lnSpc>
                <a:spcPct val="100000"/>
              </a:lnSpc>
              <a:spcBef>
                <a:spcPts val="0"/>
              </a:spcBef>
              <a:defRPr sz="5600">
                <a:solidFill>
                  <a:srgbClr val="ADADAD"/>
                </a:solidFill>
              </a:defRPr>
            </a:lvl2pPr>
            <a:lvl3pPr indent="2438430" algn="ctr">
              <a:lnSpc>
                <a:spcPct val="100000"/>
              </a:lnSpc>
              <a:spcBef>
                <a:spcPts val="0"/>
              </a:spcBef>
              <a:defRPr sz="5600">
                <a:solidFill>
                  <a:srgbClr val="ADADAD"/>
                </a:solidFill>
              </a:defRPr>
            </a:lvl3pPr>
            <a:lvl4pPr indent="3657646" algn="ctr">
              <a:lnSpc>
                <a:spcPct val="100000"/>
              </a:lnSpc>
              <a:spcBef>
                <a:spcPts val="0"/>
              </a:spcBef>
              <a:defRPr sz="5600">
                <a:solidFill>
                  <a:srgbClr val="ADADAD"/>
                </a:solidFill>
              </a:defRPr>
            </a:lvl4pPr>
            <a:lvl5pPr indent="4876861" algn="ctr">
              <a:lnSpc>
                <a:spcPct val="100000"/>
              </a:lnSpc>
              <a:spcBef>
                <a:spcPts val="0"/>
              </a:spcBef>
              <a:defRPr sz="5600">
                <a:solidFill>
                  <a:srgbClr val="ADADA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9" name="Shape 649"/>
          <p:cNvSpPr>
            <a:spLocks noGrp="1"/>
          </p:cNvSpPr>
          <p:nvPr>
            <p:ph type="body" sz="half" idx="13"/>
          </p:nvPr>
        </p:nvSpPr>
        <p:spPr>
          <a:xfrm>
            <a:off x="13172000" y="1931198"/>
            <a:ext cx="10232000" cy="9853605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0" name="Shape 650"/>
          <p:cNvSpPr>
            <a:spLocks noGrp="1"/>
          </p:cNvSpPr>
          <p:nvPr>
            <p:ph type="sldNum" sz="quarter" idx="2"/>
          </p:nvPr>
        </p:nvSpPr>
        <p:spPr>
          <a:xfrm>
            <a:off x="22593220" y="12580499"/>
            <a:ext cx="768127" cy="759086"/>
          </a:xfrm>
          <a:prstGeom prst="rect">
            <a:avLst/>
          </a:prstGeom>
        </p:spPr>
        <p:txBody>
          <a:bodyPr/>
          <a:lstStyle>
            <a:lvl1pPr algn="l">
              <a:defRPr sz="373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4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>
            <a:spLocks noGrp="1"/>
          </p:cNvSpPr>
          <p:nvPr>
            <p:ph type="body" sz="quarter" idx="1"/>
          </p:nvPr>
        </p:nvSpPr>
        <p:spPr>
          <a:xfrm>
            <a:off x="831198" y="11281535"/>
            <a:ext cx="15996805" cy="161360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rgbClr val="ADADAD"/>
                </a:solidFill>
              </a:defRPr>
            </a:lvl1pPr>
            <a:lvl2pPr indent="1219215">
              <a:lnSpc>
                <a:spcPct val="100000"/>
              </a:lnSpc>
              <a:spcBef>
                <a:spcPts val="0"/>
              </a:spcBef>
              <a:defRPr>
                <a:solidFill>
                  <a:srgbClr val="ADADAD"/>
                </a:solidFill>
              </a:defRPr>
            </a:lvl2pPr>
            <a:lvl3pPr indent="2438430">
              <a:lnSpc>
                <a:spcPct val="100000"/>
              </a:lnSpc>
              <a:spcBef>
                <a:spcPts val="0"/>
              </a:spcBef>
              <a:defRPr>
                <a:solidFill>
                  <a:srgbClr val="ADADAD"/>
                </a:solidFill>
              </a:defRPr>
            </a:lvl3pPr>
            <a:lvl4pPr indent="3657646">
              <a:lnSpc>
                <a:spcPct val="100000"/>
              </a:lnSpc>
              <a:spcBef>
                <a:spcPts val="0"/>
              </a:spcBef>
              <a:defRPr>
                <a:solidFill>
                  <a:srgbClr val="ADADAD"/>
                </a:solidFill>
              </a:defRPr>
            </a:lvl4pPr>
            <a:lvl5pPr indent="4876861">
              <a:lnSpc>
                <a:spcPct val="100000"/>
              </a:lnSpc>
              <a:spcBef>
                <a:spcPts val="0"/>
              </a:spcBef>
              <a:defRPr>
                <a:solidFill>
                  <a:srgbClr val="ADADA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8" name="Shape 658"/>
          <p:cNvSpPr>
            <a:spLocks noGrp="1"/>
          </p:cNvSpPr>
          <p:nvPr>
            <p:ph type="sldNum" sz="quarter" idx="2"/>
          </p:nvPr>
        </p:nvSpPr>
        <p:spPr>
          <a:xfrm>
            <a:off x="22593220" y="12580499"/>
            <a:ext cx="768127" cy="759086"/>
          </a:xfrm>
          <a:prstGeom prst="rect">
            <a:avLst/>
          </a:prstGeom>
        </p:spPr>
        <p:txBody>
          <a:bodyPr/>
          <a:lstStyle>
            <a:lvl1pPr algn="l">
              <a:defRPr sz="373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12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>
            <a:spLocks noGrp="1"/>
          </p:cNvSpPr>
          <p:nvPr>
            <p:ph type="title"/>
          </p:nvPr>
        </p:nvSpPr>
        <p:spPr>
          <a:xfrm>
            <a:off x="831198" y="2949667"/>
            <a:ext cx="22721605" cy="5236000"/>
          </a:xfrm>
          <a:prstGeom prst="rect">
            <a:avLst/>
          </a:prstGeom>
        </p:spPr>
        <p:txBody>
          <a:bodyPr anchor="b"/>
          <a:lstStyle>
            <a:lvl1pPr algn="ctr">
              <a:defRPr sz="32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66" name="Shape 666"/>
          <p:cNvSpPr>
            <a:spLocks noGrp="1"/>
          </p:cNvSpPr>
          <p:nvPr>
            <p:ph type="body" sz="half" idx="1"/>
          </p:nvPr>
        </p:nvSpPr>
        <p:spPr>
          <a:xfrm>
            <a:off x="831198" y="8405933"/>
            <a:ext cx="22721605" cy="34688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ADADAD"/>
                </a:solidFill>
              </a:defRPr>
            </a:lvl1pPr>
            <a:lvl2pPr indent="1219215" algn="ctr">
              <a:defRPr>
                <a:solidFill>
                  <a:srgbClr val="ADADAD"/>
                </a:solidFill>
              </a:defRPr>
            </a:lvl2pPr>
            <a:lvl3pPr indent="2438430" algn="ctr">
              <a:defRPr>
                <a:solidFill>
                  <a:srgbClr val="ADADAD"/>
                </a:solidFill>
              </a:defRPr>
            </a:lvl3pPr>
            <a:lvl4pPr indent="3657646" algn="ctr">
              <a:defRPr>
                <a:solidFill>
                  <a:srgbClr val="ADADAD"/>
                </a:solidFill>
              </a:defRPr>
            </a:lvl4pPr>
            <a:lvl5pPr indent="4876861" algn="ctr">
              <a:defRPr>
                <a:solidFill>
                  <a:srgbClr val="ADADA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7" name="Shape 667"/>
          <p:cNvSpPr>
            <a:spLocks noGrp="1"/>
          </p:cNvSpPr>
          <p:nvPr>
            <p:ph type="sldNum" sz="quarter" idx="2"/>
          </p:nvPr>
        </p:nvSpPr>
        <p:spPr>
          <a:xfrm>
            <a:off x="22593220" y="12580499"/>
            <a:ext cx="768127" cy="759086"/>
          </a:xfrm>
          <a:prstGeom prst="rect">
            <a:avLst/>
          </a:prstGeom>
        </p:spPr>
        <p:txBody>
          <a:bodyPr/>
          <a:lstStyle>
            <a:lvl1pPr algn="l">
              <a:defRPr sz="373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77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(above) + content (1-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>
            <a:spLocks noGrp="1"/>
          </p:cNvSpPr>
          <p:nvPr>
            <p:ph type="body" idx="1"/>
          </p:nvPr>
        </p:nvSpPr>
        <p:spPr>
          <a:xfrm>
            <a:off x="1060692" y="3178385"/>
            <a:ext cx="22776803" cy="864560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491070" indent="-29662">
              <a:buSzPct val="100000"/>
              <a:buChar char="–"/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1066808" indent="-8544">
              <a:buSzPct val="100000"/>
              <a:buChar char="•"/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1676416" indent="-8581">
              <a:buSzPct val="100000"/>
              <a:buChar char="–"/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marL="2150558" indent="-8624">
              <a:buSzPct val="100000"/>
              <a:buChar char="»"/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2" name="Shape 682"/>
          <p:cNvSpPr>
            <a:spLocks noGrp="1"/>
          </p:cNvSpPr>
          <p:nvPr>
            <p:ph type="title"/>
          </p:nvPr>
        </p:nvSpPr>
        <p:spPr>
          <a:xfrm>
            <a:off x="1060692" y="720849"/>
            <a:ext cx="22776803" cy="2438403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4DD0E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683" name="Shape 683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>
            <a:spLocks noGrp="1"/>
          </p:cNvSpPr>
          <p:nvPr>
            <p:ph type="title"/>
          </p:nvPr>
        </p:nvSpPr>
        <p:spPr>
          <a:xfrm>
            <a:off x="609601" y="463292"/>
            <a:ext cx="11460803" cy="6096003"/>
          </a:xfrm>
          <a:prstGeom prst="rect">
            <a:avLst/>
          </a:prstGeom>
        </p:spPr>
        <p:txBody>
          <a:bodyPr/>
          <a:lstStyle>
            <a:lvl1pPr>
              <a:defRPr sz="5333">
                <a:solidFill>
                  <a:schemeClr val="accent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1" name="Shape 691"/>
          <p:cNvSpPr>
            <a:spLocks noGrp="1"/>
          </p:cNvSpPr>
          <p:nvPr>
            <p:ph type="sldNum" sz="quarter" idx="2"/>
          </p:nvPr>
        </p:nvSpPr>
        <p:spPr>
          <a:xfrm>
            <a:off x="613831" y="12913824"/>
            <a:ext cx="209994" cy="205121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333">
                <a:solidFill>
                  <a:srgbClr val="464646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468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>
            <a:spLocks noGrp="1"/>
          </p:cNvSpPr>
          <p:nvPr>
            <p:ph type="title"/>
          </p:nvPr>
        </p:nvSpPr>
        <p:spPr>
          <a:xfrm>
            <a:off x="713504" y="2292992"/>
            <a:ext cx="22956805" cy="597605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rgbClr val="ECECE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9" name="Shape 699"/>
          <p:cNvSpPr>
            <a:spLocks noGrp="1"/>
          </p:cNvSpPr>
          <p:nvPr>
            <p:ph type="body" sz="quarter" idx="1"/>
          </p:nvPr>
        </p:nvSpPr>
        <p:spPr>
          <a:xfrm>
            <a:off x="1219200" y="3154676"/>
            <a:ext cx="10607200" cy="7384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DAD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778943">
              <a:defRPr>
                <a:solidFill>
                  <a:srgbClr val="ADADA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1591753">
              <a:defRPr>
                <a:solidFill>
                  <a:srgbClr val="ADADA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2404563">
              <a:defRPr>
                <a:solidFill>
                  <a:srgbClr val="ADADA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3217374">
              <a:defRPr>
                <a:solidFill>
                  <a:srgbClr val="ADADAD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0" name="Shape 700"/>
          <p:cNvSpPr>
            <a:spLocks noGrp="1"/>
          </p:cNvSpPr>
          <p:nvPr>
            <p:ph type="body" sz="quarter" idx="13"/>
          </p:nvPr>
        </p:nvSpPr>
        <p:spPr>
          <a:xfrm>
            <a:off x="12557757" y="3154676"/>
            <a:ext cx="10607200" cy="738403"/>
          </a:xfrm>
          <a:prstGeom prst="rect">
            <a:avLst/>
          </a:prstGeom>
        </p:spPr>
        <p:txBody>
          <a:bodyPr/>
          <a:lstStyle>
            <a:lvl1pPr defTabSz="975372">
              <a:spcBef>
                <a:spcPts val="1600"/>
              </a:spcBef>
              <a:defRPr sz="720">
                <a:solidFill>
                  <a:srgbClr val="ADADA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365760">
              <a:spcBef>
                <a:spcPts val="600"/>
              </a:spcBef>
              <a:defRPr sz="720">
                <a:solidFill>
                  <a:srgbClr val="ADADA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01" name="Shape 701"/>
          <p:cNvSpPr>
            <a:spLocks noGrp="1"/>
          </p:cNvSpPr>
          <p:nvPr>
            <p:ph type="sldNum" sz="quarter" idx="2"/>
          </p:nvPr>
        </p:nvSpPr>
        <p:spPr>
          <a:xfrm>
            <a:off x="623447" y="11224580"/>
            <a:ext cx="159018" cy="146515"/>
          </a:xfrm>
          <a:prstGeom prst="rect">
            <a:avLst/>
          </a:prstGeom>
        </p:spPr>
        <p:txBody>
          <a:bodyPr lIns="0" tIns="0" rIns="0" bIns="0" anchor="t"/>
          <a:lstStyle>
            <a:lvl1pPr marL="10955" indent="22910" algn="l">
              <a:lnSpc>
                <a:spcPct val="118956"/>
              </a:lnSpc>
              <a:defRPr sz="800">
                <a:solidFill>
                  <a:srgbClr val="ECECEC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61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/>
          <p:nvPr/>
        </p:nvSpPr>
        <p:spPr>
          <a:xfrm>
            <a:off x="-2" y="1865782"/>
            <a:ext cx="24384003" cy="9984803"/>
          </a:xfrm>
          <a:prstGeom prst="rect">
            <a:avLst/>
          </a:prstGeom>
          <a:solidFill>
            <a:srgbClr val="323232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Shape 709"/>
          <p:cNvSpPr/>
          <p:nvPr/>
        </p:nvSpPr>
        <p:spPr>
          <a:xfrm>
            <a:off x="6410435" y="4460999"/>
            <a:ext cx="5296715" cy="3018371"/>
          </a:xfrm>
          <a:prstGeom prst="rect">
            <a:avLst/>
          </a:prstGeom>
          <a:solidFill>
            <a:srgbClr val="26C0F0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Shape 710"/>
          <p:cNvSpPr/>
          <p:nvPr/>
        </p:nvSpPr>
        <p:spPr>
          <a:xfrm>
            <a:off x="11944804" y="4460999"/>
            <a:ext cx="5296712" cy="3018371"/>
          </a:xfrm>
          <a:prstGeom prst="rect">
            <a:avLst/>
          </a:prstGeom>
          <a:solidFill>
            <a:srgbClr val="26C0F0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Shape 711"/>
          <p:cNvSpPr/>
          <p:nvPr/>
        </p:nvSpPr>
        <p:spPr>
          <a:xfrm>
            <a:off x="6410435" y="7671463"/>
            <a:ext cx="5296715" cy="3018371"/>
          </a:xfrm>
          <a:prstGeom prst="rect">
            <a:avLst/>
          </a:prstGeom>
          <a:solidFill>
            <a:srgbClr val="26C0F0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Shape 712"/>
          <p:cNvSpPr/>
          <p:nvPr/>
        </p:nvSpPr>
        <p:spPr>
          <a:xfrm>
            <a:off x="11944804" y="7671463"/>
            <a:ext cx="5296712" cy="3018371"/>
          </a:xfrm>
          <a:prstGeom prst="rect">
            <a:avLst/>
          </a:prstGeom>
          <a:solidFill>
            <a:srgbClr val="26C0F0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Shape 713"/>
          <p:cNvSpPr>
            <a:spLocks noGrp="1"/>
          </p:cNvSpPr>
          <p:nvPr>
            <p:ph type="sldNum" sz="quarter" idx="2"/>
          </p:nvPr>
        </p:nvSpPr>
        <p:spPr>
          <a:xfrm>
            <a:off x="623447" y="11224580"/>
            <a:ext cx="159018" cy="146515"/>
          </a:xfrm>
          <a:prstGeom prst="rect">
            <a:avLst/>
          </a:prstGeom>
        </p:spPr>
        <p:txBody>
          <a:bodyPr lIns="0" tIns="0" rIns="0" bIns="0" anchor="t"/>
          <a:lstStyle>
            <a:lvl1pPr marL="10955" indent="22910" algn="l">
              <a:lnSpc>
                <a:spcPct val="118956"/>
              </a:lnSpc>
              <a:defRPr sz="800">
                <a:solidFill>
                  <a:srgbClr val="ECECEC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656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>
            <a:spLocks noGrp="1"/>
          </p:cNvSpPr>
          <p:nvPr>
            <p:ph type="title"/>
          </p:nvPr>
        </p:nvSpPr>
        <p:spPr>
          <a:xfrm>
            <a:off x="1676396" y="730247"/>
            <a:ext cx="21031203" cy="265120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1733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30" name="Shape 730"/>
          <p:cNvSpPr>
            <a:spLocks noGrp="1"/>
          </p:cNvSpPr>
          <p:nvPr>
            <p:ph type="sldNum" sz="quarter" idx="2"/>
          </p:nvPr>
        </p:nvSpPr>
        <p:spPr>
          <a:xfrm>
            <a:off x="22131154" y="12785415"/>
            <a:ext cx="576450" cy="584786"/>
          </a:xfrm>
          <a:prstGeom prst="rect">
            <a:avLst/>
          </a:prstGeom>
        </p:spPr>
        <p:txBody>
          <a:bodyPr lIns="45725" tIns="45725" rIns="45725" bIns="45725"/>
          <a:lstStyle>
            <a:lvl1pPr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00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Header with Copy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>
            <a:spLocks noGrp="1"/>
          </p:cNvSpPr>
          <p:nvPr>
            <p:ph type="body" sz="half" idx="1"/>
          </p:nvPr>
        </p:nvSpPr>
        <p:spPr>
          <a:xfrm>
            <a:off x="540041" y="2413206"/>
            <a:ext cx="10054403" cy="849760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400"/>
              </a:spcBef>
              <a:defRPr sz="5333">
                <a:solidFill>
                  <a:srgbClr val="323232"/>
                </a:solidFill>
              </a:defRPr>
            </a:lvl1pPr>
            <a:lvl2pPr marL="2216412" indent="-827861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2pPr>
            <a:lvl3pPr marL="3002880" indent="-699918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3pPr>
            <a:lvl4pPr marL="3894715" indent="-677342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4pPr>
            <a:lvl5pPr marL="4809127" indent="-677342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8" name="Shape 738"/>
          <p:cNvSpPr>
            <a:spLocks noGrp="1"/>
          </p:cNvSpPr>
          <p:nvPr>
            <p:ph type="pic" idx="13"/>
          </p:nvPr>
        </p:nvSpPr>
        <p:spPr>
          <a:xfrm>
            <a:off x="12181667" y="0"/>
            <a:ext cx="121824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39" name="Shape 739"/>
          <p:cNvSpPr>
            <a:spLocks noGrp="1"/>
          </p:cNvSpPr>
          <p:nvPr>
            <p:ph type="body" sz="quarter" idx="14"/>
          </p:nvPr>
        </p:nvSpPr>
        <p:spPr>
          <a:xfrm>
            <a:off x="540040" y="775801"/>
            <a:ext cx="10054405" cy="1042403"/>
          </a:xfrm>
          <a:prstGeom prst="rect">
            <a:avLst/>
          </a:prstGeom>
        </p:spPr>
        <p:txBody>
          <a:bodyPr/>
          <a:lstStyle>
            <a:lvl1pPr defTabSz="1853207">
              <a:lnSpc>
                <a:spcPct val="90000"/>
              </a:lnSpc>
              <a:spcBef>
                <a:spcPts val="1600"/>
              </a:spcBef>
              <a:defRPr sz="1520">
                <a:solidFill>
                  <a:srgbClr val="5498E4"/>
                </a:solidFill>
              </a:defRPr>
            </a:lvl1pPr>
          </a:lstStyle>
          <a:p>
            <a:pPr defTabSz="694944">
              <a:lnSpc>
                <a:spcPct val="90000"/>
              </a:lnSpc>
              <a:spcBef>
                <a:spcPts val="600"/>
              </a:spcBef>
              <a:defRPr sz="1520">
                <a:solidFill>
                  <a:srgbClr val="5498E4"/>
                </a:solidFill>
              </a:defRPr>
            </a:pPr>
            <a:endParaRPr/>
          </a:p>
        </p:txBody>
      </p:sp>
      <p:sp>
        <p:nvSpPr>
          <p:cNvPr id="740" name="Shape 740"/>
          <p:cNvSpPr>
            <a:spLocks noGrp="1"/>
          </p:cNvSpPr>
          <p:nvPr>
            <p:ph type="sldNum" sz="quarter" idx="2"/>
          </p:nvPr>
        </p:nvSpPr>
        <p:spPr>
          <a:xfrm>
            <a:off x="778214" y="12974047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91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/>
          <p:nvPr/>
        </p:nvSpPr>
        <p:spPr>
          <a:xfrm>
            <a:off x="-22221" y="-101600"/>
            <a:ext cx="24457600" cy="333600"/>
          </a:xfrm>
          <a:prstGeom prst="rect">
            <a:avLst/>
          </a:prstGeom>
          <a:gradFill>
            <a:gsLst>
              <a:gs pos="0">
                <a:srgbClr val="FCCE13"/>
              </a:gs>
              <a:gs pos="23000">
                <a:srgbClr val="D03081"/>
              </a:gs>
              <a:gs pos="69000">
                <a:srgbClr val="5C2B61"/>
              </a:gs>
              <a:gs pos="100000">
                <a:srgbClr val="5C2B61"/>
              </a:gs>
            </a:gsLst>
            <a:lin ang="10800025"/>
          </a:gradFill>
          <a:ln w="12700">
            <a:miter lim="400000"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212121"/>
                </a:solidFill>
              </a:defRPr>
            </a:pPr>
            <a:endParaRPr sz="3733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Shape 748"/>
          <p:cNvSpPr>
            <a:spLocks noGrp="1"/>
          </p:cNvSpPr>
          <p:nvPr>
            <p:ph type="body" sz="quarter" idx="1"/>
          </p:nvPr>
        </p:nvSpPr>
        <p:spPr>
          <a:xfrm>
            <a:off x="762000" y="1097356"/>
            <a:ext cx="9303200" cy="140320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133"/>
              </a:spcBef>
              <a:defRPr sz="8800" b="1">
                <a:solidFill>
                  <a:srgbClr val="303030"/>
                </a:solidFill>
              </a:defRPr>
            </a:lvl1pPr>
            <a:lvl2pPr marL="1636908" indent="-248358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8800" b="1">
                <a:solidFill>
                  <a:srgbClr val="303030"/>
                </a:solidFill>
              </a:defRPr>
            </a:lvl2pPr>
            <a:lvl3pPr marL="2414724" indent="-11176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8800" b="1">
                <a:solidFill>
                  <a:srgbClr val="303030"/>
                </a:solidFill>
              </a:defRPr>
            </a:lvl3pPr>
            <a:lvl4pPr marL="3217374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8800" b="1">
                <a:solidFill>
                  <a:srgbClr val="303030"/>
                </a:solidFill>
              </a:defRPr>
            </a:lvl4pPr>
            <a:lvl5pPr marL="4131785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8800" b="1">
                <a:solidFill>
                  <a:srgbClr val="30303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9" name="Shape 749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5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with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/>
          <p:nvPr/>
        </p:nvSpPr>
        <p:spPr>
          <a:xfrm>
            <a:off x="-22221" y="-101600"/>
            <a:ext cx="24457600" cy="333600"/>
          </a:xfrm>
          <a:prstGeom prst="rect">
            <a:avLst/>
          </a:prstGeom>
          <a:gradFill>
            <a:gsLst>
              <a:gs pos="0">
                <a:srgbClr val="FCCE13"/>
              </a:gs>
              <a:gs pos="23000">
                <a:srgbClr val="D03081"/>
              </a:gs>
              <a:gs pos="69000">
                <a:srgbClr val="5C2B61"/>
              </a:gs>
              <a:gs pos="100000">
                <a:srgbClr val="5C2B61"/>
              </a:gs>
            </a:gsLst>
            <a:lin ang="10800025"/>
          </a:gradFill>
          <a:ln w="12700">
            <a:miter lim="400000"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212121"/>
                </a:solidFill>
              </a:defRPr>
            </a:pPr>
            <a:endParaRPr sz="3733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Shape 757"/>
          <p:cNvSpPr>
            <a:spLocks noGrp="1"/>
          </p:cNvSpPr>
          <p:nvPr>
            <p:ph type="body" sz="quarter" idx="1"/>
          </p:nvPr>
        </p:nvSpPr>
        <p:spPr>
          <a:xfrm>
            <a:off x="762000" y="1097356"/>
            <a:ext cx="9303200" cy="140320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133"/>
              </a:spcBef>
              <a:defRPr sz="8800" b="1">
                <a:solidFill>
                  <a:srgbClr val="303030"/>
                </a:solidFill>
              </a:defRPr>
            </a:lvl1pPr>
            <a:lvl2pPr marL="1636908" indent="-248358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8800" b="1">
                <a:solidFill>
                  <a:srgbClr val="303030"/>
                </a:solidFill>
              </a:defRPr>
            </a:lvl2pPr>
            <a:lvl3pPr marL="2414724" indent="-11176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8800" b="1">
                <a:solidFill>
                  <a:srgbClr val="303030"/>
                </a:solidFill>
              </a:defRPr>
            </a:lvl3pPr>
            <a:lvl4pPr marL="3217374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8800" b="1">
                <a:solidFill>
                  <a:srgbClr val="303030"/>
                </a:solidFill>
              </a:defRPr>
            </a:lvl4pPr>
            <a:lvl5pPr marL="4131785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8800" b="1">
                <a:solidFill>
                  <a:srgbClr val="30303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8" name="Shape 758"/>
          <p:cNvSpPr>
            <a:spLocks noGrp="1"/>
          </p:cNvSpPr>
          <p:nvPr>
            <p:ph type="body" idx="13"/>
          </p:nvPr>
        </p:nvSpPr>
        <p:spPr>
          <a:xfrm>
            <a:off x="762000" y="3048000"/>
            <a:ext cx="22860000" cy="8992000"/>
          </a:xfrm>
          <a:prstGeom prst="rect">
            <a:avLst/>
          </a:prstGeom>
        </p:spPr>
        <p:txBody>
          <a:bodyPr/>
          <a:lstStyle>
            <a:lvl1pPr marL="728142" indent="-254003">
              <a:lnSpc>
                <a:spcPct val="90000"/>
              </a:lnSpc>
              <a:spcBef>
                <a:spcPts val="2133"/>
              </a:spcBef>
              <a:buClr>
                <a:srgbClr val="FFFFFF"/>
              </a:buClr>
              <a:buSzPct val="100000"/>
              <a:buFont typeface="Arial"/>
              <a:buChar char="•"/>
              <a:defRPr sz="2100">
                <a:solidFill>
                  <a:srgbClr val="FFFFFF"/>
                </a:solidFill>
              </a:defRPr>
            </a:lvl1pPr>
          </a:lstStyle>
          <a:p>
            <a:pPr marL="273050" indent="-95250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/>
              <a:buChar char="•"/>
              <a:defRPr sz="2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>
            <a:spLocks noGrp="1"/>
          </p:cNvSpPr>
          <p:nvPr>
            <p:ph type="title"/>
          </p:nvPr>
        </p:nvSpPr>
        <p:spPr>
          <a:xfrm>
            <a:off x="3048000" y="2244724"/>
            <a:ext cx="18288000" cy="4775203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1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67" name="Shape 767"/>
          <p:cNvSpPr>
            <a:spLocks noGrp="1"/>
          </p:cNvSpPr>
          <p:nvPr>
            <p:ph type="body" sz="quarter" idx="1"/>
          </p:nvPr>
        </p:nvSpPr>
        <p:spPr>
          <a:xfrm>
            <a:off x="3048000" y="7204069"/>
            <a:ext cx="18288000" cy="33112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914411" algn="ctr">
              <a:lnSpc>
                <a:spcPct val="90000"/>
              </a:lnSpc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1828823" algn="ctr">
              <a:lnSpc>
                <a:spcPct val="90000"/>
              </a:lnSpc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2743234" algn="ctr">
              <a:lnSpc>
                <a:spcPct val="90000"/>
              </a:lnSpc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3657646" algn="ctr">
              <a:lnSpc>
                <a:spcPct val="90000"/>
              </a:lnSpc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8" name="Shape 768"/>
          <p:cNvSpPr>
            <a:spLocks noGrp="1"/>
          </p:cNvSpPr>
          <p:nvPr>
            <p:ph type="sldNum" sz="quarter" idx="2"/>
          </p:nvPr>
        </p:nvSpPr>
        <p:spPr>
          <a:xfrm>
            <a:off x="22276102" y="12858626"/>
            <a:ext cx="431498" cy="438551"/>
          </a:xfrm>
          <a:prstGeom prst="rect">
            <a:avLst/>
          </a:prstGeom>
        </p:spPr>
        <p:txBody>
          <a:bodyPr lIns="34275" tIns="34275" rIns="34275" bIns="34275"/>
          <a:lstStyle>
            <a:lvl1pPr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17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09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Shape 775"/>
          <p:cNvSpPr>
            <a:spLocks noGrp="1"/>
          </p:cNvSpPr>
          <p:nvPr>
            <p:ph type="title"/>
          </p:nvPr>
        </p:nvSpPr>
        <p:spPr>
          <a:xfrm>
            <a:off x="605363" y="478367"/>
            <a:ext cx="11460805" cy="609600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4267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76" name="Shape 776"/>
          <p:cNvSpPr>
            <a:spLocks noGrp="1"/>
          </p:cNvSpPr>
          <p:nvPr>
            <p:ph type="sldNum" sz="quarter" idx="2"/>
          </p:nvPr>
        </p:nvSpPr>
        <p:spPr>
          <a:xfrm>
            <a:off x="929954" y="12897108"/>
            <a:ext cx="240450" cy="246221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389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(above) +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Shape 78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lnSpc>
                <a:spcPct val="40000"/>
              </a:lnSpc>
              <a:defRPr sz="700"/>
            </a:pPr>
            <a:endParaRPr sz="1867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Shape 784"/>
          <p:cNvSpPr>
            <a:spLocks noGrp="1"/>
          </p:cNvSpPr>
          <p:nvPr>
            <p:ph type="title"/>
          </p:nvPr>
        </p:nvSpPr>
        <p:spPr>
          <a:xfrm>
            <a:off x="609601" y="463292"/>
            <a:ext cx="11932803" cy="2438403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85" name="Shape 785"/>
          <p:cNvSpPr>
            <a:spLocks noGrp="1"/>
          </p:cNvSpPr>
          <p:nvPr>
            <p:ph type="sldNum" sz="quarter" idx="2"/>
          </p:nvPr>
        </p:nvSpPr>
        <p:spPr>
          <a:xfrm>
            <a:off x="609600" y="12897108"/>
            <a:ext cx="251672" cy="246221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24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01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hape 792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5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Titl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Shape 799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3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01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Shape 813"/>
          <p:cNvSpPr>
            <a:spLocks noGrp="1"/>
          </p:cNvSpPr>
          <p:nvPr>
            <p:ph type="title"/>
          </p:nvPr>
        </p:nvSpPr>
        <p:spPr>
          <a:xfrm>
            <a:off x="685800" y="2247899"/>
            <a:ext cx="23012000" cy="100968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0400">
                <a:solidFill>
                  <a:schemeClr val="accent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14" name="Shape 814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Shape 821"/>
          <p:cNvSpPr/>
          <p:nvPr/>
        </p:nvSpPr>
        <p:spPr>
          <a:xfrm>
            <a:off x="18840447" y="8937619"/>
            <a:ext cx="5543203" cy="4778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E8787">
              <a:alpha val="6270"/>
            </a:srgbClr>
          </a:solidFill>
          <a:ln w="12700">
            <a:miter lim="400000"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FFFFFF"/>
                </a:solidFill>
              </a:defRPr>
            </a:pPr>
            <a:endParaRPr sz="3733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Shape 822"/>
          <p:cNvSpPr/>
          <p:nvPr/>
        </p:nvSpPr>
        <p:spPr>
          <a:xfrm>
            <a:off x="20377151" y="10261600"/>
            <a:ext cx="4007203" cy="3454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7E8787">
              <a:alpha val="3530"/>
            </a:srgbClr>
          </a:solidFill>
          <a:ln w="12700">
            <a:miter lim="400000"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FFFFFF"/>
                </a:solidFill>
              </a:defRPr>
            </a:pPr>
            <a:endParaRPr sz="3733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Shape 823"/>
          <p:cNvSpPr/>
          <p:nvPr/>
        </p:nvSpPr>
        <p:spPr>
          <a:xfrm>
            <a:off x="-22221" y="-101600"/>
            <a:ext cx="24456800" cy="333600"/>
          </a:xfrm>
          <a:prstGeom prst="rect">
            <a:avLst/>
          </a:prstGeom>
          <a:gradFill>
            <a:gsLst>
              <a:gs pos="0">
                <a:srgbClr val="FCCE13"/>
              </a:gs>
              <a:gs pos="23000">
                <a:srgbClr val="D03081"/>
              </a:gs>
              <a:gs pos="69000">
                <a:srgbClr val="5C2B61"/>
              </a:gs>
              <a:gs pos="100000">
                <a:srgbClr val="5C2B61"/>
              </a:gs>
            </a:gsLst>
            <a:lin ang="10800025"/>
          </a:gradFill>
          <a:ln w="12700">
            <a:miter lim="400000"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FFFFFF"/>
                </a:solidFill>
              </a:defRPr>
            </a:pPr>
            <a:endParaRPr sz="3733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Shape 824"/>
          <p:cNvSpPr>
            <a:spLocks noGrp="1"/>
          </p:cNvSpPr>
          <p:nvPr>
            <p:ph type="body" sz="half" idx="1"/>
          </p:nvPr>
        </p:nvSpPr>
        <p:spPr>
          <a:xfrm>
            <a:off x="2870200" y="2901353"/>
            <a:ext cx="16510400" cy="4672003"/>
          </a:xfrm>
          <a:prstGeom prst="rect">
            <a:avLst/>
          </a:prstGeom>
        </p:spPr>
        <p:txBody>
          <a:bodyPr/>
          <a:lstStyle>
            <a:lvl1pPr marL="1371617" indent="-897478">
              <a:lnSpc>
                <a:spcPct val="90000"/>
              </a:lnSpc>
              <a:spcBef>
                <a:spcPts val="2133"/>
              </a:spcBef>
              <a:buClr>
                <a:srgbClr val="303030"/>
              </a:buClr>
              <a:buSzPct val="100000"/>
              <a:buFont typeface="Arial"/>
              <a:buChar char="•"/>
              <a:defRPr sz="10933" b="1">
                <a:solidFill>
                  <a:srgbClr val="303030"/>
                </a:solidFill>
              </a:defRPr>
            </a:lvl1pPr>
            <a:lvl2pPr marL="2286029" indent="-897478">
              <a:lnSpc>
                <a:spcPct val="90000"/>
              </a:lnSpc>
              <a:spcBef>
                <a:spcPts val="2133"/>
              </a:spcBef>
              <a:buClr>
                <a:srgbClr val="303030"/>
              </a:buClr>
              <a:buSzPct val="100000"/>
              <a:buFont typeface="Arial"/>
              <a:buChar char="•"/>
              <a:defRPr sz="10933" b="1">
                <a:solidFill>
                  <a:srgbClr val="303030"/>
                </a:solidFill>
              </a:defRPr>
            </a:lvl2pPr>
            <a:lvl3pPr marL="3200440" indent="-897478">
              <a:lnSpc>
                <a:spcPct val="90000"/>
              </a:lnSpc>
              <a:spcBef>
                <a:spcPts val="2133"/>
              </a:spcBef>
              <a:buClr>
                <a:srgbClr val="303030"/>
              </a:buClr>
              <a:buSzPct val="100000"/>
              <a:buFont typeface="Arial"/>
              <a:buChar char="•"/>
              <a:defRPr sz="10933" b="1">
                <a:solidFill>
                  <a:srgbClr val="303030"/>
                </a:solidFill>
              </a:defRPr>
            </a:lvl3pPr>
            <a:lvl4pPr marL="4114851" indent="-897478">
              <a:lnSpc>
                <a:spcPct val="90000"/>
              </a:lnSpc>
              <a:spcBef>
                <a:spcPts val="2133"/>
              </a:spcBef>
              <a:buClr>
                <a:srgbClr val="303030"/>
              </a:buClr>
              <a:buSzPct val="100000"/>
              <a:buFont typeface="Arial"/>
              <a:buChar char="•"/>
              <a:defRPr sz="10933" b="1">
                <a:solidFill>
                  <a:srgbClr val="303030"/>
                </a:solidFill>
              </a:defRPr>
            </a:lvl4pPr>
            <a:lvl5pPr marL="5029263" indent="-897478">
              <a:lnSpc>
                <a:spcPct val="90000"/>
              </a:lnSpc>
              <a:spcBef>
                <a:spcPts val="2133"/>
              </a:spcBef>
              <a:buClr>
                <a:srgbClr val="303030"/>
              </a:buClr>
              <a:buSzPct val="100000"/>
              <a:buFont typeface="Arial"/>
              <a:buChar char="•"/>
              <a:defRPr sz="10933" b="1">
                <a:solidFill>
                  <a:srgbClr val="30303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5" name="Shape 825"/>
          <p:cNvSpPr>
            <a:spLocks noGrp="1"/>
          </p:cNvSpPr>
          <p:nvPr>
            <p:ph type="body" sz="quarter" idx="13"/>
          </p:nvPr>
        </p:nvSpPr>
        <p:spPr>
          <a:xfrm>
            <a:off x="2870200" y="7702655"/>
            <a:ext cx="14427200" cy="3112003"/>
          </a:xfrm>
          <a:prstGeom prst="rect">
            <a:avLst/>
          </a:prstGeom>
        </p:spPr>
        <p:txBody>
          <a:bodyPr/>
          <a:lstStyle>
            <a:lvl1pPr marL="728142" indent="-254003">
              <a:lnSpc>
                <a:spcPct val="100000"/>
              </a:lnSpc>
              <a:spcBef>
                <a:spcPts val="2133"/>
              </a:spcBef>
              <a:buClr>
                <a:srgbClr val="FFFFFF"/>
              </a:buClr>
              <a:buSzPct val="100000"/>
              <a:buFont typeface="Arial"/>
              <a:buChar char="•"/>
              <a:defRPr sz="2100">
                <a:solidFill>
                  <a:srgbClr val="FFFFFF"/>
                </a:solidFill>
              </a:defRPr>
            </a:lvl1pPr>
          </a:lstStyle>
          <a:p>
            <a:pPr marL="273050" indent="-95250">
              <a:lnSpc>
                <a:spcPct val="10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/>
              <a:buChar char="•"/>
              <a:defRPr sz="2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6" name="Shape 826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0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/>
          <p:nvPr/>
        </p:nvSpPr>
        <p:spPr>
          <a:xfrm>
            <a:off x="-2" y="1865782"/>
            <a:ext cx="24384003" cy="9984803"/>
          </a:xfrm>
          <a:prstGeom prst="rect">
            <a:avLst/>
          </a:prstGeom>
          <a:solidFill>
            <a:srgbClr val="323232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Shape 834"/>
          <p:cNvSpPr/>
          <p:nvPr/>
        </p:nvSpPr>
        <p:spPr>
          <a:xfrm>
            <a:off x="6410435" y="4460999"/>
            <a:ext cx="5296715" cy="3018371"/>
          </a:xfrm>
          <a:prstGeom prst="rect">
            <a:avLst/>
          </a:prstGeom>
          <a:solidFill>
            <a:srgbClr val="26C0F0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Shape 835"/>
          <p:cNvSpPr/>
          <p:nvPr/>
        </p:nvSpPr>
        <p:spPr>
          <a:xfrm>
            <a:off x="11944804" y="4460999"/>
            <a:ext cx="5296712" cy="3018371"/>
          </a:xfrm>
          <a:prstGeom prst="rect">
            <a:avLst/>
          </a:prstGeom>
          <a:solidFill>
            <a:srgbClr val="26C0F0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Shape 836"/>
          <p:cNvSpPr/>
          <p:nvPr/>
        </p:nvSpPr>
        <p:spPr>
          <a:xfrm>
            <a:off x="6410435" y="7671463"/>
            <a:ext cx="5296715" cy="3018371"/>
          </a:xfrm>
          <a:prstGeom prst="rect">
            <a:avLst/>
          </a:prstGeom>
          <a:solidFill>
            <a:srgbClr val="26C0F0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Shape 837"/>
          <p:cNvSpPr/>
          <p:nvPr/>
        </p:nvSpPr>
        <p:spPr>
          <a:xfrm>
            <a:off x="11944804" y="7671463"/>
            <a:ext cx="5296712" cy="3018371"/>
          </a:xfrm>
          <a:prstGeom prst="rect">
            <a:avLst/>
          </a:prstGeom>
          <a:solidFill>
            <a:srgbClr val="26C0F0"/>
          </a:solidFill>
          <a:ln w="12700">
            <a:miter lim="400000"/>
          </a:ln>
        </p:spPr>
        <p:txBody>
          <a:bodyPr lIns="121917" rIns="121917"/>
          <a:lstStyle/>
          <a:p>
            <a:pPr algn="l" defTabSz="2438430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93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Shape 838"/>
          <p:cNvSpPr>
            <a:spLocks noGrp="1"/>
          </p:cNvSpPr>
          <p:nvPr>
            <p:ph type="sldNum" sz="quarter" idx="2"/>
          </p:nvPr>
        </p:nvSpPr>
        <p:spPr>
          <a:xfrm>
            <a:off x="623447" y="11224580"/>
            <a:ext cx="159018" cy="146515"/>
          </a:xfrm>
          <a:prstGeom prst="rect">
            <a:avLst/>
          </a:prstGeom>
        </p:spPr>
        <p:txBody>
          <a:bodyPr lIns="0" tIns="0" rIns="0" bIns="0" anchor="t"/>
          <a:lstStyle>
            <a:lvl1pPr marL="10955" indent="22910" algn="l">
              <a:lnSpc>
                <a:spcPct val="118956"/>
              </a:lnSpc>
              <a:defRPr sz="800">
                <a:solidFill>
                  <a:srgbClr val="ECECEC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256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B8AEAE"/>
          </a:solidFill>
          <a:ln w="12700">
            <a:solidFill>
              <a:srgbClr val="867E7E"/>
            </a:solidFill>
            <a:miter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FFFFFF"/>
                </a:solidFill>
              </a:defRPr>
            </a:pPr>
            <a:endParaRPr sz="3733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Shape 846"/>
          <p:cNvSpPr/>
          <p:nvPr/>
        </p:nvSpPr>
        <p:spPr>
          <a:xfrm flipH="1">
            <a:off x="18252140" y="690248"/>
            <a:ext cx="3" cy="12387205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121917" rIns="121917"/>
          <a:lstStyle/>
          <a:p>
            <a:pPr algn="l" defTabSz="2438430"/>
            <a:endParaRPr sz="3733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Shape 847"/>
          <p:cNvSpPr/>
          <p:nvPr/>
        </p:nvSpPr>
        <p:spPr>
          <a:xfrm flipH="1">
            <a:off x="12182140" y="690251"/>
            <a:ext cx="3" cy="12335200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121917" rIns="121917"/>
          <a:lstStyle/>
          <a:p>
            <a:pPr algn="l" defTabSz="2438430"/>
            <a:endParaRPr sz="3733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Shape 848"/>
          <p:cNvSpPr>
            <a:spLocks noGrp="1"/>
          </p:cNvSpPr>
          <p:nvPr>
            <p:ph type="body" sz="quarter" idx="1"/>
          </p:nvPr>
        </p:nvSpPr>
        <p:spPr>
          <a:xfrm>
            <a:off x="540041" y="793769"/>
            <a:ext cx="10305603" cy="1042403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spcBef>
                <a:spcPts val="0"/>
              </a:spcBef>
              <a:defRPr sz="5333">
                <a:solidFill>
                  <a:srgbClr val="FFFFFF"/>
                </a:solidFill>
              </a:defRPr>
            </a:lvl1pPr>
            <a:lvl2pPr marL="1407364" indent="-188149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2pPr>
            <a:lvl3pPr marL="2370696" indent="-270937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3pPr>
            <a:lvl4pPr marL="3318975" indent="-338671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4pPr>
            <a:lvl5pPr marL="4233386" indent="-338671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9" name="Shape 849"/>
          <p:cNvSpPr>
            <a:spLocks noGrp="1"/>
          </p:cNvSpPr>
          <p:nvPr>
            <p:ph type="body" sz="quarter" idx="13"/>
          </p:nvPr>
        </p:nvSpPr>
        <p:spPr>
          <a:xfrm>
            <a:off x="540038" y="5791065"/>
            <a:ext cx="10305605" cy="1728803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0" name="Shape 850"/>
          <p:cNvSpPr>
            <a:spLocks noGrp="1"/>
          </p:cNvSpPr>
          <p:nvPr>
            <p:ph type="body" sz="quarter" idx="14"/>
          </p:nvPr>
        </p:nvSpPr>
        <p:spPr>
          <a:xfrm>
            <a:off x="540038" y="7787743"/>
            <a:ext cx="10305605" cy="1728803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spcBef>
                <a:spcPts val="0"/>
              </a:spcBef>
              <a:defRPr sz="2000">
                <a:solidFill>
                  <a:srgbClr val="FFFFFF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0"/>
              </a:spcBef>
              <a:defRPr sz="2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51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49559" y="12480151"/>
            <a:ext cx="1351203" cy="548003"/>
          </a:xfrm>
          <a:prstGeom prst="rect">
            <a:avLst/>
          </a:prstGeom>
          <a:ln w="12700">
            <a:miter lim="400000"/>
          </a:ln>
        </p:spPr>
      </p:pic>
      <p:sp>
        <p:nvSpPr>
          <p:cNvPr id="852" name="Shape 852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5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ig Type Headline o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hape 859"/>
          <p:cNvSpPr>
            <a:spLocks noGrp="1"/>
          </p:cNvSpPr>
          <p:nvPr>
            <p:ph type="body" sz="half" idx="1"/>
          </p:nvPr>
        </p:nvSpPr>
        <p:spPr>
          <a:xfrm>
            <a:off x="540043" y="778470"/>
            <a:ext cx="11652000" cy="11388005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spcBef>
                <a:spcPts val="2933"/>
              </a:spcBef>
              <a:defRPr sz="10933">
                <a:solidFill>
                  <a:srgbClr val="323232"/>
                </a:solidFill>
              </a:defRPr>
            </a:lvl1pPr>
            <a:lvl2pPr marL="1604921" indent="-385706">
              <a:lnSpc>
                <a:spcPct val="90000"/>
              </a:lnSpc>
              <a:spcBef>
                <a:spcPts val="2933"/>
              </a:spcBef>
              <a:buSzPct val="100000"/>
              <a:buChar char="•"/>
              <a:defRPr sz="10933">
                <a:solidFill>
                  <a:srgbClr val="323232"/>
                </a:solidFill>
              </a:defRPr>
            </a:lvl2pPr>
            <a:lvl3pPr marL="2655180" indent="-555420">
              <a:lnSpc>
                <a:spcPct val="90000"/>
              </a:lnSpc>
              <a:spcBef>
                <a:spcPts val="2933"/>
              </a:spcBef>
              <a:buSzPct val="100000"/>
              <a:buChar char="•"/>
              <a:defRPr sz="10933">
                <a:solidFill>
                  <a:srgbClr val="323232"/>
                </a:solidFill>
              </a:defRPr>
            </a:lvl3pPr>
            <a:lvl4pPr marL="3674579" indent="-694275">
              <a:lnSpc>
                <a:spcPct val="90000"/>
              </a:lnSpc>
              <a:spcBef>
                <a:spcPts val="2933"/>
              </a:spcBef>
              <a:buSzPct val="100000"/>
              <a:buChar char="•"/>
              <a:defRPr sz="10933">
                <a:solidFill>
                  <a:srgbClr val="323232"/>
                </a:solidFill>
              </a:defRPr>
            </a:lvl4pPr>
            <a:lvl5pPr marL="4588991" indent="-694275">
              <a:lnSpc>
                <a:spcPct val="90000"/>
              </a:lnSpc>
              <a:spcBef>
                <a:spcPts val="2933"/>
              </a:spcBef>
              <a:buSzPct val="100000"/>
              <a:buChar char="•"/>
              <a:defRPr sz="10933">
                <a:solidFill>
                  <a:srgbClr val="32323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0" name="Shape 860"/>
          <p:cNvSpPr>
            <a:spLocks noGrp="1"/>
          </p:cNvSpPr>
          <p:nvPr>
            <p:ph type="sldNum" sz="quarter" idx="2"/>
          </p:nvPr>
        </p:nvSpPr>
        <p:spPr>
          <a:xfrm>
            <a:off x="778214" y="12974050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6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Shape 867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B8AEAE"/>
          </a:solidFill>
          <a:ln w="12700">
            <a:solidFill>
              <a:srgbClr val="867E7E"/>
            </a:solidFill>
            <a:miter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FFFFFF"/>
                </a:solidFill>
              </a:defRPr>
            </a:pPr>
            <a:endParaRPr sz="3733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Shape 868"/>
          <p:cNvSpPr>
            <a:spLocks noGrp="1"/>
          </p:cNvSpPr>
          <p:nvPr>
            <p:ph type="body" sz="quarter" idx="1"/>
          </p:nvPr>
        </p:nvSpPr>
        <p:spPr>
          <a:xfrm>
            <a:off x="540044" y="793769"/>
            <a:ext cx="8048803" cy="1042403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spcBef>
                <a:spcPts val="0"/>
              </a:spcBef>
              <a:defRPr sz="5333">
                <a:solidFill>
                  <a:srgbClr val="FFFFFF"/>
                </a:solidFill>
              </a:defRPr>
            </a:lvl1pPr>
            <a:lvl2pPr marL="1407364" indent="-188149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2pPr>
            <a:lvl3pPr marL="2370696" indent="-270937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3pPr>
            <a:lvl4pPr marL="3318975" indent="-338671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4pPr>
            <a:lvl5pPr marL="4233386" indent="-338671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9" name="Shape 869"/>
          <p:cNvSpPr>
            <a:spLocks noGrp="1"/>
          </p:cNvSpPr>
          <p:nvPr>
            <p:ph type="body" sz="quarter" idx="13"/>
          </p:nvPr>
        </p:nvSpPr>
        <p:spPr>
          <a:xfrm>
            <a:off x="540040" y="1802132"/>
            <a:ext cx="8048805" cy="1042403"/>
          </a:xfrm>
          <a:prstGeom prst="rect">
            <a:avLst/>
          </a:prstGeom>
        </p:spPr>
        <p:txBody>
          <a:bodyPr lIns="68574" tIns="68574" rIns="68574" bIns="68574"/>
          <a:lstStyle>
            <a:lvl1pPr defTabSz="2218972">
              <a:lnSpc>
                <a:spcPct val="90000"/>
              </a:lnSpc>
              <a:spcBef>
                <a:spcPts val="0"/>
              </a:spcBef>
              <a:defRPr sz="1820">
                <a:solidFill>
                  <a:srgbClr val="FFFFFF"/>
                </a:solidFill>
              </a:defRPr>
            </a:lvl1pPr>
          </a:lstStyle>
          <a:p>
            <a:pPr defTabSz="832104">
              <a:lnSpc>
                <a:spcPct val="90000"/>
              </a:lnSpc>
              <a:spcBef>
                <a:spcPts val="0"/>
              </a:spcBef>
              <a:defRPr sz="182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0" name="Shape 870"/>
          <p:cNvSpPr/>
          <p:nvPr/>
        </p:nvSpPr>
        <p:spPr>
          <a:xfrm flipH="1">
            <a:off x="18252140" y="690248"/>
            <a:ext cx="3" cy="12387205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121917" rIns="121917"/>
          <a:lstStyle/>
          <a:p>
            <a:pPr algn="l" defTabSz="2438430"/>
            <a:endParaRPr sz="3733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Shape 871"/>
          <p:cNvSpPr/>
          <p:nvPr/>
        </p:nvSpPr>
        <p:spPr>
          <a:xfrm flipH="1">
            <a:off x="12182140" y="690251"/>
            <a:ext cx="3" cy="12335200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121917" rIns="121917"/>
          <a:lstStyle/>
          <a:p>
            <a:pPr algn="l" defTabSz="2438430"/>
            <a:endParaRPr sz="3733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Shape 872"/>
          <p:cNvSpPr>
            <a:spLocks noGrp="1"/>
          </p:cNvSpPr>
          <p:nvPr>
            <p:ph type="sldNum" sz="quarter" idx="2"/>
          </p:nvPr>
        </p:nvSpPr>
        <p:spPr>
          <a:xfrm>
            <a:off x="778214" y="12974050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52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er with Copy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Shape 879"/>
          <p:cNvSpPr>
            <a:spLocks noGrp="1"/>
          </p:cNvSpPr>
          <p:nvPr>
            <p:ph type="body" sz="half" idx="1"/>
          </p:nvPr>
        </p:nvSpPr>
        <p:spPr>
          <a:xfrm>
            <a:off x="540044" y="2413206"/>
            <a:ext cx="10054403" cy="8497605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spcBef>
                <a:spcPts val="2400"/>
              </a:spcBef>
              <a:defRPr sz="5333">
                <a:solidFill>
                  <a:srgbClr val="323232"/>
                </a:solidFill>
              </a:defRPr>
            </a:lvl1pPr>
            <a:lvl2pPr marL="1407364" indent="-188149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2pPr>
            <a:lvl3pPr marL="2370696" indent="-270937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3pPr>
            <a:lvl4pPr marL="3318975" indent="-338671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4pPr>
            <a:lvl5pPr marL="4233386" indent="-338671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0" name="Shape 880"/>
          <p:cNvSpPr>
            <a:spLocks noGrp="1"/>
          </p:cNvSpPr>
          <p:nvPr>
            <p:ph type="pic" sz="quarter" idx="13"/>
          </p:nvPr>
        </p:nvSpPr>
        <p:spPr>
          <a:xfrm>
            <a:off x="13704977" y="794753"/>
            <a:ext cx="9132803" cy="54448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81" name="Shape 881"/>
          <p:cNvSpPr>
            <a:spLocks noGrp="1"/>
          </p:cNvSpPr>
          <p:nvPr>
            <p:ph type="pic" sz="quarter" idx="14"/>
          </p:nvPr>
        </p:nvSpPr>
        <p:spPr>
          <a:xfrm>
            <a:off x="13704977" y="7498644"/>
            <a:ext cx="9132803" cy="54448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82" name="Shape 882"/>
          <p:cNvSpPr>
            <a:spLocks noGrp="1"/>
          </p:cNvSpPr>
          <p:nvPr>
            <p:ph type="body" sz="quarter" idx="15"/>
          </p:nvPr>
        </p:nvSpPr>
        <p:spPr>
          <a:xfrm>
            <a:off x="540040" y="775801"/>
            <a:ext cx="10054405" cy="1042403"/>
          </a:xfrm>
          <a:prstGeom prst="rect">
            <a:avLst/>
          </a:prstGeom>
        </p:spPr>
        <p:txBody>
          <a:bodyPr lIns="68574" tIns="68574" rIns="68574" bIns="68574"/>
          <a:lstStyle>
            <a:lvl1pPr defTabSz="2218972">
              <a:lnSpc>
                <a:spcPct val="90000"/>
              </a:lnSpc>
              <a:spcBef>
                <a:spcPts val="1867"/>
              </a:spcBef>
              <a:defRPr sz="1820">
                <a:solidFill>
                  <a:srgbClr val="5498E4"/>
                </a:solidFill>
              </a:defRPr>
            </a:lvl1pPr>
          </a:lstStyle>
          <a:p>
            <a:pPr defTabSz="832104">
              <a:lnSpc>
                <a:spcPct val="90000"/>
              </a:lnSpc>
              <a:spcBef>
                <a:spcPts val="700"/>
              </a:spcBef>
              <a:defRPr sz="1820">
                <a:solidFill>
                  <a:srgbClr val="5498E4"/>
                </a:solidFill>
              </a:defRPr>
            </a:pPr>
            <a:endParaRPr/>
          </a:p>
        </p:txBody>
      </p:sp>
      <p:sp>
        <p:nvSpPr>
          <p:cNvPr id="883" name="Shape 883"/>
          <p:cNvSpPr>
            <a:spLocks noGrp="1"/>
          </p:cNvSpPr>
          <p:nvPr>
            <p:ph type="sldNum" sz="quarter" idx="2"/>
          </p:nvPr>
        </p:nvSpPr>
        <p:spPr>
          <a:xfrm>
            <a:off x="778214" y="12974050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574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er with Copy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Shape 890"/>
          <p:cNvSpPr>
            <a:spLocks noGrp="1"/>
          </p:cNvSpPr>
          <p:nvPr>
            <p:ph type="body" sz="half" idx="1"/>
          </p:nvPr>
        </p:nvSpPr>
        <p:spPr>
          <a:xfrm>
            <a:off x="540044" y="2413206"/>
            <a:ext cx="10054403" cy="8497605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spcBef>
                <a:spcPts val="2400"/>
              </a:spcBef>
              <a:defRPr sz="5333">
                <a:solidFill>
                  <a:srgbClr val="323232"/>
                </a:solidFill>
              </a:defRPr>
            </a:lvl1pPr>
            <a:lvl2pPr marL="1407364" indent="-188149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2pPr>
            <a:lvl3pPr marL="2370696" indent="-270937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3pPr>
            <a:lvl4pPr marL="3318975" indent="-338671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4pPr>
            <a:lvl5pPr marL="4233386" indent="-338671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1" name="Shape 891"/>
          <p:cNvSpPr>
            <a:spLocks noGrp="1"/>
          </p:cNvSpPr>
          <p:nvPr>
            <p:ph type="body" sz="quarter" idx="13"/>
          </p:nvPr>
        </p:nvSpPr>
        <p:spPr>
          <a:xfrm>
            <a:off x="540040" y="775801"/>
            <a:ext cx="10054405" cy="1042403"/>
          </a:xfrm>
          <a:prstGeom prst="rect">
            <a:avLst/>
          </a:prstGeom>
        </p:spPr>
        <p:txBody>
          <a:bodyPr lIns="68574" tIns="68574" rIns="68574" bIns="68574"/>
          <a:lstStyle>
            <a:lvl1pPr defTabSz="2218972">
              <a:lnSpc>
                <a:spcPct val="90000"/>
              </a:lnSpc>
              <a:spcBef>
                <a:spcPts val="1867"/>
              </a:spcBef>
              <a:defRPr sz="1820">
                <a:solidFill>
                  <a:srgbClr val="5498E4"/>
                </a:solidFill>
              </a:defRPr>
            </a:lvl1pPr>
          </a:lstStyle>
          <a:p>
            <a:pPr defTabSz="832104">
              <a:lnSpc>
                <a:spcPct val="90000"/>
              </a:lnSpc>
              <a:spcBef>
                <a:spcPts val="700"/>
              </a:spcBef>
              <a:defRPr sz="1820">
                <a:solidFill>
                  <a:srgbClr val="5498E4"/>
                </a:solidFill>
              </a:defRPr>
            </a:pPr>
            <a:endParaRPr/>
          </a:p>
        </p:txBody>
      </p:sp>
      <p:sp>
        <p:nvSpPr>
          <p:cNvPr id="892" name="Shape 892"/>
          <p:cNvSpPr>
            <a:spLocks noGrp="1"/>
          </p:cNvSpPr>
          <p:nvPr>
            <p:ph type="sldNum" sz="quarter" idx="2"/>
          </p:nvPr>
        </p:nvSpPr>
        <p:spPr>
          <a:xfrm>
            <a:off x="778214" y="12974050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26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Shape 899"/>
          <p:cNvSpPr>
            <a:spLocks noGrp="1"/>
          </p:cNvSpPr>
          <p:nvPr>
            <p:ph type="body" sz="quarter" idx="1"/>
          </p:nvPr>
        </p:nvSpPr>
        <p:spPr>
          <a:xfrm>
            <a:off x="540044" y="775801"/>
            <a:ext cx="10054403" cy="1042403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spcBef>
                <a:spcPts val="2133"/>
              </a:spcBef>
              <a:defRPr sz="5333">
                <a:solidFill>
                  <a:srgbClr val="5498E4"/>
                </a:solidFill>
              </a:defRPr>
            </a:lvl1pPr>
            <a:lvl2pPr marL="1407364" indent="-188149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2pPr>
            <a:lvl3pPr marL="2370696" indent="-270937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3pPr>
            <a:lvl4pPr marL="3318975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4pPr>
            <a:lvl5pPr marL="4233386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0" name="Shape 900"/>
          <p:cNvSpPr>
            <a:spLocks noGrp="1"/>
          </p:cNvSpPr>
          <p:nvPr>
            <p:ph type="sldNum" sz="quarter" idx="2"/>
          </p:nvPr>
        </p:nvSpPr>
        <p:spPr>
          <a:xfrm>
            <a:off x="778214" y="12974050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43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- Titl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Shape 907"/>
          <p:cNvSpPr>
            <a:spLocks noGrp="1"/>
          </p:cNvSpPr>
          <p:nvPr>
            <p:ph type="body" sz="quarter" idx="1"/>
          </p:nvPr>
        </p:nvSpPr>
        <p:spPr>
          <a:xfrm>
            <a:off x="540044" y="775800"/>
            <a:ext cx="10054403" cy="1237605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spcBef>
                <a:spcPts val="2133"/>
              </a:spcBef>
              <a:defRPr sz="5333">
                <a:solidFill>
                  <a:srgbClr val="5498E4"/>
                </a:solidFill>
              </a:defRPr>
            </a:lvl1pPr>
            <a:lvl2pPr marL="1407364" indent="-188149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2pPr>
            <a:lvl3pPr marL="2370696" indent="-270937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3pPr>
            <a:lvl4pPr marL="3318975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4pPr>
            <a:lvl5pPr marL="4233386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8" name="Shape 908"/>
          <p:cNvSpPr>
            <a:spLocks noGrp="1"/>
          </p:cNvSpPr>
          <p:nvPr>
            <p:ph type="body" idx="13"/>
          </p:nvPr>
        </p:nvSpPr>
        <p:spPr>
          <a:xfrm>
            <a:off x="533400" y="2243878"/>
            <a:ext cx="21818400" cy="8612805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spcBef>
                <a:spcPts val="2400"/>
              </a:spcBef>
              <a:defRPr sz="1400">
                <a:solidFill>
                  <a:srgbClr val="323232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900"/>
              </a:spcBef>
              <a:defRPr sz="1400">
                <a:solidFill>
                  <a:srgbClr val="323232"/>
                </a:solidFill>
              </a:defRPr>
            </a:pPr>
            <a:endParaRPr/>
          </a:p>
        </p:txBody>
      </p:sp>
      <p:sp>
        <p:nvSpPr>
          <p:cNvPr id="909" name="Shape 909"/>
          <p:cNvSpPr>
            <a:spLocks noGrp="1"/>
          </p:cNvSpPr>
          <p:nvPr>
            <p:ph type="sldNum" sz="quarter" idx="2"/>
          </p:nvPr>
        </p:nvSpPr>
        <p:spPr>
          <a:xfrm>
            <a:off x="778214" y="12974050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8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Shape 916"/>
          <p:cNvSpPr>
            <a:spLocks noGrp="1"/>
          </p:cNvSpPr>
          <p:nvPr>
            <p:ph type="body" sz="quarter" idx="1"/>
          </p:nvPr>
        </p:nvSpPr>
        <p:spPr>
          <a:xfrm>
            <a:off x="540044" y="775800"/>
            <a:ext cx="10054403" cy="1237605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spcBef>
                <a:spcPts val="2133"/>
              </a:spcBef>
              <a:defRPr sz="5333">
                <a:solidFill>
                  <a:srgbClr val="5498E4"/>
                </a:solidFill>
              </a:defRPr>
            </a:lvl1pPr>
            <a:lvl2pPr marL="1407364" indent="-188149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2pPr>
            <a:lvl3pPr marL="2370696" indent="-270937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3pPr>
            <a:lvl4pPr marL="3318975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4pPr>
            <a:lvl5pPr marL="4233386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7" name="Shape 917"/>
          <p:cNvSpPr>
            <a:spLocks noGrp="1"/>
          </p:cNvSpPr>
          <p:nvPr>
            <p:ph type="sldNum" sz="quarter" idx="2"/>
          </p:nvPr>
        </p:nvSpPr>
        <p:spPr>
          <a:xfrm>
            <a:off x="778214" y="12974050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81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er with 2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Shape 941"/>
          <p:cNvSpPr>
            <a:spLocks noGrp="1"/>
          </p:cNvSpPr>
          <p:nvPr>
            <p:ph type="body" sz="quarter" idx="1"/>
          </p:nvPr>
        </p:nvSpPr>
        <p:spPr>
          <a:xfrm>
            <a:off x="783856" y="10135479"/>
            <a:ext cx="6268000" cy="2423203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spcBef>
                <a:spcPts val="2133"/>
              </a:spcBef>
              <a:defRPr sz="5333">
                <a:solidFill>
                  <a:srgbClr val="323232"/>
                </a:solidFill>
              </a:defRPr>
            </a:lvl1pPr>
            <a:lvl2pPr marL="1407364" indent="-188149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2pPr>
            <a:lvl3pPr marL="2370696" indent="-270937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3pPr>
            <a:lvl4pPr marL="3318975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4pPr>
            <a:lvl5pPr marL="4233386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2" name="Shape 942"/>
          <p:cNvSpPr>
            <a:spLocks noGrp="1"/>
          </p:cNvSpPr>
          <p:nvPr>
            <p:ph type="pic" sz="quarter" idx="13"/>
          </p:nvPr>
        </p:nvSpPr>
        <p:spPr>
          <a:xfrm>
            <a:off x="783857" y="2641601"/>
            <a:ext cx="9870403" cy="67384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3" name="Shape 943"/>
          <p:cNvSpPr>
            <a:spLocks noGrp="1"/>
          </p:cNvSpPr>
          <p:nvPr>
            <p:ph type="pic" sz="quarter" idx="14"/>
          </p:nvPr>
        </p:nvSpPr>
        <p:spPr>
          <a:xfrm>
            <a:off x="13025548" y="2641601"/>
            <a:ext cx="9870403" cy="67384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4" name="Shape 944"/>
          <p:cNvSpPr>
            <a:spLocks noGrp="1"/>
          </p:cNvSpPr>
          <p:nvPr>
            <p:ph type="body" sz="quarter" idx="15"/>
          </p:nvPr>
        </p:nvSpPr>
        <p:spPr>
          <a:xfrm>
            <a:off x="13025548" y="10135477"/>
            <a:ext cx="6268003" cy="2423200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spcBef>
                <a:spcPts val="2133"/>
              </a:spcBef>
              <a:defRPr sz="2000">
                <a:solidFill>
                  <a:srgbClr val="323232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800"/>
              </a:spcBef>
              <a:defRPr sz="2000">
                <a:solidFill>
                  <a:srgbClr val="323232"/>
                </a:solidFill>
              </a:defRPr>
            </a:pPr>
            <a:endParaRPr/>
          </a:p>
        </p:txBody>
      </p:sp>
      <p:sp>
        <p:nvSpPr>
          <p:cNvPr id="945" name="Shape 945"/>
          <p:cNvSpPr>
            <a:spLocks noGrp="1"/>
          </p:cNvSpPr>
          <p:nvPr>
            <p:ph type="body" sz="quarter" idx="16"/>
          </p:nvPr>
        </p:nvSpPr>
        <p:spPr>
          <a:xfrm>
            <a:off x="540040" y="775801"/>
            <a:ext cx="10054405" cy="1042403"/>
          </a:xfrm>
          <a:prstGeom prst="rect">
            <a:avLst/>
          </a:prstGeom>
        </p:spPr>
        <p:txBody>
          <a:bodyPr lIns="68574" tIns="68574" rIns="68574" bIns="68574"/>
          <a:lstStyle>
            <a:lvl1pPr defTabSz="2218972">
              <a:lnSpc>
                <a:spcPct val="90000"/>
              </a:lnSpc>
              <a:spcBef>
                <a:spcPts val="1867"/>
              </a:spcBef>
              <a:defRPr sz="1820">
                <a:solidFill>
                  <a:srgbClr val="5498E4"/>
                </a:solidFill>
              </a:defRPr>
            </a:lvl1pPr>
          </a:lstStyle>
          <a:p>
            <a:pPr defTabSz="832104">
              <a:lnSpc>
                <a:spcPct val="90000"/>
              </a:lnSpc>
              <a:spcBef>
                <a:spcPts val="700"/>
              </a:spcBef>
              <a:defRPr sz="1820">
                <a:solidFill>
                  <a:srgbClr val="5498E4"/>
                </a:solidFill>
              </a:defRPr>
            </a:pPr>
            <a:endParaRPr/>
          </a:p>
        </p:txBody>
      </p:sp>
      <p:sp>
        <p:nvSpPr>
          <p:cNvPr id="946" name="Shape 946"/>
          <p:cNvSpPr>
            <a:spLocks noGrp="1"/>
          </p:cNvSpPr>
          <p:nvPr>
            <p:ph type="sldNum" sz="quarter" idx="2"/>
          </p:nvPr>
        </p:nvSpPr>
        <p:spPr>
          <a:xfrm>
            <a:off x="778214" y="12974050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093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Header with Copy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>
            <a:spLocks noGrp="1"/>
          </p:cNvSpPr>
          <p:nvPr>
            <p:ph type="body" sz="half" idx="1"/>
          </p:nvPr>
        </p:nvSpPr>
        <p:spPr>
          <a:xfrm>
            <a:off x="540041" y="2413206"/>
            <a:ext cx="10054403" cy="8497605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spcBef>
                <a:spcPts val="2400"/>
              </a:spcBef>
              <a:defRPr sz="5333">
                <a:solidFill>
                  <a:srgbClr val="323232"/>
                </a:solidFill>
              </a:defRPr>
            </a:lvl1pPr>
            <a:lvl2pPr marL="1407364" indent="-188149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2pPr>
            <a:lvl3pPr marL="2370696" indent="-270937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3pPr>
            <a:lvl4pPr marL="3318975" indent="-338671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4pPr>
            <a:lvl5pPr marL="4233386" indent="-338671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4" name="Shape 954"/>
          <p:cNvSpPr>
            <a:spLocks noGrp="1"/>
          </p:cNvSpPr>
          <p:nvPr>
            <p:ph type="pic" idx="13"/>
          </p:nvPr>
        </p:nvSpPr>
        <p:spPr>
          <a:xfrm>
            <a:off x="12181667" y="0"/>
            <a:ext cx="121824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55" name="Shape 955"/>
          <p:cNvSpPr>
            <a:spLocks noGrp="1"/>
          </p:cNvSpPr>
          <p:nvPr>
            <p:ph type="body" sz="quarter" idx="14"/>
          </p:nvPr>
        </p:nvSpPr>
        <p:spPr>
          <a:xfrm>
            <a:off x="540040" y="775801"/>
            <a:ext cx="10054405" cy="1042403"/>
          </a:xfrm>
          <a:prstGeom prst="rect">
            <a:avLst/>
          </a:prstGeom>
        </p:spPr>
        <p:txBody>
          <a:bodyPr lIns="68574" tIns="68574" rIns="68574" bIns="68574"/>
          <a:lstStyle>
            <a:lvl1pPr defTabSz="2218972">
              <a:lnSpc>
                <a:spcPct val="90000"/>
              </a:lnSpc>
              <a:spcBef>
                <a:spcPts val="1867"/>
              </a:spcBef>
              <a:defRPr sz="1820">
                <a:solidFill>
                  <a:srgbClr val="5498E4"/>
                </a:solidFill>
              </a:defRPr>
            </a:lvl1pPr>
          </a:lstStyle>
          <a:p>
            <a:pPr defTabSz="832104">
              <a:lnSpc>
                <a:spcPct val="90000"/>
              </a:lnSpc>
              <a:spcBef>
                <a:spcPts val="700"/>
              </a:spcBef>
              <a:defRPr sz="1820">
                <a:solidFill>
                  <a:srgbClr val="5498E4"/>
                </a:solidFill>
              </a:defRPr>
            </a:pPr>
            <a:endParaRPr/>
          </a:p>
        </p:txBody>
      </p:sp>
      <p:sp>
        <p:nvSpPr>
          <p:cNvPr id="956" name="Shape 956"/>
          <p:cNvSpPr>
            <a:spLocks noGrp="1"/>
          </p:cNvSpPr>
          <p:nvPr>
            <p:ph type="sldNum" sz="quarter" idx="2"/>
          </p:nvPr>
        </p:nvSpPr>
        <p:spPr>
          <a:xfrm>
            <a:off x="778214" y="12974050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er with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Shape 96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1EDED"/>
          </a:solidFill>
          <a:ln w="12700">
            <a:solidFill>
              <a:srgbClr val="867E7E"/>
            </a:solidFill>
            <a:miter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FFFFFF"/>
                </a:solidFill>
              </a:defRPr>
            </a:pPr>
            <a:endParaRPr sz="3733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Shape 964"/>
          <p:cNvSpPr>
            <a:spLocks noGrp="1"/>
          </p:cNvSpPr>
          <p:nvPr>
            <p:ph type="body" sz="quarter" idx="1"/>
          </p:nvPr>
        </p:nvSpPr>
        <p:spPr>
          <a:xfrm>
            <a:off x="540044" y="775801"/>
            <a:ext cx="10054403" cy="1042403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spcBef>
                <a:spcPts val="2133"/>
              </a:spcBef>
              <a:defRPr sz="5333">
                <a:solidFill>
                  <a:srgbClr val="5498E4"/>
                </a:solidFill>
              </a:defRPr>
            </a:lvl1pPr>
            <a:lvl2pPr marL="1407364" indent="-188149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2pPr>
            <a:lvl3pPr marL="2370696" indent="-270937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3pPr>
            <a:lvl4pPr marL="3318975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4pPr>
            <a:lvl5pPr marL="4233386" indent="-338671">
              <a:lnSpc>
                <a:spcPct val="90000"/>
              </a:lnSpc>
              <a:spcBef>
                <a:spcPts val="2133"/>
              </a:spcBef>
              <a:buSzPct val="100000"/>
              <a:buChar char="•"/>
              <a:defRPr sz="5333">
                <a:solidFill>
                  <a:srgbClr val="5498E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5" name="Shape 965"/>
          <p:cNvSpPr>
            <a:spLocks noGrp="1"/>
          </p:cNvSpPr>
          <p:nvPr>
            <p:ph type="sldNum" sz="quarter" idx="2"/>
          </p:nvPr>
        </p:nvSpPr>
        <p:spPr>
          <a:xfrm>
            <a:off x="778214" y="12974050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791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er with Copy and Donut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Shape 972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1EDED"/>
          </a:solidFill>
          <a:ln w="12700">
            <a:solidFill>
              <a:srgbClr val="867E7E"/>
            </a:solidFill>
            <a:miter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FFFFFF"/>
                </a:solidFill>
              </a:defRPr>
            </a:pPr>
            <a:endParaRPr sz="3733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Shape 973"/>
          <p:cNvSpPr>
            <a:spLocks noGrp="1"/>
          </p:cNvSpPr>
          <p:nvPr>
            <p:ph type="body" sz="half" idx="1"/>
          </p:nvPr>
        </p:nvSpPr>
        <p:spPr>
          <a:xfrm>
            <a:off x="540043" y="2445868"/>
            <a:ext cx="6885600" cy="10026403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spcBef>
                <a:spcPts val="2400"/>
              </a:spcBef>
              <a:defRPr sz="5333">
                <a:solidFill>
                  <a:srgbClr val="323232"/>
                </a:solidFill>
              </a:defRPr>
            </a:lvl1pPr>
            <a:lvl2pPr marL="1407364" indent="-188149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2pPr>
            <a:lvl3pPr marL="2370696" indent="-270937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3pPr>
            <a:lvl4pPr marL="3318975" indent="-338671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4pPr>
            <a:lvl5pPr marL="4233386" indent="-338671">
              <a:lnSpc>
                <a:spcPct val="90000"/>
              </a:lnSpc>
              <a:spcBef>
                <a:spcPts val="2400"/>
              </a:spcBef>
              <a:buSzPct val="100000"/>
              <a:buChar char="•"/>
              <a:defRPr sz="5333">
                <a:solidFill>
                  <a:srgbClr val="32323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4" name="Shape 974"/>
          <p:cNvSpPr>
            <a:spLocks noGrp="1"/>
          </p:cNvSpPr>
          <p:nvPr>
            <p:ph type="body" sz="quarter" idx="13"/>
          </p:nvPr>
        </p:nvSpPr>
        <p:spPr>
          <a:xfrm>
            <a:off x="540040" y="775801"/>
            <a:ext cx="10054405" cy="1042403"/>
          </a:xfrm>
          <a:prstGeom prst="rect">
            <a:avLst/>
          </a:prstGeom>
        </p:spPr>
        <p:txBody>
          <a:bodyPr lIns="68574" tIns="68574" rIns="68574" bIns="68574"/>
          <a:lstStyle>
            <a:lvl1pPr defTabSz="2218972">
              <a:lnSpc>
                <a:spcPct val="90000"/>
              </a:lnSpc>
              <a:spcBef>
                <a:spcPts val="1867"/>
              </a:spcBef>
              <a:defRPr sz="1820">
                <a:solidFill>
                  <a:srgbClr val="5498E4"/>
                </a:solidFill>
              </a:defRPr>
            </a:lvl1pPr>
          </a:lstStyle>
          <a:p>
            <a:pPr defTabSz="832104">
              <a:lnSpc>
                <a:spcPct val="90000"/>
              </a:lnSpc>
              <a:spcBef>
                <a:spcPts val="700"/>
              </a:spcBef>
              <a:defRPr sz="1820">
                <a:solidFill>
                  <a:srgbClr val="5498E4"/>
                </a:solidFill>
              </a:defRPr>
            </a:pPr>
            <a:endParaRPr/>
          </a:p>
        </p:txBody>
      </p:sp>
      <p:sp>
        <p:nvSpPr>
          <p:cNvPr id="975" name="Shape 975"/>
          <p:cNvSpPr>
            <a:spLocks noGrp="1"/>
          </p:cNvSpPr>
          <p:nvPr>
            <p:ph type="sldNum" sz="quarter" idx="2"/>
          </p:nvPr>
        </p:nvSpPr>
        <p:spPr>
          <a:xfrm>
            <a:off x="778214" y="12974050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655A5B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73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Shape 982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B8AEAE"/>
          </a:solidFill>
          <a:ln w="12700">
            <a:solidFill>
              <a:srgbClr val="867E7E"/>
            </a:solidFill>
            <a:miter/>
          </a:ln>
        </p:spPr>
        <p:txBody>
          <a:bodyPr lIns="121917" rIns="121917" anchor="ctr"/>
          <a:lstStyle/>
          <a:p>
            <a:pPr defTabSz="2438430">
              <a:defRPr>
                <a:solidFill>
                  <a:srgbClr val="FFFFFF"/>
                </a:solidFill>
              </a:defRPr>
            </a:pPr>
            <a:endParaRPr sz="3733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Shape 983"/>
          <p:cNvSpPr/>
          <p:nvPr/>
        </p:nvSpPr>
        <p:spPr>
          <a:xfrm flipH="1">
            <a:off x="18252140" y="690248"/>
            <a:ext cx="3" cy="12387205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121917" rIns="121917"/>
          <a:lstStyle/>
          <a:p>
            <a:pPr algn="l" defTabSz="2438430"/>
            <a:endParaRPr sz="3733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Shape 984"/>
          <p:cNvSpPr/>
          <p:nvPr/>
        </p:nvSpPr>
        <p:spPr>
          <a:xfrm flipH="1">
            <a:off x="12182140" y="690251"/>
            <a:ext cx="3" cy="12335200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121917" rIns="121917"/>
          <a:lstStyle/>
          <a:p>
            <a:pPr algn="l" defTabSz="2438430"/>
            <a:endParaRPr sz="3733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Shape 985"/>
          <p:cNvSpPr>
            <a:spLocks noGrp="1"/>
          </p:cNvSpPr>
          <p:nvPr>
            <p:ph type="body" sz="quarter" idx="1"/>
          </p:nvPr>
        </p:nvSpPr>
        <p:spPr>
          <a:xfrm>
            <a:off x="540041" y="793769"/>
            <a:ext cx="10305603" cy="1042403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spcBef>
                <a:spcPts val="0"/>
              </a:spcBef>
              <a:defRPr sz="5333">
                <a:solidFill>
                  <a:srgbClr val="FFFFFF"/>
                </a:solidFill>
              </a:defRPr>
            </a:lvl1pPr>
            <a:lvl2pPr marL="1407364" indent="-188149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2pPr>
            <a:lvl3pPr marL="2370696" indent="-270937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3pPr>
            <a:lvl4pPr marL="3318975" indent="-338671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4pPr>
            <a:lvl5pPr marL="4233386" indent="-338671">
              <a:lnSpc>
                <a:spcPct val="90000"/>
              </a:lnSpc>
              <a:spcBef>
                <a:spcPts val="0"/>
              </a:spcBef>
              <a:buSzPct val="100000"/>
              <a:buChar char="•"/>
              <a:defRPr sz="5333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86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49559" y="12480151"/>
            <a:ext cx="1351203" cy="548003"/>
          </a:xfrm>
          <a:prstGeom prst="rect">
            <a:avLst/>
          </a:prstGeom>
          <a:ln w="12700">
            <a:miter lim="400000"/>
          </a:ln>
        </p:spPr>
      </p:pic>
      <p:sp>
        <p:nvSpPr>
          <p:cNvPr id="987" name="Shape 987"/>
          <p:cNvSpPr/>
          <p:nvPr/>
        </p:nvSpPr>
        <p:spPr>
          <a:xfrm>
            <a:off x="12708788" y="580737"/>
            <a:ext cx="5445603" cy="923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00" tIns="91400" rIns="91400" bIns="91400">
            <a:spAutoFit/>
          </a:bodyPr>
          <a:lstStyle>
            <a:lvl1pPr>
              <a:lnSpc>
                <a:spcPct val="90000"/>
              </a:lnSpc>
              <a:defRPr sz="2000">
                <a:solidFill>
                  <a:srgbClr val="FFFFFF"/>
                </a:solidFill>
              </a:defRPr>
            </a:lvl1pPr>
          </a:lstStyle>
          <a:p>
            <a:pPr algn="l" defTabSz="2438430"/>
            <a:r>
              <a:rPr sz="5333">
                <a:latin typeface="Arial"/>
                <a:ea typeface="Arial"/>
                <a:cs typeface="Arial"/>
                <a:sym typeface="Arial"/>
              </a:rPr>
              <a:t>InterConnect</a:t>
            </a:r>
          </a:p>
        </p:txBody>
      </p:sp>
      <p:sp>
        <p:nvSpPr>
          <p:cNvPr id="988" name="Shape 988"/>
          <p:cNvSpPr/>
          <p:nvPr/>
        </p:nvSpPr>
        <p:spPr>
          <a:xfrm>
            <a:off x="12708788" y="1371037"/>
            <a:ext cx="5445603" cy="923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00" tIns="91400" rIns="91400" bIns="91400">
            <a:spAutoFit/>
          </a:bodyPr>
          <a:lstStyle>
            <a:lvl1pPr>
              <a:lnSpc>
                <a:spcPct val="90000"/>
              </a:lnSpc>
              <a:defRPr sz="2000">
                <a:solidFill>
                  <a:srgbClr val="FFFFFF"/>
                </a:solidFill>
              </a:defRPr>
            </a:lvl1pPr>
          </a:lstStyle>
          <a:p>
            <a:pPr algn="l" defTabSz="2438430"/>
            <a:r>
              <a:rPr sz="5333">
                <a:latin typeface="Arial"/>
                <a:ea typeface="Arial"/>
                <a:cs typeface="Arial"/>
                <a:sym typeface="Arial"/>
              </a:rPr>
              <a:t>2017</a:t>
            </a:r>
          </a:p>
        </p:txBody>
      </p:sp>
      <p:sp>
        <p:nvSpPr>
          <p:cNvPr id="989" name="Shape 989"/>
          <p:cNvSpPr>
            <a:spLocks noGrp="1"/>
          </p:cNvSpPr>
          <p:nvPr>
            <p:ph type="sldNum" sz="quarter" idx="2"/>
          </p:nvPr>
        </p:nvSpPr>
        <p:spPr>
          <a:xfrm>
            <a:off x="778214" y="12974050"/>
            <a:ext cx="445926" cy="438551"/>
          </a:xfrm>
          <a:prstGeom prst="rect">
            <a:avLst/>
          </a:prstGeom>
        </p:spPr>
        <p:txBody>
          <a:bodyPr lIns="34275" tIns="34275" rIns="34275" bIns="34275"/>
          <a:lstStyle>
            <a:lvl1pPr algn="l">
              <a:defRPr sz="24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776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>
            <a:spLocks noGrp="1"/>
          </p:cNvSpPr>
          <p:nvPr>
            <p:ph type="sldNum" sz="quarter" idx="2"/>
          </p:nvPr>
        </p:nvSpPr>
        <p:spPr>
          <a:xfrm>
            <a:off x="22261678" y="12858623"/>
            <a:ext cx="445925" cy="438551"/>
          </a:xfrm>
          <a:prstGeom prst="rect">
            <a:avLst/>
          </a:prstGeom>
        </p:spPr>
        <p:txBody>
          <a:bodyPr lIns="34275" tIns="34275" rIns="34275" bIns="34275"/>
          <a:lstStyle>
            <a:lvl1pPr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113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hape 1003"/>
          <p:cNvSpPr>
            <a:spLocks noGrp="1"/>
          </p:cNvSpPr>
          <p:nvPr>
            <p:ph type="title"/>
          </p:nvPr>
        </p:nvSpPr>
        <p:spPr>
          <a:xfrm>
            <a:off x="1676396" y="730256"/>
            <a:ext cx="21031203" cy="2651200"/>
          </a:xfrm>
          <a:prstGeom prst="rect">
            <a:avLst/>
          </a:prstGeom>
        </p:spPr>
        <p:txBody>
          <a:bodyPr lIns="68574" tIns="68574" rIns="68574" bIns="68574" anchor="ctr"/>
          <a:lstStyle>
            <a:lvl1pPr>
              <a:lnSpc>
                <a:spcPct val="90000"/>
              </a:lnSpc>
              <a:defRPr sz="11733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04" name="Shape 1004"/>
          <p:cNvSpPr>
            <a:spLocks noGrp="1"/>
          </p:cNvSpPr>
          <p:nvPr>
            <p:ph type="sldNum" sz="quarter" idx="2"/>
          </p:nvPr>
        </p:nvSpPr>
        <p:spPr>
          <a:xfrm>
            <a:off x="22131154" y="12785417"/>
            <a:ext cx="576450" cy="584786"/>
          </a:xfrm>
          <a:prstGeom prst="rect">
            <a:avLst/>
          </a:prstGeom>
        </p:spPr>
        <p:txBody>
          <a:bodyPr lIns="45725" tIns="45725" rIns="45725" bIns="45725"/>
          <a:lstStyle>
            <a:lvl1pPr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96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(above) + content (1-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Shape 1011"/>
          <p:cNvSpPr>
            <a:spLocks noGrp="1"/>
          </p:cNvSpPr>
          <p:nvPr>
            <p:ph type="body" idx="1"/>
          </p:nvPr>
        </p:nvSpPr>
        <p:spPr>
          <a:xfrm>
            <a:off x="1060683" y="3178384"/>
            <a:ext cx="22777605" cy="8645600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90000"/>
              </a:lnSpc>
              <a:spcBef>
                <a:spcPts val="4000"/>
              </a:spcBef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marL="474139" indent="-203203">
              <a:lnSpc>
                <a:spcPct val="90000"/>
              </a:lnSpc>
              <a:spcBef>
                <a:spcPts val="4000"/>
              </a:spcBef>
              <a:buSzPct val="100000"/>
              <a:buChar char="–"/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marL="1049880" indent="-203203">
              <a:lnSpc>
                <a:spcPct val="90000"/>
              </a:lnSpc>
              <a:spcBef>
                <a:spcPts val="4000"/>
              </a:spcBef>
              <a:buSzPct val="100000"/>
              <a:buChar char="•"/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marL="1659487" indent="-203203">
              <a:lnSpc>
                <a:spcPct val="90000"/>
              </a:lnSpc>
              <a:spcBef>
                <a:spcPts val="4000"/>
              </a:spcBef>
              <a:buSzPct val="100000"/>
              <a:buChar char="–"/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marL="2133627" indent="-203203">
              <a:lnSpc>
                <a:spcPct val="90000"/>
              </a:lnSpc>
              <a:spcBef>
                <a:spcPts val="4000"/>
              </a:spcBef>
              <a:buSzPct val="100000"/>
              <a:buChar char="»"/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2" name="Shape 1012"/>
          <p:cNvSpPr>
            <a:spLocks noGrp="1"/>
          </p:cNvSpPr>
          <p:nvPr>
            <p:ph type="title"/>
          </p:nvPr>
        </p:nvSpPr>
        <p:spPr>
          <a:xfrm>
            <a:off x="1060683" y="720854"/>
            <a:ext cx="22777605" cy="2438403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defRPr sz="8000">
                <a:solidFill>
                  <a:srgbClr val="5498D5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013" name="Shape 1013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Shape 1029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003"/>
          </a:xfrm>
          <a:prstGeom prst="rect">
            <a:avLst/>
          </a:prstGeom>
        </p:spPr>
        <p:txBody>
          <a:bodyPr lIns="68574" tIns="68574" rIns="68574" bIns="68574" anchor="b"/>
          <a:lstStyle>
            <a:lvl1pPr algn="ctr">
              <a:defRPr sz="112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030" name="Shape 1030"/>
          <p:cNvSpPr>
            <a:spLocks noGrp="1"/>
          </p:cNvSpPr>
          <p:nvPr>
            <p:ph type="body" sz="quarter" idx="1"/>
          </p:nvPr>
        </p:nvSpPr>
        <p:spPr>
          <a:xfrm>
            <a:off x="1778000" y="7073897"/>
            <a:ext cx="20828000" cy="1588003"/>
          </a:xfrm>
          <a:prstGeom prst="rect">
            <a:avLst/>
          </a:prstGeom>
        </p:spPr>
        <p:txBody>
          <a:bodyPr lIns="68574" tIns="68574" rIns="68574" bIns="68574"/>
          <a:lstStyle>
            <a:lvl1pPr algn="ctr">
              <a:lnSpc>
                <a:spcPct val="100000"/>
              </a:lnSpc>
              <a:spcBef>
                <a:spcPts val="0"/>
              </a:spcBef>
              <a:defRPr sz="4533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defRPr sz="4533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defRPr sz="4533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4533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defRPr sz="4533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1" name="Shape 1031"/>
          <p:cNvSpPr>
            <a:spLocks noGrp="1"/>
          </p:cNvSpPr>
          <p:nvPr>
            <p:ph type="sldNum" sz="quarter" idx="2"/>
          </p:nvPr>
        </p:nvSpPr>
        <p:spPr>
          <a:xfrm>
            <a:off x="12000682" y="13081000"/>
            <a:ext cx="370293" cy="407804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Shape 1038"/>
          <p:cNvSpPr>
            <a:spLocks noGrp="1"/>
          </p:cNvSpPr>
          <p:nvPr>
            <p:ph type="title"/>
          </p:nvPr>
        </p:nvSpPr>
        <p:spPr>
          <a:xfrm>
            <a:off x="1219200" y="762001"/>
            <a:ext cx="21945600" cy="1625603"/>
          </a:xfrm>
          <a:prstGeom prst="rect">
            <a:avLst/>
          </a:prstGeom>
        </p:spPr>
        <p:txBody>
          <a:bodyPr lIns="68574" tIns="68574" rIns="68574" bIns="68574" anchor="ctr"/>
          <a:lstStyle>
            <a:lvl1pPr>
              <a:lnSpc>
                <a:spcPct val="90000"/>
              </a:lnSpc>
              <a:defRPr sz="8267" b="1">
                <a:solidFill>
                  <a:srgbClr val="2D8DD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39" name="Shape 1039"/>
          <p:cNvSpPr>
            <a:spLocks noGrp="1"/>
          </p:cNvSpPr>
          <p:nvPr>
            <p:ph type="body" idx="1"/>
          </p:nvPr>
        </p:nvSpPr>
        <p:spPr>
          <a:xfrm>
            <a:off x="1219200" y="2590801"/>
            <a:ext cx="21945600" cy="9661603"/>
          </a:xfrm>
          <a:prstGeom prst="rect">
            <a:avLst/>
          </a:prstGeom>
        </p:spPr>
        <p:txBody>
          <a:bodyPr lIns="68574" tIns="68574" rIns="68574" bIns="68574"/>
          <a:lstStyle>
            <a:lvl1pPr marL="916609" indent="-2224">
              <a:lnSpc>
                <a:spcPct val="90000"/>
              </a:lnSpc>
              <a:spcBef>
                <a:spcPts val="3200"/>
              </a:spcBef>
              <a:buClr>
                <a:srgbClr val="1B2F7C"/>
              </a:buClr>
              <a:buSzPct val="100464"/>
              <a:buFont typeface="Arial"/>
              <a:buChar char="•"/>
              <a:defRPr sz="7467" b="1">
                <a:solidFill>
                  <a:srgbClr val="1B2F7C"/>
                </a:solidFill>
              </a:defRPr>
            </a:lvl1pPr>
            <a:lvl2pPr marL="2000985" indent="-19814">
              <a:lnSpc>
                <a:spcPct val="90000"/>
              </a:lnSpc>
              <a:spcBef>
                <a:spcPts val="3200"/>
              </a:spcBef>
              <a:buClr>
                <a:srgbClr val="1B2F7C"/>
              </a:buClr>
              <a:buSzPct val="100000"/>
              <a:buFont typeface="Arial"/>
              <a:buChar char="–"/>
              <a:defRPr sz="7467" b="1">
                <a:solidFill>
                  <a:srgbClr val="1B2F7C"/>
                </a:solidFill>
              </a:defRPr>
            </a:lvl2pPr>
            <a:lvl3pPr marL="3094983" indent="-47019">
              <a:lnSpc>
                <a:spcPct val="90000"/>
              </a:lnSpc>
              <a:spcBef>
                <a:spcPts val="3200"/>
              </a:spcBef>
              <a:buClr>
                <a:srgbClr val="1B2F7C"/>
              </a:buClr>
              <a:buSzPct val="99399"/>
              <a:buFont typeface="Arial"/>
              <a:buChar char="•"/>
              <a:defRPr sz="7467" b="1">
                <a:solidFill>
                  <a:srgbClr val="1B2F7C"/>
                </a:solidFill>
              </a:defRPr>
            </a:lvl3pPr>
            <a:lvl4pPr marL="4285896" indent="-52510">
              <a:lnSpc>
                <a:spcPct val="90000"/>
              </a:lnSpc>
              <a:spcBef>
                <a:spcPts val="3200"/>
              </a:spcBef>
              <a:buClr>
                <a:srgbClr val="1B2F7C"/>
              </a:buClr>
              <a:buSzPct val="100000"/>
              <a:buFont typeface="Arial"/>
              <a:buChar char="–"/>
              <a:defRPr sz="7467" b="1">
                <a:solidFill>
                  <a:srgbClr val="1B2F7C"/>
                </a:solidFill>
              </a:defRPr>
            </a:lvl4pPr>
            <a:lvl5pPr marL="5560779" indent="-173709">
              <a:lnSpc>
                <a:spcPct val="90000"/>
              </a:lnSpc>
              <a:spcBef>
                <a:spcPts val="3200"/>
              </a:spcBef>
              <a:buClr>
                <a:srgbClr val="1B2F7C"/>
              </a:buClr>
              <a:buSzPct val="100812"/>
              <a:buFont typeface="Arial"/>
              <a:buChar char="»"/>
              <a:defRPr sz="7467" b="1">
                <a:solidFill>
                  <a:srgbClr val="1B2F7C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0" name="Shape 1040"/>
          <p:cNvSpPr>
            <a:spLocks noGrp="1"/>
          </p:cNvSpPr>
          <p:nvPr>
            <p:ph type="sldNum" sz="quarter" idx="2"/>
          </p:nvPr>
        </p:nvSpPr>
        <p:spPr>
          <a:xfrm>
            <a:off x="16872183" y="12415168"/>
            <a:ext cx="603017" cy="5950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212121">
                    <a:lumOff val="21764"/>
                  </a:srgbClr>
                </a:solidFill>
              </a:rPr>
              <a:pPr/>
              <a:t>‹#›</a:t>
            </a:fld>
            <a:endParaRPr>
              <a:solidFill>
                <a:srgbClr val="212121">
                  <a:lumOff val="21764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7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image3.png" descr="IBMneg_no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3601" y="5897036"/>
            <a:ext cx="4868003" cy="1926403"/>
          </a:xfrm>
          <a:prstGeom prst="rect">
            <a:avLst/>
          </a:prstGeom>
          <a:ln w="12700">
            <a:miter lim="400000"/>
          </a:ln>
        </p:spPr>
      </p:pic>
      <p:sp>
        <p:nvSpPr>
          <p:cNvPr id="1048" name="Shape 1048"/>
          <p:cNvSpPr>
            <a:spLocks noGrp="1"/>
          </p:cNvSpPr>
          <p:nvPr>
            <p:ph type="sldNum" sz="quarter" idx="2"/>
          </p:nvPr>
        </p:nvSpPr>
        <p:spPr>
          <a:xfrm>
            <a:off x="17475200" y="12420398"/>
            <a:ext cx="626411" cy="584733"/>
          </a:xfrm>
          <a:prstGeom prst="rect">
            <a:avLst/>
          </a:prstGeom>
        </p:spPr>
        <p:txBody>
          <a:bodyPr lIns="45699" tIns="45699" rIns="45699" bIns="45699"/>
          <a:lstStyle>
            <a:lvl1pPr marR="33867" algn="l">
              <a:defRPr sz="3200" b="1">
                <a:solidFill>
                  <a:srgbClr val="FE6C03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917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01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Shape 1055"/>
          <p:cNvSpPr>
            <a:spLocks noGrp="1"/>
          </p:cNvSpPr>
          <p:nvPr>
            <p:ph type="sldNum" sz="quarter" idx="2"/>
          </p:nvPr>
        </p:nvSpPr>
        <p:spPr>
          <a:xfrm>
            <a:off x="610588" y="12897108"/>
            <a:ext cx="251672" cy="246221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929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Shape 1062"/>
          <p:cNvSpPr>
            <a:spLocks noGrp="1"/>
          </p:cNvSpPr>
          <p:nvPr>
            <p:ph type="body" sz="quarter" idx="1"/>
          </p:nvPr>
        </p:nvSpPr>
        <p:spPr>
          <a:xfrm>
            <a:off x="1292079" y="964104"/>
            <a:ext cx="21945603" cy="821600"/>
          </a:xfrm>
          <a:prstGeom prst="rect">
            <a:avLst/>
          </a:prstGeom>
        </p:spPr>
        <p:txBody>
          <a:bodyPr lIns="68574" tIns="68574" rIns="68574" bIns="68574"/>
          <a:lstStyle>
            <a:lvl1pPr>
              <a:lnSpc>
                <a:spcPct val="100000"/>
              </a:lnSpc>
              <a:spcBef>
                <a:spcPts val="0"/>
              </a:spcBef>
              <a:defRPr sz="5333">
                <a:solidFill>
                  <a:srgbClr val="FFFFFF"/>
                </a:solidFill>
              </a:defRPr>
            </a:lvl1pPr>
            <a:lvl2pPr marL="1259856" indent="-142242">
              <a:lnSpc>
                <a:spcPct val="100000"/>
              </a:lnSpc>
              <a:spcBef>
                <a:spcPts val="0"/>
              </a:spcBef>
              <a:buSzPct val="80000"/>
              <a:buChar char="•"/>
              <a:defRPr sz="5333">
                <a:solidFill>
                  <a:srgbClr val="FFFFFF"/>
                </a:solidFill>
              </a:defRPr>
            </a:lvl2pPr>
            <a:lvl3pPr marL="1920264" indent="-125308">
              <a:lnSpc>
                <a:spcPct val="100000"/>
              </a:lnSpc>
              <a:spcBef>
                <a:spcPts val="0"/>
              </a:spcBef>
              <a:buSzPct val="100000"/>
              <a:buChar char="–"/>
              <a:defRPr sz="5333">
                <a:solidFill>
                  <a:srgbClr val="FFFFFF"/>
                </a:solidFill>
              </a:defRPr>
            </a:lvl3pPr>
            <a:lvl4pPr marL="2595179" indent="-258350">
              <a:lnSpc>
                <a:spcPct val="100000"/>
              </a:lnSpc>
              <a:spcBef>
                <a:spcPts val="0"/>
              </a:spcBef>
              <a:buSzPct val="80000"/>
              <a:buChar char="•"/>
              <a:defRPr sz="5333">
                <a:solidFill>
                  <a:srgbClr val="FFFFFF"/>
                </a:solidFill>
              </a:defRPr>
            </a:lvl4pPr>
            <a:lvl5pPr marL="3291870" indent="-277699">
              <a:lnSpc>
                <a:spcPct val="100000"/>
              </a:lnSpc>
              <a:spcBef>
                <a:spcPts val="0"/>
              </a:spcBef>
              <a:buSzPct val="100000"/>
              <a:buChar char="»"/>
              <a:defRPr sz="5333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3" name="Shape 1063"/>
          <p:cNvSpPr>
            <a:spLocks noGrp="1"/>
          </p:cNvSpPr>
          <p:nvPr>
            <p:ph type="sldNum" sz="quarter" idx="2"/>
          </p:nvPr>
        </p:nvSpPr>
        <p:spPr>
          <a:xfrm>
            <a:off x="22711836" y="12270106"/>
            <a:ext cx="722955" cy="738664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4800">
                <a:solidFill>
                  <a:srgbClr val="32323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9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Shape 1070"/>
          <p:cNvSpPr>
            <a:spLocks noGrp="1"/>
          </p:cNvSpPr>
          <p:nvPr>
            <p:ph type="sldNum" sz="quarter" idx="2"/>
          </p:nvPr>
        </p:nvSpPr>
        <p:spPr>
          <a:xfrm>
            <a:off x="22912804" y="12755879"/>
            <a:ext cx="251672" cy="24622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574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01" Type="http://schemas.openxmlformats.org/officeDocument/2006/relationships/slideLayout" Target="../slideLayouts/slideLayout116.xml"/><Relationship Id="rId102" Type="http://schemas.openxmlformats.org/officeDocument/2006/relationships/slideLayout" Target="../slideLayouts/slideLayout117.xml"/><Relationship Id="rId103" Type="http://schemas.openxmlformats.org/officeDocument/2006/relationships/slideLayout" Target="../slideLayouts/slideLayout118.xml"/><Relationship Id="rId104" Type="http://schemas.openxmlformats.org/officeDocument/2006/relationships/slideLayout" Target="../slideLayouts/slideLayout119.xml"/><Relationship Id="rId105" Type="http://schemas.openxmlformats.org/officeDocument/2006/relationships/slideLayout" Target="../slideLayouts/slideLayout120.xml"/><Relationship Id="rId106" Type="http://schemas.openxmlformats.org/officeDocument/2006/relationships/slideLayout" Target="../slideLayouts/slideLayout121.xml"/><Relationship Id="rId107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8" Type="http://schemas.openxmlformats.org/officeDocument/2006/relationships/slideLayout" Target="../slideLayouts/slideLayout123.xml"/><Relationship Id="rId109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54.xml"/><Relationship Id="rId50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68.xml"/><Relationship Id="rId54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0.xml"/><Relationship Id="rId56" Type="http://schemas.openxmlformats.org/officeDocument/2006/relationships/slideLayout" Target="../slideLayouts/slideLayout71.xml"/><Relationship Id="rId57" Type="http://schemas.openxmlformats.org/officeDocument/2006/relationships/slideLayout" Target="../slideLayouts/slideLayout72.xml"/><Relationship Id="rId58" Type="http://schemas.openxmlformats.org/officeDocument/2006/relationships/slideLayout" Target="../slideLayouts/slideLayout73.xml"/><Relationship Id="rId59" Type="http://schemas.openxmlformats.org/officeDocument/2006/relationships/slideLayout" Target="../slideLayouts/slideLayout74.xml"/><Relationship Id="rId70" Type="http://schemas.openxmlformats.org/officeDocument/2006/relationships/slideLayout" Target="../slideLayouts/slideLayout85.xml"/><Relationship Id="rId71" Type="http://schemas.openxmlformats.org/officeDocument/2006/relationships/slideLayout" Target="../slideLayouts/slideLayout86.xml"/><Relationship Id="rId72" Type="http://schemas.openxmlformats.org/officeDocument/2006/relationships/slideLayout" Target="../slideLayouts/slideLayout87.xml"/><Relationship Id="rId73" Type="http://schemas.openxmlformats.org/officeDocument/2006/relationships/slideLayout" Target="../slideLayouts/slideLayout88.xml"/><Relationship Id="rId74" Type="http://schemas.openxmlformats.org/officeDocument/2006/relationships/slideLayout" Target="../slideLayouts/slideLayout89.xml"/><Relationship Id="rId75" Type="http://schemas.openxmlformats.org/officeDocument/2006/relationships/slideLayout" Target="../slideLayouts/slideLayout90.xml"/><Relationship Id="rId76" Type="http://schemas.openxmlformats.org/officeDocument/2006/relationships/slideLayout" Target="../slideLayouts/slideLayout91.xml"/><Relationship Id="rId77" Type="http://schemas.openxmlformats.org/officeDocument/2006/relationships/slideLayout" Target="../slideLayouts/slideLayout92.xml"/><Relationship Id="rId78" Type="http://schemas.openxmlformats.org/officeDocument/2006/relationships/slideLayout" Target="../slideLayouts/slideLayout93.xml"/><Relationship Id="rId79" Type="http://schemas.openxmlformats.org/officeDocument/2006/relationships/slideLayout" Target="../slideLayouts/slideLayout94.xml"/><Relationship Id="rId90" Type="http://schemas.openxmlformats.org/officeDocument/2006/relationships/slideLayout" Target="../slideLayouts/slideLayout105.xml"/><Relationship Id="rId91" Type="http://schemas.openxmlformats.org/officeDocument/2006/relationships/slideLayout" Target="../slideLayouts/slideLayout106.xml"/><Relationship Id="rId92" Type="http://schemas.openxmlformats.org/officeDocument/2006/relationships/slideLayout" Target="../slideLayouts/slideLayout107.xml"/><Relationship Id="rId93" Type="http://schemas.openxmlformats.org/officeDocument/2006/relationships/slideLayout" Target="../slideLayouts/slideLayout108.xml"/><Relationship Id="rId94" Type="http://schemas.openxmlformats.org/officeDocument/2006/relationships/slideLayout" Target="../slideLayouts/slideLayout109.xml"/><Relationship Id="rId95" Type="http://schemas.openxmlformats.org/officeDocument/2006/relationships/slideLayout" Target="../slideLayouts/slideLayout110.xml"/><Relationship Id="rId96" Type="http://schemas.openxmlformats.org/officeDocument/2006/relationships/slideLayout" Target="../slideLayouts/slideLayout111.xml"/><Relationship Id="rId97" Type="http://schemas.openxmlformats.org/officeDocument/2006/relationships/slideLayout" Target="../slideLayouts/slideLayout112.xml"/><Relationship Id="rId98" Type="http://schemas.openxmlformats.org/officeDocument/2006/relationships/slideLayout" Target="../slideLayouts/slideLayout113.xml"/><Relationship Id="rId99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44.xml"/><Relationship Id="rId40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58.xml"/><Relationship Id="rId44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3.xml"/><Relationship Id="rId49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75.xml"/><Relationship Id="rId61" Type="http://schemas.openxmlformats.org/officeDocument/2006/relationships/slideLayout" Target="../slideLayouts/slideLayout76.xml"/><Relationship Id="rId62" Type="http://schemas.openxmlformats.org/officeDocument/2006/relationships/slideLayout" Target="../slideLayouts/slideLayout77.xml"/><Relationship Id="rId63" Type="http://schemas.openxmlformats.org/officeDocument/2006/relationships/slideLayout" Target="../slideLayouts/slideLayout78.xml"/><Relationship Id="rId64" Type="http://schemas.openxmlformats.org/officeDocument/2006/relationships/slideLayout" Target="../slideLayouts/slideLayout79.xml"/><Relationship Id="rId65" Type="http://schemas.openxmlformats.org/officeDocument/2006/relationships/slideLayout" Target="../slideLayouts/slideLayout80.xml"/><Relationship Id="rId66" Type="http://schemas.openxmlformats.org/officeDocument/2006/relationships/slideLayout" Target="../slideLayouts/slideLayout81.xml"/><Relationship Id="rId67" Type="http://schemas.openxmlformats.org/officeDocument/2006/relationships/slideLayout" Target="../slideLayouts/slideLayout82.xml"/><Relationship Id="rId68" Type="http://schemas.openxmlformats.org/officeDocument/2006/relationships/slideLayout" Target="../slideLayouts/slideLayout83.xml"/><Relationship Id="rId69" Type="http://schemas.openxmlformats.org/officeDocument/2006/relationships/slideLayout" Target="../slideLayouts/slideLayout84.xml"/><Relationship Id="rId100" Type="http://schemas.openxmlformats.org/officeDocument/2006/relationships/slideLayout" Target="../slideLayouts/slideLayout115.xml"/><Relationship Id="rId80" Type="http://schemas.openxmlformats.org/officeDocument/2006/relationships/slideLayout" Target="../slideLayouts/slideLayout95.xml"/><Relationship Id="rId81" Type="http://schemas.openxmlformats.org/officeDocument/2006/relationships/slideLayout" Target="../slideLayouts/slideLayout96.xml"/><Relationship Id="rId82" Type="http://schemas.openxmlformats.org/officeDocument/2006/relationships/slideLayout" Target="../slideLayouts/slideLayout97.xml"/><Relationship Id="rId83" Type="http://schemas.openxmlformats.org/officeDocument/2006/relationships/slideLayout" Target="../slideLayouts/slideLayout98.xml"/><Relationship Id="rId84" Type="http://schemas.openxmlformats.org/officeDocument/2006/relationships/slideLayout" Target="../slideLayouts/slideLayout99.xml"/><Relationship Id="rId85" Type="http://schemas.openxmlformats.org/officeDocument/2006/relationships/slideLayout" Target="../slideLayouts/slideLayout100.xml"/><Relationship Id="rId86" Type="http://schemas.openxmlformats.org/officeDocument/2006/relationships/slideLayout" Target="../slideLayouts/slideLayout101.xml"/><Relationship Id="rId87" Type="http://schemas.openxmlformats.org/officeDocument/2006/relationships/slideLayout" Target="../slideLayouts/slideLayout102.xml"/><Relationship Id="rId88" Type="http://schemas.openxmlformats.org/officeDocument/2006/relationships/slideLayout" Target="../slideLayouts/slideLayout103.xml"/><Relationship Id="rId89" Type="http://schemas.openxmlformats.org/officeDocument/2006/relationships/slideLayout" Target="../slideLayouts/slideLayout10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39.xml"/><Relationship Id="rId17" Type="http://schemas.openxmlformats.org/officeDocument/2006/relationships/theme" Target="../theme/theme3.xm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9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1198" y="1186735"/>
            <a:ext cx="22721605" cy="1527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1198" y="3073267"/>
            <a:ext cx="22721605" cy="911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23453403" y="12662512"/>
            <a:ext cx="603018" cy="595067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2667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 defTabSz="2438430"/>
            <a:fld id="{86CB4B4D-7CA3-9044-876B-883B54F8677D}" type="slidenum">
              <a:rPr lang="uk-UA" smtClean="0">
                <a:solidFill>
                  <a:srgbClr val="212121">
                    <a:lumOff val="21764"/>
                  </a:srgbClr>
                </a:solidFill>
                <a:latin typeface="Arial"/>
                <a:ea typeface="Arial"/>
                <a:cs typeface="Arial"/>
                <a:sym typeface="Arial"/>
              </a:rPr>
              <a:pPr defTabSz="2438430"/>
              <a:t>‹#›</a:t>
            </a:fld>
            <a:endParaRPr lang="uk-UA">
              <a:solidFill>
                <a:srgbClr val="212121">
                  <a:lumOff val="21764"/>
                </a:srgb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295"/>
          <p:cNvSpPr/>
          <p:nvPr userDrawn="1"/>
        </p:nvSpPr>
        <p:spPr>
          <a:xfrm>
            <a:off x="644264" y="12958932"/>
            <a:ext cx="9276805" cy="90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7" tIns="243797" rIns="243797" bIns="243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 algn="l" defTabSz="2438430"/>
            <a:endParaRPr sz="2667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33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  <p:sldLayoutId id="2147483754" r:id="rId88"/>
    <p:sldLayoutId id="2147483755" r:id="rId89"/>
    <p:sldLayoutId id="2147483756" r:id="rId90"/>
    <p:sldLayoutId id="2147483757" r:id="rId91"/>
    <p:sldLayoutId id="2147483758" r:id="rId92"/>
    <p:sldLayoutId id="2147483759" r:id="rId93"/>
    <p:sldLayoutId id="2147483760" r:id="rId94"/>
    <p:sldLayoutId id="2147483761" r:id="rId95"/>
    <p:sldLayoutId id="2147483762" r:id="rId96"/>
    <p:sldLayoutId id="2147483763" r:id="rId97"/>
    <p:sldLayoutId id="2147483764" r:id="rId98"/>
    <p:sldLayoutId id="2147483765" r:id="rId99"/>
    <p:sldLayoutId id="2147483766" r:id="rId100"/>
    <p:sldLayoutId id="2147483767" r:id="rId101"/>
    <p:sldLayoutId id="2147483768" r:id="rId102"/>
    <p:sldLayoutId id="2147483769" r:id="rId103"/>
    <p:sldLayoutId id="2147483770" r:id="rId104"/>
    <p:sldLayoutId id="2147483771" r:id="rId105"/>
    <p:sldLayoutId id="2147483772" r:id="rId106"/>
    <p:sldLayoutId id="2147483773" r:id="rId107"/>
    <p:sldLayoutId id="2147483774" r:id="rId10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marL="0" marR="0" indent="0" algn="l" defTabSz="2438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67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2438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67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2438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67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2438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67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2438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67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2438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67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2438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67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2438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67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2438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67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2438430" rtl="0" latinLnBrk="0">
        <a:lnSpc>
          <a:spcPct val="115000"/>
        </a:lnSpc>
        <a:spcBef>
          <a:spcPts val="4267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2438430" rtl="0" latinLnBrk="0">
        <a:lnSpc>
          <a:spcPct val="115000"/>
        </a:lnSpc>
        <a:spcBef>
          <a:spcPts val="4267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2438430" rtl="0" latinLnBrk="0">
        <a:lnSpc>
          <a:spcPct val="115000"/>
        </a:lnSpc>
        <a:spcBef>
          <a:spcPts val="4267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2438430" rtl="0" latinLnBrk="0">
        <a:lnSpc>
          <a:spcPct val="115000"/>
        </a:lnSpc>
        <a:spcBef>
          <a:spcPts val="4267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2438430" rtl="0" latinLnBrk="0">
        <a:lnSpc>
          <a:spcPct val="115000"/>
        </a:lnSpc>
        <a:spcBef>
          <a:spcPts val="4267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2438430" rtl="0" latinLnBrk="0">
        <a:lnSpc>
          <a:spcPct val="115000"/>
        </a:lnSpc>
        <a:spcBef>
          <a:spcPts val="4267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2438430" rtl="0" latinLnBrk="0">
        <a:lnSpc>
          <a:spcPct val="115000"/>
        </a:lnSpc>
        <a:spcBef>
          <a:spcPts val="4267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2438430" rtl="0" latinLnBrk="0">
        <a:lnSpc>
          <a:spcPct val="115000"/>
        </a:lnSpc>
        <a:spcBef>
          <a:spcPts val="4267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2438430" rtl="0" latinLnBrk="0">
        <a:lnSpc>
          <a:spcPct val="115000"/>
        </a:lnSpc>
        <a:spcBef>
          <a:spcPts val="4267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chemeClr val="accent2">
              <a:lumOff val="21764"/>
            </a:schemeClr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2438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0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ti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tif"/><Relationship Id="rId8" Type="http://schemas.openxmlformats.org/officeDocument/2006/relationships/image" Target="../media/image46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itunes.apple.com/us/app/weather-gods/id1041512978?mt=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hyperlink" Target="http://ecc.ibm.com/case-study/us-en/ECCF-CDC12387USEN" TargetMode="External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7.png"/><Relationship Id="rId5" Type="http://schemas.openxmlformats.org/officeDocument/2006/relationships/image" Target="../media/image58.t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tif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"/><Relationship Id="rId4" Type="http://schemas.openxmlformats.org/officeDocument/2006/relationships/image" Target="../media/image52.png"/><Relationship Id="rId5" Type="http://schemas.openxmlformats.org/officeDocument/2006/relationships/image" Target="../media/image63.tif"/><Relationship Id="rId6" Type="http://schemas.openxmlformats.org/officeDocument/2006/relationships/image" Target="../media/image60.tif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tif"/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github.com/IBM-Bluemix/skylink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abilisense.com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tif"/><Relationship Id="rId12" Type="http://schemas.openxmlformats.org/officeDocument/2006/relationships/image" Target="../media/image80.tif"/><Relationship Id="rId13" Type="http://schemas.openxmlformats.org/officeDocument/2006/relationships/image" Target="../media/image81.t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jpeg"/><Relationship Id="rId3" Type="http://schemas.openxmlformats.org/officeDocument/2006/relationships/image" Target="../media/image73.tif"/><Relationship Id="rId4" Type="http://schemas.openxmlformats.org/officeDocument/2006/relationships/image" Target="../media/image74.png"/><Relationship Id="rId5" Type="http://schemas.openxmlformats.org/officeDocument/2006/relationships/image" Target="../media/image56.tif"/><Relationship Id="rId6" Type="http://schemas.openxmlformats.org/officeDocument/2006/relationships/image" Target="../media/image62.png"/><Relationship Id="rId7" Type="http://schemas.openxmlformats.org/officeDocument/2006/relationships/image" Target="../media/image75.png"/><Relationship Id="rId8" Type="http://schemas.openxmlformats.org/officeDocument/2006/relationships/image" Target="../media/image76.tif"/><Relationship Id="rId9" Type="http://schemas.openxmlformats.org/officeDocument/2006/relationships/image" Target="../media/image77.png"/><Relationship Id="rId10" Type="http://schemas.openxmlformats.org/officeDocument/2006/relationships/image" Target="../media/image78.t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openwhisk.org/" TargetMode="External"/><Relationship Id="rId3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hyperlink" Target="http://bluemix.net/openwhis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99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9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-21814" y="-52785"/>
            <a:ext cx="24467895" cy="839258"/>
          </a:xfrm>
          <a:prstGeom prst="rect">
            <a:avLst/>
          </a:prstGeom>
          <a:solidFill>
            <a:srgbClr val="0F212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 sz="3200"/>
          </a:p>
        </p:txBody>
      </p:sp>
      <p:sp>
        <p:nvSpPr>
          <p:cNvPr id="144" name="Shape 144"/>
          <p:cNvSpPr/>
          <p:nvPr/>
        </p:nvSpPr>
        <p:spPr>
          <a:xfrm>
            <a:off x="1363555" y="969404"/>
            <a:ext cx="11180946" cy="4026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8500">
                <a:solidFill>
                  <a:srgbClr val="F5F7FA"/>
                </a:solidFill>
              </a:defRPr>
            </a:pPr>
            <a:r>
              <a:rPr lang="en-US" sz="8500" dirty="0" err="1">
                <a:solidFill>
                  <a:srgbClr val="F5F7FA"/>
                </a:solidFill>
              </a:rPr>
              <a:t>Serverless</a:t>
            </a:r>
            <a:r>
              <a:rPr lang="en-US" sz="8500" dirty="0">
                <a:solidFill>
                  <a:srgbClr val="F5F7FA"/>
                </a:solidFill>
              </a:rPr>
              <a:t> </a:t>
            </a:r>
            <a:r>
              <a:rPr lang="en-US" sz="8500" dirty="0" smtClean="0">
                <a:solidFill>
                  <a:srgbClr val="F5F7FA"/>
                </a:solidFill>
              </a:rPr>
              <a:t>Computing:</a:t>
            </a:r>
          </a:p>
          <a:p>
            <a:pPr algn="l">
              <a:defRPr sz="8500">
                <a:solidFill>
                  <a:srgbClr val="F5F7FA"/>
                </a:solidFill>
              </a:defRPr>
            </a:pPr>
            <a:r>
              <a:rPr lang="en-US" sz="8500" dirty="0" smtClean="0">
                <a:solidFill>
                  <a:srgbClr val="F5F7FA"/>
                </a:solidFill>
              </a:rPr>
              <a:t>Customer Adoption</a:t>
            </a:r>
          </a:p>
          <a:p>
            <a:pPr algn="l">
              <a:defRPr sz="8500">
                <a:solidFill>
                  <a:srgbClr val="F5F7FA"/>
                </a:solidFill>
              </a:defRPr>
            </a:pPr>
            <a:r>
              <a:rPr lang="en-US" sz="8500" dirty="0" smtClean="0">
                <a:solidFill>
                  <a:srgbClr val="F5F7FA"/>
                </a:solidFill>
              </a:rPr>
              <a:t>Insights &amp; Patterns</a:t>
            </a:r>
            <a:endParaRPr sz="10000" b="1" dirty="0">
              <a:solidFill>
                <a:srgbClr val="6DEDD8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1363555" y="5871696"/>
            <a:ext cx="2529403" cy="1"/>
          </a:xfrm>
          <a:prstGeom prst="line">
            <a:avLst/>
          </a:prstGeom>
          <a:ln w="228600">
            <a:solidFill>
              <a:srgbClr val="6DEDD8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 sz="3200"/>
          </a:p>
        </p:txBody>
      </p:sp>
      <p:pic>
        <p:nvPicPr>
          <p:cNvPr id="14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19426" y="1798668"/>
            <a:ext cx="14160633" cy="10372664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1205346" y="12988920"/>
            <a:ext cx="1685333" cy="166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R="55561" indent="55561" algn="l" defTabSz="1244600">
              <a:lnSpc>
                <a:spcPct val="90000"/>
              </a:lnSpc>
              <a:spcBef>
                <a:spcPts val="1900"/>
              </a:spcBef>
              <a:defRPr sz="1200" spc="-24">
                <a:solidFill>
                  <a:srgbClr val="F5F7FA"/>
                </a:solidFill>
                <a:uFill>
                  <a:solidFill>
                    <a:srgbClr val="6F6F6F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uFill>
                  <a:solidFill>
                    <a:srgbClr val="000000"/>
                  </a:solidFill>
                </a:uFill>
              </a:defRPr>
            </a:pPr>
            <a:r>
              <a:rPr dirty="0">
                <a:uFill>
                  <a:solidFill>
                    <a:srgbClr val="000000"/>
                  </a:solidFill>
                </a:uFill>
              </a:rPr>
              <a:t>© 2017 IBM </a:t>
            </a:r>
            <a:r>
              <a:rPr dirty="0" smtClean="0">
                <a:uFill>
                  <a:solidFill>
                    <a:srgbClr val="000000"/>
                  </a:solidFill>
                </a:uFill>
              </a:rPr>
              <a:t>Corporation</a:t>
            </a:r>
            <a:endParaRPr dirty="0">
              <a:uFill>
                <a:solidFill>
                  <a:srgbClr val="000000"/>
                </a:solidFill>
              </a:uFill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1273079" y="12855369"/>
            <a:ext cx="475790" cy="1"/>
          </a:xfrm>
          <a:prstGeom prst="line">
            <a:avLst/>
          </a:prstGeom>
          <a:ln w="12700">
            <a:solidFill>
              <a:srgbClr val="F5F7F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3200">
              <a:solidFill>
                <a:srgbClr val="FFFFFF"/>
              </a:solidFill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1118101" y="9680303"/>
            <a:ext cx="493217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solidFill>
                  <a:srgbClr val="F5F7FA"/>
                </a:solidFill>
              </a:defRPr>
            </a:lvl1pPr>
          </a:lstStyle>
          <a:p>
            <a:r>
              <a:rPr sz="3200"/>
              <a:t>@Michael_beh</a:t>
            </a:r>
          </a:p>
        </p:txBody>
      </p:sp>
      <p:pic>
        <p:nvPicPr>
          <p:cNvPr id="153" name="pasted-image.pdf"/>
          <p:cNvPicPr>
            <a:picLocks noChangeAspect="1"/>
          </p:cNvPicPr>
          <p:nvPr/>
        </p:nvPicPr>
        <p:blipFill>
          <a:blip r:embed="rId3">
            <a:alphaModFix amt="45096"/>
            <a:extLst/>
          </a:blip>
          <a:stretch>
            <a:fillRect/>
          </a:stretch>
        </p:blipFill>
        <p:spPr>
          <a:xfrm>
            <a:off x="560669" y="9783981"/>
            <a:ext cx="475790" cy="38768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52"/>
          <p:cNvSpPr/>
          <p:nvPr/>
        </p:nvSpPr>
        <p:spPr>
          <a:xfrm>
            <a:off x="872773" y="6839603"/>
            <a:ext cx="1034535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500">
                <a:solidFill>
                  <a:srgbClr val="F5F7FA"/>
                </a:solidFill>
              </a:defRPr>
            </a:lvl1pPr>
          </a:lstStyle>
          <a:p>
            <a:r>
              <a:rPr lang="en-US" sz="4800" smtClean="0"/>
              <a:t>Michael Behrendt</a:t>
            </a:r>
            <a:endParaRPr sz="4800" dirty="0"/>
          </a:p>
        </p:txBody>
      </p:sp>
      <p:sp>
        <p:nvSpPr>
          <p:cNvPr id="12" name="Shape 152"/>
          <p:cNvSpPr/>
          <p:nvPr/>
        </p:nvSpPr>
        <p:spPr>
          <a:xfrm>
            <a:off x="872773" y="7990546"/>
            <a:ext cx="10345354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500">
                <a:solidFill>
                  <a:srgbClr val="F5F7FA"/>
                </a:solidFill>
              </a:defRPr>
            </a:lvl1pPr>
          </a:lstStyle>
          <a:p>
            <a:r>
              <a:rPr lang="en-US" sz="3200" dirty="0" smtClean="0"/>
              <a:t>IBM </a:t>
            </a:r>
            <a:r>
              <a:rPr lang="en-US" sz="3200" dirty="0"/>
              <a:t>Distinguished Engineer</a:t>
            </a:r>
            <a:br>
              <a:rPr lang="en-US" sz="3200" dirty="0"/>
            </a:br>
            <a:r>
              <a:rPr lang="en-US" sz="3200" dirty="0"/>
              <a:t>Chief Architect, </a:t>
            </a:r>
            <a:r>
              <a:rPr lang="en-US" sz="3200" dirty="0" err="1" smtClean="0"/>
              <a:t>Serverless</a:t>
            </a:r>
            <a:r>
              <a:rPr lang="en-US" sz="3200" dirty="0" smtClean="0"/>
              <a:t>/</a:t>
            </a:r>
            <a:r>
              <a:rPr lang="en-US" sz="3200" dirty="0" err="1" smtClean="0"/>
              <a:t>FaaS</a:t>
            </a:r>
            <a:r>
              <a:rPr lang="en-US" sz="3200" dirty="0" smtClean="0"/>
              <a:t> &amp; IBM Cloud Functions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46633044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/>
        </p:nvSpPr>
        <p:spPr>
          <a:xfrm>
            <a:off x="-166" y="-45321"/>
            <a:ext cx="3446854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231119" y="-6692"/>
            <a:ext cx="623467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OpenWhisk</a:t>
            </a:r>
          </a:p>
        </p:txBody>
      </p:sp>
      <p:pic>
        <p:nvPicPr>
          <p:cNvPr id="31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14020" y="4908996"/>
            <a:ext cx="3966598" cy="4163142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18692319" y="8933667"/>
            <a:ext cx="38100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800">
                <a:solidFill>
                  <a:srgbClr val="142936"/>
                </a:solidFill>
              </a:defRPr>
            </a:lvl1pPr>
          </a:lstStyle>
          <a:p>
            <a:r>
              <a:t>Non-blocking</a:t>
            </a:r>
          </a:p>
        </p:txBody>
      </p:sp>
      <p:pic>
        <p:nvPicPr>
          <p:cNvPr id="31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43122" y="1734164"/>
            <a:ext cx="3966598" cy="4163142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Shape 316"/>
          <p:cNvSpPr/>
          <p:nvPr/>
        </p:nvSpPr>
        <p:spPr>
          <a:xfrm>
            <a:off x="14270621" y="5403234"/>
            <a:ext cx="38100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800">
                <a:solidFill>
                  <a:srgbClr val="142936"/>
                </a:solidFill>
              </a:defRPr>
            </a:lvl1pPr>
          </a:lstStyle>
          <a:p>
            <a:r>
              <a:t>Blocking</a:t>
            </a:r>
          </a:p>
        </p:txBody>
      </p:sp>
      <p:pic>
        <p:nvPicPr>
          <p:cNvPr id="317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82272" y="7474564"/>
            <a:ext cx="3966598" cy="4163142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14270621" y="11143635"/>
            <a:ext cx="38100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800">
                <a:solidFill>
                  <a:srgbClr val="142936"/>
                </a:solidFill>
              </a:defRPr>
            </a:lvl1pPr>
          </a:lstStyle>
          <a:p>
            <a:r>
              <a:t>Periodic</a:t>
            </a:r>
          </a:p>
        </p:txBody>
      </p:sp>
      <p:sp>
        <p:nvSpPr>
          <p:cNvPr id="319" name="Shape 319"/>
          <p:cNvSpPr/>
          <p:nvPr/>
        </p:nvSpPr>
        <p:spPr>
          <a:xfrm>
            <a:off x="1004681" y="4200642"/>
            <a:ext cx="10843767" cy="452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700">
                <a:solidFill>
                  <a:srgbClr val="142936"/>
                </a:solidFill>
              </a:defRPr>
            </a:lvl1pPr>
          </a:lstStyle>
          <a:p>
            <a:r>
              <a:t>Support for different invocation models</a:t>
            </a:r>
          </a:p>
        </p:txBody>
      </p:sp>
      <p:sp>
        <p:nvSpPr>
          <p:cNvPr id="320" name="Shape 320"/>
          <p:cNvSpPr/>
          <p:nvPr/>
        </p:nvSpPr>
        <p:spPr>
          <a:xfrm>
            <a:off x="1109555" y="9666191"/>
            <a:ext cx="2529403" cy="1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12" name="Shape 164"/>
          <p:cNvSpPr/>
          <p:nvPr/>
        </p:nvSpPr>
        <p:spPr>
          <a:xfrm>
            <a:off x="-166" y="-45321"/>
            <a:ext cx="5842166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13" name="Shape 165"/>
          <p:cNvSpPr/>
          <p:nvPr/>
        </p:nvSpPr>
        <p:spPr>
          <a:xfrm>
            <a:off x="231119" y="-79786"/>
            <a:ext cx="62346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rPr lang="en-US" dirty="0" smtClean="0"/>
              <a:t>IBM Cloud Functions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/>
        </p:nvSpPr>
        <p:spPr>
          <a:xfrm>
            <a:off x="-166" y="-45321"/>
            <a:ext cx="3446854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323" name="Shape 323"/>
          <p:cNvSpPr/>
          <p:nvPr/>
        </p:nvSpPr>
        <p:spPr>
          <a:xfrm>
            <a:off x="231119" y="-6692"/>
            <a:ext cx="623467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OpenWhisk</a:t>
            </a:r>
          </a:p>
        </p:txBody>
      </p:sp>
      <p:sp>
        <p:nvSpPr>
          <p:cNvPr id="324" name="Shape 324"/>
          <p:cNvSpPr/>
          <p:nvPr/>
        </p:nvSpPr>
        <p:spPr>
          <a:xfrm>
            <a:off x="1004681" y="3385612"/>
            <a:ext cx="8514408" cy="599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700">
                <a:solidFill>
                  <a:srgbClr val="142936"/>
                </a:solidFill>
              </a:defRPr>
            </a:lvl1pPr>
          </a:lstStyle>
          <a:p>
            <a:r>
              <a:t>Supports higher-level programming constructs</a:t>
            </a:r>
          </a:p>
        </p:txBody>
      </p:sp>
      <p:sp>
        <p:nvSpPr>
          <p:cNvPr id="325" name="Shape 325"/>
          <p:cNvSpPr/>
          <p:nvPr/>
        </p:nvSpPr>
        <p:spPr>
          <a:xfrm>
            <a:off x="1109555" y="10195516"/>
            <a:ext cx="2529403" cy="1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326" name="Shape 326"/>
          <p:cNvSpPr/>
          <p:nvPr/>
        </p:nvSpPr>
        <p:spPr>
          <a:xfrm>
            <a:off x="10302089" y="8773116"/>
            <a:ext cx="3446853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4800">
                <a:solidFill>
                  <a:srgbClr val="142936"/>
                </a:solidFill>
              </a:defRPr>
            </a:pPr>
            <a:r>
              <a:rPr dirty="0"/>
              <a:t>Chaining/</a:t>
            </a:r>
          </a:p>
          <a:p>
            <a:pPr>
              <a:defRPr sz="4800">
                <a:solidFill>
                  <a:srgbClr val="142936"/>
                </a:solidFill>
              </a:defRPr>
            </a:pPr>
            <a:r>
              <a:rPr dirty="0"/>
              <a:t>Sequencing</a:t>
            </a:r>
          </a:p>
        </p:txBody>
      </p:sp>
      <p:grpSp>
        <p:nvGrpSpPr>
          <p:cNvPr id="333" name="Group 333"/>
          <p:cNvGrpSpPr/>
          <p:nvPr/>
        </p:nvGrpSpPr>
        <p:grpSpPr>
          <a:xfrm>
            <a:off x="9946838" y="3821345"/>
            <a:ext cx="4157355" cy="4480175"/>
            <a:chOff x="0" y="0"/>
            <a:chExt cx="4157353" cy="4480174"/>
          </a:xfrm>
        </p:grpSpPr>
        <p:sp>
          <p:nvSpPr>
            <p:cNvPr id="327" name="Shape 327"/>
            <p:cNvSpPr/>
            <p:nvPr/>
          </p:nvSpPr>
          <p:spPr>
            <a:xfrm flipH="1">
              <a:off x="2078676" y="1678144"/>
              <a:ext cx="1" cy="1128452"/>
            </a:xfrm>
            <a:prstGeom prst="line">
              <a:avLst/>
            </a:prstGeom>
            <a:noFill/>
            <a:ln w="88900" cap="flat">
              <a:solidFill>
                <a:srgbClr val="325C80">
                  <a:alpha val="28133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>
              <a:off x="1281239" y="89388"/>
              <a:ext cx="2876115" cy="1608998"/>
            </a:xfrm>
            <a:prstGeom prst="roundRect">
              <a:avLst>
                <a:gd name="adj" fmla="val 0"/>
              </a:avLst>
            </a:prstGeom>
            <a:solidFill>
              <a:srgbClr val="6DEDD8">
                <a:alpha val="32852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7000" tIns="127000" rIns="127000" bIns="127000" numCol="1" anchor="ctr">
              <a:noAutofit/>
            </a:bodyPr>
            <a:lstStyle>
              <a:lvl1pPr indent="342900" algn="l" defTabSz="821266">
                <a:defRPr sz="3800">
                  <a:solidFill>
                    <a:srgbClr val="01857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  Action 1</a:t>
              </a:r>
            </a:p>
          </p:txBody>
        </p:sp>
        <p:pic>
          <p:nvPicPr>
            <p:cNvPr id="329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05652" cy="1787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2" name="Group 332"/>
            <p:cNvGrpSpPr/>
            <p:nvPr/>
          </p:nvGrpSpPr>
          <p:grpSpPr>
            <a:xfrm>
              <a:off x="0" y="2692400"/>
              <a:ext cx="4157354" cy="1787775"/>
              <a:chOff x="0" y="0"/>
              <a:chExt cx="4157353" cy="1787774"/>
            </a:xfrm>
          </p:grpSpPr>
          <p:sp>
            <p:nvSpPr>
              <p:cNvPr id="330" name="Shape 330"/>
              <p:cNvSpPr/>
              <p:nvPr/>
            </p:nvSpPr>
            <p:spPr>
              <a:xfrm>
                <a:off x="1281239" y="89388"/>
                <a:ext cx="2876115" cy="1608998"/>
              </a:xfrm>
              <a:prstGeom prst="roundRect">
                <a:avLst>
                  <a:gd name="adj" fmla="val 0"/>
                </a:avLst>
              </a:prstGeom>
              <a:solidFill>
                <a:srgbClr val="6DEDD8">
                  <a:alpha val="32852"/>
                </a:srgbClr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7000" tIns="127000" rIns="127000" bIns="127000" numCol="1" anchor="ctr">
                <a:noAutofit/>
              </a:bodyPr>
              <a:lstStyle>
                <a:lvl1pPr indent="342900" algn="l" defTabSz="821266">
                  <a:defRPr sz="3800">
                    <a:solidFill>
                      <a:srgbClr val="018571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  Action 2</a:t>
                </a:r>
              </a:p>
            </p:txBody>
          </p:sp>
          <p:pic>
            <p:nvPicPr>
              <p:cNvPr id="331" name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805652" cy="1787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34" name="Shape 334"/>
          <p:cNvSpPr/>
          <p:nvPr/>
        </p:nvSpPr>
        <p:spPr>
          <a:xfrm>
            <a:off x="17689776" y="8773116"/>
            <a:ext cx="3446853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800">
                <a:solidFill>
                  <a:srgbClr val="142936"/>
                </a:solidFill>
              </a:defRPr>
            </a:pPr>
            <a:r>
              <a:t>Parameter</a:t>
            </a:r>
          </a:p>
          <a:p>
            <a:pPr algn="l">
              <a:defRPr sz="4800">
                <a:solidFill>
                  <a:srgbClr val="142936"/>
                </a:solidFill>
              </a:defRPr>
            </a:pPr>
            <a:r>
              <a:t>Binding</a:t>
            </a:r>
          </a:p>
        </p:txBody>
      </p:sp>
      <p:pic>
        <p:nvPicPr>
          <p:cNvPr id="33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090900" y="3860206"/>
            <a:ext cx="6234677" cy="437024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4"/>
          <p:cNvSpPr/>
          <p:nvPr/>
        </p:nvSpPr>
        <p:spPr>
          <a:xfrm>
            <a:off x="-166" y="-45321"/>
            <a:ext cx="5842166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17" name="Shape 165"/>
          <p:cNvSpPr/>
          <p:nvPr/>
        </p:nvSpPr>
        <p:spPr>
          <a:xfrm>
            <a:off x="231119" y="-79786"/>
            <a:ext cx="62346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rPr lang="en-US" dirty="0" smtClean="0"/>
              <a:t>IBM Cloud Functions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/>
        </p:nvSpPr>
        <p:spPr>
          <a:xfrm>
            <a:off x="-166" y="-45321"/>
            <a:ext cx="3446854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323" name="Shape 323"/>
          <p:cNvSpPr/>
          <p:nvPr/>
        </p:nvSpPr>
        <p:spPr>
          <a:xfrm>
            <a:off x="231119" y="-6692"/>
            <a:ext cx="623467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OpenWhisk</a:t>
            </a:r>
          </a:p>
        </p:txBody>
      </p:sp>
      <p:sp>
        <p:nvSpPr>
          <p:cNvPr id="324" name="Shape 324"/>
          <p:cNvSpPr/>
          <p:nvPr/>
        </p:nvSpPr>
        <p:spPr>
          <a:xfrm>
            <a:off x="1004681" y="3346084"/>
            <a:ext cx="8514408" cy="6073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700">
                <a:solidFill>
                  <a:srgbClr val="142936"/>
                </a:solidFill>
              </a:defRPr>
            </a:lvl1pPr>
          </a:lstStyle>
          <a:p>
            <a:r>
              <a:rPr lang="en-US" dirty="0" smtClean="0"/>
              <a:t>Composition</a:t>
            </a:r>
            <a:r>
              <a:rPr lang="en-US" dirty="0"/>
              <a:t>, Control Flow and State Management</a:t>
            </a:r>
            <a:endParaRPr dirty="0"/>
          </a:p>
        </p:txBody>
      </p:sp>
      <p:sp>
        <p:nvSpPr>
          <p:cNvPr id="325" name="Shape 325"/>
          <p:cNvSpPr/>
          <p:nvPr/>
        </p:nvSpPr>
        <p:spPr>
          <a:xfrm>
            <a:off x="1109555" y="10195516"/>
            <a:ext cx="2529403" cy="1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16" name="Shape 164"/>
          <p:cNvSpPr/>
          <p:nvPr/>
        </p:nvSpPr>
        <p:spPr>
          <a:xfrm>
            <a:off x="-166" y="-45321"/>
            <a:ext cx="5842166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17" name="Shape 165"/>
          <p:cNvSpPr/>
          <p:nvPr/>
        </p:nvSpPr>
        <p:spPr>
          <a:xfrm>
            <a:off x="231119" y="-79786"/>
            <a:ext cx="62346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rPr lang="en-US" dirty="0" smtClean="0"/>
              <a:t>IBM Cloud Functions</a:t>
            </a:r>
            <a:endParaRPr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628" y="4799855"/>
            <a:ext cx="13409741" cy="80609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584" y="8591211"/>
            <a:ext cx="4527556" cy="4954839"/>
          </a:xfrm>
          <a:prstGeom prst="rect">
            <a:avLst/>
          </a:prstGeom>
        </p:spPr>
      </p:pic>
      <p:sp>
        <p:nvSpPr>
          <p:cNvPr id="20" name="Text Placeholder 1"/>
          <p:cNvSpPr txBox="1">
            <a:spLocks/>
          </p:cNvSpPr>
          <p:nvPr/>
        </p:nvSpPr>
        <p:spPr>
          <a:xfrm>
            <a:off x="9716628" y="953193"/>
            <a:ext cx="13878868" cy="484314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chemeClr val="accent2">
                    <a:lumOff val="21764"/>
                  </a:schemeClr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3200" b="1" dirty="0">
                <a:solidFill>
                  <a:schemeClr val="tx1"/>
                </a:solidFill>
                <a:latin typeface="+mn-lt"/>
              </a:rPr>
              <a:t>A Differentiated Model for </a:t>
            </a:r>
            <a:r>
              <a:rPr lang="en-US" sz="3200" b="1" dirty="0" err="1">
                <a:solidFill>
                  <a:schemeClr val="tx1"/>
                </a:solidFill>
                <a:latin typeface="+mn-lt"/>
              </a:rPr>
              <a:t>FaaS</a:t>
            </a:r>
            <a:r>
              <a:rPr lang="en-US" sz="3200" b="1" dirty="0">
                <a:solidFill>
                  <a:schemeClr val="tx1"/>
                </a:solidFill>
                <a:latin typeface="+mn-lt"/>
              </a:rPr>
              <a:t> Composition</a:t>
            </a:r>
          </a:p>
          <a:p>
            <a:pPr marL="457195" indent="-457195" hangingPunct="1">
              <a:lnSpc>
                <a:spcPct val="120000"/>
              </a:lnSpc>
              <a:buFont typeface="Arial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Respond to the need for more complex, coordinated flows required for end to end solutions across cloud Services</a:t>
            </a:r>
          </a:p>
          <a:p>
            <a:pPr marL="457195" indent="-457195" hangingPunct="1">
              <a:lnSpc>
                <a:spcPct val="120000"/>
              </a:lnSpc>
              <a:buFont typeface="Arial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Enable more expressive programming through direct integration of new constructs into existing language </a:t>
            </a: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bindings</a:t>
            </a:r>
            <a:endParaRPr lang="en-US" sz="3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65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/>
        </p:nvSpPr>
        <p:spPr>
          <a:xfrm>
            <a:off x="-166" y="-45321"/>
            <a:ext cx="3446854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1004681" y="4125101"/>
            <a:ext cx="4817319" cy="304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9700">
                <a:solidFill>
                  <a:srgbClr val="142936"/>
                </a:solidFill>
              </a:defRPr>
            </a:pPr>
            <a:r>
              <a:t>Event</a:t>
            </a:r>
          </a:p>
          <a:p>
            <a:pPr algn="l">
              <a:defRPr sz="9700">
                <a:solidFill>
                  <a:srgbClr val="142936"/>
                </a:solidFill>
              </a:defRPr>
            </a:pPr>
            <a:r>
              <a:t>Provider</a:t>
            </a:r>
          </a:p>
        </p:txBody>
      </p:sp>
      <p:sp>
        <p:nvSpPr>
          <p:cNvPr id="350" name="Shape 350"/>
          <p:cNvSpPr/>
          <p:nvPr/>
        </p:nvSpPr>
        <p:spPr>
          <a:xfrm>
            <a:off x="1109555" y="7709205"/>
            <a:ext cx="2529403" cy="1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pic>
        <p:nvPicPr>
          <p:cNvPr id="35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4785" y="1816966"/>
            <a:ext cx="3812523" cy="3812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50384" y="1816966"/>
            <a:ext cx="3919616" cy="3812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93005" y="7845893"/>
            <a:ext cx="3446854" cy="3371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43077" y="1816966"/>
            <a:ext cx="3812522" cy="3812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71025" y="7625181"/>
            <a:ext cx="3812523" cy="3812524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hape 356"/>
          <p:cNvSpPr/>
          <p:nvPr/>
        </p:nvSpPr>
        <p:spPr>
          <a:xfrm>
            <a:off x="5118708" y="5956300"/>
            <a:ext cx="7304677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800">
                <a:solidFill>
                  <a:srgbClr val="142936"/>
                </a:solidFill>
              </a:defRPr>
            </a:lvl1pPr>
          </a:lstStyle>
          <a:p>
            <a:r>
              <a:t>Periodic</a:t>
            </a:r>
          </a:p>
        </p:txBody>
      </p:sp>
      <p:sp>
        <p:nvSpPr>
          <p:cNvPr id="357" name="Shape 357"/>
          <p:cNvSpPr/>
          <p:nvPr/>
        </p:nvSpPr>
        <p:spPr>
          <a:xfrm>
            <a:off x="10857854" y="5956300"/>
            <a:ext cx="7304677" cy="838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4800">
                <a:solidFill>
                  <a:srgbClr val="142936"/>
                </a:solidFill>
              </a:defRPr>
            </a:pPr>
            <a:r>
              <a:t>IBM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Cloudant</a:t>
            </a:r>
          </a:p>
        </p:txBody>
      </p:sp>
      <p:sp>
        <p:nvSpPr>
          <p:cNvPr id="358" name="Shape 358"/>
          <p:cNvSpPr/>
          <p:nvPr/>
        </p:nvSpPr>
        <p:spPr>
          <a:xfrm>
            <a:off x="16596999" y="5956300"/>
            <a:ext cx="73046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4800">
                <a:solidFill>
                  <a:srgbClr val="142936"/>
                </a:solidFill>
              </a:defRPr>
            </a:pPr>
            <a:r>
              <a:rPr dirty="0"/>
              <a:t>Message Hub </a:t>
            </a:r>
            <a:endParaRPr sz="3600" dirty="0"/>
          </a:p>
        </p:txBody>
      </p:sp>
      <p:sp>
        <p:nvSpPr>
          <p:cNvPr id="359" name="Shape 359"/>
          <p:cNvSpPr/>
          <p:nvPr/>
        </p:nvSpPr>
        <p:spPr>
          <a:xfrm>
            <a:off x="5024947" y="11865116"/>
            <a:ext cx="730467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800">
                <a:solidFill>
                  <a:srgbClr val="142936"/>
                </a:solidFill>
              </a:defRPr>
            </a:lvl1pPr>
          </a:lstStyle>
          <a:p>
            <a:r>
              <a:t>Mobile Push</a:t>
            </a:r>
          </a:p>
        </p:txBody>
      </p:sp>
      <p:sp>
        <p:nvSpPr>
          <p:cNvPr id="360" name="Shape 360"/>
          <p:cNvSpPr/>
          <p:nvPr/>
        </p:nvSpPr>
        <p:spPr>
          <a:xfrm>
            <a:off x="10764094" y="11865116"/>
            <a:ext cx="730467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800">
                <a:solidFill>
                  <a:srgbClr val="142936"/>
                </a:solidFill>
              </a:defRPr>
            </a:lvl1pPr>
          </a:lstStyle>
          <a:p>
            <a:r>
              <a:t>Github</a:t>
            </a:r>
          </a:p>
        </p:txBody>
      </p:sp>
      <p:sp>
        <p:nvSpPr>
          <p:cNvPr id="361" name="Shape 361"/>
          <p:cNvSpPr/>
          <p:nvPr/>
        </p:nvSpPr>
        <p:spPr>
          <a:xfrm>
            <a:off x="231119" y="-6692"/>
            <a:ext cx="623467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OpenWhisk</a:t>
            </a:r>
          </a:p>
        </p:txBody>
      </p:sp>
      <p:pic>
        <p:nvPicPr>
          <p:cNvPr id="362" name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475931" y="7908301"/>
            <a:ext cx="3546815" cy="3546815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hape 363"/>
          <p:cNvSpPr/>
          <p:nvPr/>
        </p:nvSpPr>
        <p:spPr>
          <a:xfrm>
            <a:off x="16596999" y="11865116"/>
            <a:ext cx="730467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800">
                <a:solidFill>
                  <a:srgbClr val="142936"/>
                </a:solidFill>
              </a:defRPr>
            </a:lvl1pPr>
          </a:lstStyle>
          <a:p>
            <a:r>
              <a:t>IBM App Connect</a:t>
            </a:r>
          </a:p>
        </p:txBody>
      </p:sp>
      <p:sp>
        <p:nvSpPr>
          <p:cNvPr id="20" name="Shape 164"/>
          <p:cNvSpPr/>
          <p:nvPr/>
        </p:nvSpPr>
        <p:spPr>
          <a:xfrm>
            <a:off x="-166" y="-45321"/>
            <a:ext cx="5842166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21" name="Shape 165"/>
          <p:cNvSpPr/>
          <p:nvPr/>
        </p:nvSpPr>
        <p:spPr>
          <a:xfrm>
            <a:off x="231119" y="-79786"/>
            <a:ext cx="62346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rPr lang="en-US" dirty="0" smtClean="0"/>
              <a:t>IBM Cloud Functions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dissolve/>
      </p:transition>
    </mc:Choice>
    <mc:Fallback xmlns=""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/>
        </p:nvSpPr>
        <p:spPr>
          <a:xfrm>
            <a:off x="-166" y="-45321"/>
            <a:ext cx="3446854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368" name="Shape 368"/>
          <p:cNvSpPr/>
          <p:nvPr/>
        </p:nvSpPr>
        <p:spPr>
          <a:xfrm>
            <a:off x="231119" y="-6692"/>
            <a:ext cx="623467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OpenWhisk</a:t>
            </a:r>
          </a:p>
        </p:txBody>
      </p:sp>
      <p:grpSp>
        <p:nvGrpSpPr>
          <p:cNvPr id="372" name="Group 372"/>
          <p:cNvGrpSpPr/>
          <p:nvPr/>
        </p:nvGrpSpPr>
        <p:grpSpPr>
          <a:xfrm>
            <a:off x="1157944" y="4523668"/>
            <a:ext cx="20296246" cy="4141162"/>
            <a:chOff x="0" y="0"/>
            <a:chExt cx="20296245" cy="4141160"/>
          </a:xfrm>
        </p:grpSpPr>
        <p:pic>
          <p:nvPicPr>
            <p:cNvPr id="369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307890" y="353896"/>
              <a:ext cx="4988356" cy="37112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0" name="Shape 370"/>
            <p:cNvSpPr/>
            <p:nvPr/>
          </p:nvSpPr>
          <p:spPr>
            <a:xfrm>
              <a:off x="0" y="-1"/>
              <a:ext cx="13888790" cy="157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9700">
                  <a:solidFill>
                    <a:srgbClr val="142936"/>
                  </a:solidFill>
                </a:defRPr>
              </a:lvl1pPr>
            </a:lstStyle>
            <a:p>
              <a:r>
                <a:t>Granular pricing</a:t>
              </a:r>
            </a:p>
          </p:txBody>
        </p:sp>
        <p:sp>
          <p:nvSpPr>
            <p:cNvPr id="371" name="Shape 371"/>
            <p:cNvSpPr/>
            <p:nvPr/>
          </p:nvSpPr>
          <p:spPr>
            <a:xfrm>
              <a:off x="0" y="1944060"/>
              <a:ext cx="13446477" cy="2197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4600"/>
              </a:lvl1pPr>
            </a:lstStyle>
            <a:p>
              <a:r>
                <a:t>Pay only for the exact time your actions run. When an action is not invoked, it’s not in memory, so you don’t pay anything. </a:t>
              </a:r>
            </a:p>
          </p:txBody>
        </p:sp>
      </p:grpSp>
      <p:sp>
        <p:nvSpPr>
          <p:cNvPr id="8" name="Shape 164"/>
          <p:cNvSpPr/>
          <p:nvPr/>
        </p:nvSpPr>
        <p:spPr>
          <a:xfrm>
            <a:off x="-166" y="-45321"/>
            <a:ext cx="5842166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9" name="Shape 165"/>
          <p:cNvSpPr/>
          <p:nvPr/>
        </p:nvSpPr>
        <p:spPr>
          <a:xfrm>
            <a:off x="231119" y="-79786"/>
            <a:ext cx="62346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rPr lang="en-US" dirty="0" smtClean="0"/>
              <a:t>IBM Cloud Functions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dissolve/>
      </p:transition>
    </mc:Choice>
    <mc:Fallback xmlns=""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/>
        </p:nvSpPr>
        <p:spPr>
          <a:xfrm>
            <a:off x="-166" y="-45321"/>
            <a:ext cx="3446854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231119" y="-6692"/>
            <a:ext cx="623467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OpenWhisk</a:t>
            </a:r>
          </a:p>
        </p:txBody>
      </p:sp>
      <p:pic>
        <p:nvPicPr>
          <p:cNvPr id="37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5701" y="2953435"/>
            <a:ext cx="10466521" cy="8527134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Shape 377"/>
          <p:cNvSpPr/>
          <p:nvPr/>
        </p:nvSpPr>
        <p:spPr>
          <a:xfrm>
            <a:off x="1157944" y="3508365"/>
            <a:ext cx="13888790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700">
                <a:solidFill>
                  <a:srgbClr val="142936"/>
                </a:solidFill>
              </a:defRPr>
            </a:lvl1pPr>
          </a:lstStyle>
          <a:p>
            <a:r>
              <a:t>Reduce Costs</a:t>
            </a:r>
          </a:p>
        </p:txBody>
      </p:sp>
      <p:sp>
        <p:nvSpPr>
          <p:cNvPr id="378" name="Shape 378"/>
          <p:cNvSpPr/>
          <p:nvPr/>
        </p:nvSpPr>
        <p:spPr>
          <a:xfrm>
            <a:off x="1157944" y="5084126"/>
            <a:ext cx="10343198" cy="359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600"/>
            </a:pPr>
            <a:r>
              <a:t>Time an action was running</a:t>
            </a:r>
            <a:br/>
            <a:r>
              <a:t>* memory allocated to action</a:t>
            </a:r>
            <a:br/>
            <a:r>
              <a:t/>
            </a:r>
            <a:br/>
            <a:r>
              <a:t>$ 0.000017 per GBs</a:t>
            </a:r>
          </a:p>
          <a:p>
            <a:pPr algn="l">
              <a:defRPr sz="4600"/>
            </a:pPr>
            <a:r>
              <a:t>Free tier: 400000 GBs</a:t>
            </a:r>
          </a:p>
        </p:txBody>
      </p:sp>
      <p:sp>
        <p:nvSpPr>
          <p:cNvPr id="7" name="Shape 164"/>
          <p:cNvSpPr/>
          <p:nvPr/>
        </p:nvSpPr>
        <p:spPr>
          <a:xfrm>
            <a:off x="-166" y="-45321"/>
            <a:ext cx="5842166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8" name="Shape 165"/>
          <p:cNvSpPr/>
          <p:nvPr/>
        </p:nvSpPr>
        <p:spPr>
          <a:xfrm>
            <a:off x="231119" y="-79786"/>
            <a:ext cx="62346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rPr lang="en-US" dirty="0" smtClean="0"/>
              <a:t>IBM Cloud Functions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dissolve/>
      </p:transition>
    </mc:Choice>
    <mc:Fallback xmlns=""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/>
          <p:nvPr/>
        </p:nvSpPr>
        <p:spPr>
          <a:xfrm>
            <a:off x="-166" y="-45321"/>
            <a:ext cx="7773020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562" name="Shape 562"/>
          <p:cNvSpPr/>
          <p:nvPr/>
        </p:nvSpPr>
        <p:spPr>
          <a:xfrm>
            <a:off x="231119" y="-6693"/>
            <a:ext cx="746399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What is serverless good for?</a:t>
            </a:r>
          </a:p>
        </p:txBody>
      </p:sp>
      <p:sp>
        <p:nvSpPr>
          <p:cNvPr id="563" name="Shape 563"/>
          <p:cNvSpPr/>
          <p:nvPr/>
        </p:nvSpPr>
        <p:spPr>
          <a:xfrm>
            <a:off x="979281" y="2755371"/>
            <a:ext cx="11135272" cy="7467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9700">
                <a:solidFill>
                  <a:srgbClr val="142936"/>
                </a:solidFill>
              </a:defRPr>
            </a:pPr>
            <a:r>
              <a:t>OpenWhisk allows you to build up an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entirely serverless</a:t>
            </a:r>
            <a:r>
              <a:t> application architecture</a:t>
            </a:r>
          </a:p>
        </p:txBody>
      </p:sp>
      <p:sp>
        <p:nvSpPr>
          <p:cNvPr id="564" name="Shape 564"/>
          <p:cNvSpPr/>
          <p:nvPr/>
        </p:nvSpPr>
        <p:spPr>
          <a:xfrm>
            <a:off x="1084155" y="11167709"/>
            <a:ext cx="2529403" cy="1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pic>
        <p:nvPicPr>
          <p:cNvPr id="56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96254" y="1762073"/>
            <a:ext cx="11135273" cy="10570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dissolve/>
      </p:transition>
    </mc:Choice>
    <mc:Fallback xmlns=""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/>
          <p:nvPr/>
        </p:nvSpPr>
        <p:spPr>
          <a:xfrm>
            <a:off x="-196298" y="4352840"/>
            <a:ext cx="25686911" cy="81567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-166" y="-45321"/>
            <a:ext cx="7758965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580" name="Shape 580"/>
          <p:cNvSpPr/>
          <p:nvPr/>
        </p:nvSpPr>
        <p:spPr>
          <a:xfrm>
            <a:off x="231119" y="-6692"/>
            <a:ext cx="74834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Customers and Partners</a:t>
            </a:r>
          </a:p>
        </p:txBody>
      </p:sp>
      <p:sp>
        <p:nvSpPr>
          <p:cNvPr id="581" name="Shape 581"/>
          <p:cNvSpPr/>
          <p:nvPr/>
        </p:nvSpPr>
        <p:spPr>
          <a:xfrm>
            <a:off x="979281" y="1798424"/>
            <a:ext cx="1370852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700">
                <a:solidFill>
                  <a:srgbClr val="142936"/>
                </a:solidFill>
              </a:defRPr>
            </a:lvl1pPr>
          </a:lstStyle>
          <a:p>
            <a:r>
              <a:t>Customers and Partners</a:t>
            </a:r>
          </a:p>
        </p:txBody>
      </p:sp>
      <p:sp>
        <p:nvSpPr>
          <p:cNvPr id="582" name="Shape 582"/>
          <p:cNvSpPr/>
          <p:nvPr/>
        </p:nvSpPr>
        <p:spPr>
          <a:xfrm>
            <a:off x="1084155" y="3835400"/>
            <a:ext cx="2529403" cy="0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pic>
        <p:nvPicPr>
          <p:cNvPr id="583" name="sitespirit@2x.png"/>
          <p:cNvPicPr>
            <a:picLocks noChangeAspect="1"/>
          </p:cNvPicPr>
          <p:nvPr/>
        </p:nvPicPr>
        <p:blipFill>
          <a:blip r:embed="rId3">
            <a:alphaModFix amt="0"/>
            <a:extLst/>
          </a:blip>
          <a:stretch>
            <a:fillRect/>
          </a:stretch>
        </p:blipFill>
        <p:spPr>
          <a:xfrm>
            <a:off x="12201408" y="7163044"/>
            <a:ext cx="5626360" cy="1897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5158" y="4056779"/>
            <a:ext cx="24384001" cy="4308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6033" y="8224704"/>
            <a:ext cx="23952201" cy="429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Picture 585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5761" y="8245123"/>
            <a:ext cx="23472744" cy="76201"/>
          </a:xfrm>
          <a:prstGeom prst="rect">
            <a:avLst/>
          </a:prstGeom>
        </p:spPr>
      </p:pic>
      <p:sp>
        <p:nvSpPr>
          <p:cNvPr id="588" name="Shape 588"/>
          <p:cNvSpPr/>
          <p:nvPr/>
        </p:nvSpPr>
        <p:spPr>
          <a:xfrm rot="16200000">
            <a:off x="-197534" y="5887060"/>
            <a:ext cx="163859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Clients</a:t>
            </a:r>
          </a:p>
        </p:txBody>
      </p:sp>
      <p:sp>
        <p:nvSpPr>
          <p:cNvPr id="589" name="Shape 589"/>
          <p:cNvSpPr/>
          <p:nvPr/>
        </p:nvSpPr>
        <p:spPr>
          <a:xfrm rot="16200000">
            <a:off x="-362957" y="10047154"/>
            <a:ext cx="196944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Partners</a:t>
            </a:r>
          </a:p>
        </p:txBody>
      </p:sp>
      <p:sp>
        <p:nvSpPr>
          <p:cNvPr id="590" name="Shape 590"/>
          <p:cNvSpPr/>
          <p:nvPr/>
        </p:nvSpPr>
        <p:spPr>
          <a:xfrm>
            <a:off x="12012158" y="10029621"/>
            <a:ext cx="3114129" cy="1969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91" name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306121" y="10029621"/>
            <a:ext cx="1969444" cy="1969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58618" y="10167846"/>
            <a:ext cx="2767584" cy="1831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pasted-image.pdf"/>
          <p:cNvPicPr>
            <a:picLocks noChangeAspect="1"/>
          </p:cNvPicPr>
          <p:nvPr/>
        </p:nvPicPr>
        <p:blipFill>
          <a:blip r:embed="rId2">
            <a:alphaModFix amt="0"/>
            <a:extLst/>
          </a:blip>
          <a:stretch>
            <a:fillRect/>
          </a:stretch>
        </p:blipFill>
        <p:spPr>
          <a:xfrm>
            <a:off x="17151413" y="4945901"/>
            <a:ext cx="1972534" cy="1040063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hape 363"/>
          <p:cNvSpPr/>
          <p:nvPr/>
        </p:nvSpPr>
        <p:spPr>
          <a:xfrm>
            <a:off x="852281" y="1650365"/>
            <a:ext cx="6099175" cy="304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700">
                <a:solidFill>
                  <a:srgbClr val="142936"/>
                </a:solidFill>
              </a:defRPr>
            </a:lvl1pPr>
          </a:lstStyle>
          <a:p>
            <a:r>
              <a:t>Mobile backend</a:t>
            </a:r>
          </a:p>
        </p:txBody>
      </p:sp>
      <p:sp>
        <p:nvSpPr>
          <p:cNvPr id="364" name="Shape 364"/>
          <p:cNvSpPr/>
          <p:nvPr/>
        </p:nvSpPr>
        <p:spPr>
          <a:xfrm>
            <a:off x="957155" y="5217182"/>
            <a:ext cx="1972534" cy="1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grpSp>
        <p:nvGrpSpPr>
          <p:cNvPr id="367" name="Group 367"/>
          <p:cNvGrpSpPr/>
          <p:nvPr/>
        </p:nvGrpSpPr>
        <p:grpSpPr>
          <a:xfrm>
            <a:off x="2950114" y="5326040"/>
            <a:ext cx="19341642" cy="5528131"/>
            <a:chOff x="0" y="0"/>
            <a:chExt cx="19341640" cy="5528129"/>
          </a:xfrm>
        </p:grpSpPr>
        <p:pic>
          <p:nvPicPr>
            <p:cNvPr id="365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831983" cy="5528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6" name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17428616" y="1282676"/>
              <a:ext cx="1913025" cy="19049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444500" dir="5400000" rotWithShape="0">
                <a:srgbClr val="FFFFFF">
                  <a:alpha val="81368"/>
                </a:srgbClr>
              </a:outerShdw>
            </a:effectLst>
          </p:spPr>
        </p:pic>
      </p:grpSp>
      <p:sp>
        <p:nvSpPr>
          <p:cNvPr id="368" name="Shape 368"/>
          <p:cNvSpPr/>
          <p:nvPr/>
        </p:nvSpPr>
        <p:spPr>
          <a:xfrm>
            <a:off x="-166" y="-45321"/>
            <a:ext cx="8343139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231119" y="-6692"/>
            <a:ext cx="788057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What is OpenWhisk good for?</a:t>
            </a:r>
          </a:p>
        </p:txBody>
      </p:sp>
      <p:sp>
        <p:nvSpPr>
          <p:cNvPr id="370" name="Shape 370"/>
          <p:cNvSpPr/>
          <p:nvPr/>
        </p:nvSpPr>
        <p:spPr>
          <a:xfrm>
            <a:off x="8362812" y="1241706"/>
            <a:ext cx="15600077" cy="36291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279400" dir="5400000" rotWithShape="0">
              <a:srgbClr val="000000">
                <a:alpha val="1059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0700" tIns="520700" rIns="520700" bIns="520700" anchor="ctr"/>
          <a:lstStyle/>
          <a:p>
            <a:pPr algn="l">
              <a:defRPr sz="3200"/>
            </a:pPr>
            <a:r>
              <a:rPr sz="4300" b="1">
                <a:latin typeface="Helvetica"/>
                <a:ea typeface="Helvetica"/>
                <a:cs typeface="Helvetica"/>
                <a:sym typeface="Helvetica"/>
              </a:rPr>
              <a:t>Outsource compute-intensive tasks to a powerful &amp; scalable serverless platform </a:t>
            </a:r>
            <a:r>
              <a:rPr sz="4300"/>
              <a:t>and implement your actions even without changing the programming language.</a:t>
            </a:r>
          </a:p>
        </p:txBody>
      </p:sp>
      <p:pic>
        <p:nvPicPr>
          <p:cNvPr id="37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80612" y="5326040"/>
            <a:ext cx="2735803" cy="144251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666"/>
          <p:cNvSpPr/>
          <p:nvPr/>
        </p:nvSpPr>
        <p:spPr>
          <a:xfrm>
            <a:off x="-166" y="-45321"/>
            <a:ext cx="10504615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13" name="Shape 667"/>
          <p:cNvSpPr/>
          <p:nvPr/>
        </p:nvSpPr>
        <p:spPr>
          <a:xfrm>
            <a:off x="231119" y="-79786"/>
            <a:ext cx="1009491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rPr dirty="0"/>
              <a:t>What is </a:t>
            </a:r>
            <a:r>
              <a:rPr lang="en-US" dirty="0" smtClean="0"/>
              <a:t>IBM Cloud Functions </a:t>
            </a:r>
            <a:r>
              <a:rPr dirty="0" smtClean="0"/>
              <a:t>good </a:t>
            </a:r>
            <a:r>
              <a:rPr dirty="0"/>
              <a:t>for?</a:t>
            </a:r>
          </a:p>
        </p:txBody>
      </p:sp>
    </p:spTree>
    <p:extLst>
      <p:ext uri="{BB962C8B-B14F-4D97-AF65-F5344CB8AC3E}">
        <p14:creationId xmlns:p14="http://schemas.microsoft.com/office/powerpoint/2010/main" val="166627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/>
        </p:nvSpPr>
        <p:spPr>
          <a:xfrm>
            <a:off x="-166" y="-45321"/>
            <a:ext cx="7758965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374" name="Shape 374"/>
          <p:cNvSpPr/>
          <p:nvPr/>
        </p:nvSpPr>
        <p:spPr>
          <a:xfrm>
            <a:off x="231119" y="-6692"/>
            <a:ext cx="74834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What is Serverless good for?</a:t>
            </a:r>
          </a:p>
        </p:txBody>
      </p:sp>
      <p:sp>
        <p:nvSpPr>
          <p:cNvPr id="375" name="Shape 375"/>
          <p:cNvSpPr/>
          <p:nvPr/>
        </p:nvSpPr>
        <p:spPr>
          <a:xfrm>
            <a:off x="979281" y="1906738"/>
            <a:ext cx="8400406" cy="304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700">
                <a:solidFill>
                  <a:srgbClr val="142936"/>
                </a:solidFill>
              </a:defRPr>
            </a:lvl1pPr>
          </a:lstStyle>
          <a:p>
            <a:r>
              <a:t>Mobile backend</a:t>
            </a:r>
          </a:p>
        </p:txBody>
      </p:sp>
      <p:sp>
        <p:nvSpPr>
          <p:cNvPr id="376" name="Shape 376"/>
          <p:cNvSpPr/>
          <p:nvPr/>
        </p:nvSpPr>
        <p:spPr>
          <a:xfrm>
            <a:off x="1084155" y="4934314"/>
            <a:ext cx="2529403" cy="1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1058714" y="5650489"/>
            <a:ext cx="8528690" cy="86855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0700" tIns="520700" rIns="520700" bIns="520700"/>
          <a:lstStyle/>
          <a:p>
            <a:pPr algn="l">
              <a:defRPr sz="3200"/>
            </a:pPr>
            <a:r>
              <a:rPr sz="4300" b="1">
                <a:latin typeface="Helvetica"/>
                <a:ea typeface="Helvetica"/>
                <a:cs typeface="Helvetica"/>
                <a:sym typeface="Helvetica"/>
              </a:rPr>
              <a:t>The Weather Gods</a:t>
            </a:r>
          </a:p>
          <a:p>
            <a:pPr algn="l">
              <a:defRPr sz="3200"/>
            </a:pPr>
            <a:r>
              <a:rPr u="sng">
                <a:hlinkClick r:id="rId2"/>
              </a:rPr>
              <a:t>https://itunes.apple.com/us/app/weather-gods/id1041512978?mt=8</a:t>
            </a:r>
          </a:p>
        </p:txBody>
      </p:sp>
      <p:pic>
        <p:nvPicPr>
          <p:cNvPr id="378" name="Screen Shot 2017-04-19 at 14.14.35.png"/>
          <p:cNvPicPr>
            <a:picLocks noChangeAspect="1"/>
          </p:cNvPicPr>
          <p:nvPr/>
        </p:nvPicPr>
        <p:blipFill>
          <a:blip r:embed="rId3">
            <a:extLst/>
          </a:blip>
          <a:srcRect t="228" b="228"/>
          <a:stretch>
            <a:fillRect/>
          </a:stretch>
        </p:blipFill>
        <p:spPr>
          <a:xfrm>
            <a:off x="1356915" y="7880945"/>
            <a:ext cx="5428656" cy="5428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Screen Shot 2017-04-19 at 14.11.13.png"/>
          <p:cNvPicPr>
            <a:picLocks noChangeAspect="1"/>
          </p:cNvPicPr>
          <p:nvPr/>
        </p:nvPicPr>
        <p:blipFill>
          <a:blip r:embed="rId4">
            <a:extLst/>
          </a:blip>
          <a:srcRect b="12845"/>
          <a:stretch>
            <a:fillRect/>
          </a:stretch>
        </p:blipFill>
        <p:spPr>
          <a:xfrm>
            <a:off x="10455702" y="5194692"/>
            <a:ext cx="13013059" cy="8608158"/>
          </a:xfrm>
          <a:prstGeom prst="rect">
            <a:avLst/>
          </a:prstGeom>
          <a:ln w="25400">
            <a:miter lim="400000"/>
          </a:ln>
          <a:effectLst>
            <a:outerShdw blurRad="787400" dist="127000" dir="5400000" rotWithShape="0">
              <a:srgbClr val="000000">
                <a:alpha val="16519"/>
              </a:srgbClr>
            </a:outerShdw>
          </a:effectLst>
        </p:spPr>
      </p:pic>
      <p:grpSp>
        <p:nvGrpSpPr>
          <p:cNvPr id="382" name="Group 382"/>
          <p:cNvGrpSpPr/>
          <p:nvPr/>
        </p:nvGrpSpPr>
        <p:grpSpPr>
          <a:xfrm>
            <a:off x="11630147" y="1687227"/>
            <a:ext cx="10664245" cy="3048001"/>
            <a:chOff x="0" y="0"/>
            <a:chExt cx="10664243" cy="3048000"/>
          </a:xfrm>
        </p:grpSpPr>
        <p:pic>
          <p:nvPicPr>
            <p:cNvPr id="380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831876" cy="304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image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>
            <a:xfrm>
              <a:off x="9609475" y="707218"/>
              <a:ext cx="1054769" cy="105033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444500" dir="5400000" rotWithShape="0">
                <a:srgbClr val="FFFFFF">
                  <a:alpha val="81368"/>
                </a:srgbClr>
              </a:outerShdw>
            </a:effectLst>
          </p:spPr>
        </p:pic>
      </p:grpSp>
      <p:sp>
        <p:nvSpPr>
          <p:cNvPr id="12" name="Shape 368"/>
          <p:cNvSpPr/>
          <p:nvPr/>
        </p:nvSpPr>
        <p:spPr>
          <a:xfrm>
            <a:off x="-166" y="-45321"/>
            <a:ext cx="8343139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13" name="Shape 369"/>
          <p:cNvSpPr/>
          <p:nvPr/>
        </p:nvSpPr>
        <p:spPr>
          <a:xfrm>
            <a:off x="231119" y="-6692"/>
            <a:ext cx="788057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What is OpenWhisk good for?</a:t>
            </a:r>
          </a:p>
        </p:txBody>
      </p:sp>
      <p:sp>
        <p:nvSpPr>
          <p:cNvPr id="14" name="Shape 666"/>
          <p:cNvSpPr/>
          <p:nvPr/>
        </p:nvSpPr>
        <p:spPr>
          <a:xfrm>
            <a:off x="-166" y="-45321"/>
            <a:ext cx="10504615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15" name="Shape 667"/>
          <p:cNvSpPr/>
          <p:nvPr/>
        </p:nvSpPr>
        <p:spPr>
          <a:xfrm>
            <a:off x="231119" y="-79786"/>
            <a:ext cx="1009491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rPr dirty="0"/>
              <a:t>What is </a:t>
            </a:r>
            <a:r>
              <a:rPr lang="en-US" dirty="0" smtClean="0"/>
              <a:t>IBM Cloud Functions </a:t>
            </a:r>
            <a:r>
              <a:rPr dirty="0" smtClean="0"/>
              <a:t>good </a:t>
            </a:r>
            <a:r>
              <a:rPr dirty="0"/>
              <a:t>for?</a:t>
            </a:r>
          </a:p>
        </p:txBody>
      </p:sp>
    </p:spTree>
    <p:extLst>
      <p:ext uri="{BB962C8B-B14F-4D97-AF65-F5344CB8AC3E}">
        <p14:creationId xmlns:p14="http://schemas.microsoft.com/office/powerpoint/2010/main" val="191073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183"/>
          <p:cNvGrpSpPr/>
          <p:nvPr/>
        </p:nvGrpSpPr>
        <p:grpSpPr>
          <a:xfrm>
            <a:off x="-166" y="-45321"/>
            <a:ext cx="6765536" cy="839258"/>
            <a:chOff x="0" y="0"/>
            <a:chExt cx="6765534" cy="839257"/>
          </a:xfrm>
        </p:grpSpPr>
        <p:sp>
          <p:nvSpPr>
            <p:cNvPr id="181" name="Shape 181"/>
            <p:cNvSpPr/>
            <p:nvPr/>
          </p:nvSpPr>
          <p:spPr>
            <a:xfrm>
              <a:off x="0" y="0"/>
              <a:ext cx="6445840" cy="839258"/>
            </a:xfrm>
            <a:prstGeom prst="rect">
              <a:avLst/>
            </a:prstGeom>
            <a:solidFill>
              <a:srgbClr val="6DEDD8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182" name="Shape 182"/>
            <p:cNvSpPr/>
            <p:nvPr/>
          </p:nvSpPr>
          <p:spPr>
            <a:xfrm>
              <a:off x="231284" y="38628"/>
              <a:ext cx="6534251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500">
                  <a:solidFill>
                    <a:srgbClr val="142936"/>
                  </a:solidFill>
                </a:defRPr>
              </a:lvl1pPr>
            </a:lstStyle>
            <a:p>
              <a:r>
                <a:t>Evolution of serverless</a:t>
              </a:r>
            </a:p>
          </p:txBody>
        </p:sp>
      </p:grpSp>
      <p:grpSp>
        <p:nvGrpSpPr>
          <p:cNvPr id="201" name="Group 201"/>
          <p:cNvGrpSpPr/>
          <p:nvPr/>
        </p:nvGrpSpPr>
        <p:grpSpPr>
          <a:xfrm>
            <a:off x="2723981" y="1666922"/>
            <a:ext cx="18936038" cy="10449013"/>
            <a:chOff x="0" y="0"/>
            <a:chExt cx="18936036" cy="10449011"/>
          </a:xfrm>
        </p:grpSpPr>
        <p:sp>
          <p:nvSpPr>
            <p:cNvPr id="202" name="Shape 202"/>
            <p:cNvSpPr/>
            <p:nvPr/>
          </p:nvSpPr>
          <p:spPr>
            <a:xfrm>
              <a:off x="1924105" y="789222"/>
              <a:ext cx="15904598" cy="802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6415" y="10675"/>
                    <a:pt x="13615" y="3475"/>
                    <a:pt x="21600" y="0"/>
                  </a:cubicBezTo>
                </a:path>
              </a:pathLst>
            </a:custGeom>
            <a:noFill/>
            <a:ln w="127000" cap="flat">
              <a:solidFill>
                <a:srgbClr val="BECCD7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85" name="Shape 185"/>
            <p:cNvSpPr/>
            <p:nvPr/>
          </p:nvSpPr>
          <p:spPr>
            <a:xfrm flipV="1">
              <a:off x="1335539" y="387270"/>
              <a:ext cx="1" cy="8967766"/>
            </a:xfrm>
            <a:prstGeom prst="line">
              <a:avLst/>
            </a:prstGeom>
            <a:noFill/>
            <a:ln w="127000" cap="flat">
              <a:solidFill>
                <a:srgbClr val="56A9FD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>
              <a:off x="1273669" y="9293165"/>
              <a:ext cx="16885143" cy="1"/>
            </a:xfrm>
            <a:prstGeom prst="line">
              <a:avLst/>
            </a:prstGeom>
            <a:noFill/>
            <a:ln w="127000" cap="flat">
              <a:solidFill>
                <a:srgbClr val="56A9FD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 rot="16200000">
              <a:off x="-4284990" y="4284989"/>
              <a:ext cx="9357380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4500">
                  <a:solidFill>
                    <a:srgbClr val="142936"/>
                  </a:solidFill>
                </a:defRPr>
              </a:lvl1pPr>
            </a:lstStyle>
            <a:p>
              <a:r>
                <a:t>Increasing focus on business logic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1301843" y="9661611"/>
              <a:ext cx="17634194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4500">
                  <a:solidFill>
                    <a:srgbClr val="142936"/>
                  </a:solidFill>
                </a:defRPr>
              </a:lvl1pPr>
            </a:lstStyle>
            <a:p>
              <a:r>
                <a:t>Decreasing concern (and control) over stack implementation</a:t>
              </a:r>
            </a:p>
          </p:txBody>
        </p:sp>
        <p:grpSp>
          <p:nvGrpSpPr>
            <p:cNvPr id="191" name="Group 191"/>
            <p:cNvGrpSpPr/>
            <p:nvPr/>
          </p:nvGrpSpPr>
          <p:grpSpPr>
            <a:xfrm>
              <a:off x="2743978" y="5441611"/>
              <a:ext cx="3274542" cy="3562484"/>
              <a:chOff x="0" y="0"/>
              <a:chExt cx="3274540" cy="3562483"/>
            </a:xfrm>
          </p:grpSpPr>
          <p:pic>
            <p:nvPicPr>
              <p:cNvPr id="189" name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/>
              <a:stretch>
                <a:fillRect/>
              </a:stretch>
            </p:blipFill>
            <p:spPr>
              <a:xfrm>
                <a:off x="588924" y="0"/>
                <a:ext cx="2096691" cy="24131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0" name="Shape 190"/>
              <p:cNvSpPr/>
              <p:nvPr/>
            </p:nvSpPr>
            <p:spPr>
              <a:xfrm>
                <a:off x="0" y="2775083"/>
                <a:ext cx="3274541" cy="787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lnSpc>
                    <a:spcPct val="120000"/>
                  </a:lnSpc>
                  <a:defRPr sz="4500">
                    <a:solidFill>
                      <a:srgbClr val="797979"/>
                    </a:solidFill>
                  </a:defRPr>
                </a:lvl1pPr>
              </a:lstStyle>
              <a:p>
                <a:r>
                  <a:t>Bare Metal</a:t>
                </a:r>
              </a:p>
            </p:txBody>
          </p:sp>
        </p:grpSp>
        <p:grpSp>
          <p:nvGrpSpPr>
            <p:cNvPr id="194" name="Group 194"/>
            <p:cNvGrpSpPr/>
            <p:nvPr/>
          </p:nvGrpSpPr>
          <p:grpSpPr>
            <a:xfrm>
              <a:off x="5601797" y="3649464"/>
              <a:ext cx="5216298" cy="3392348"/>
              <a:chOff x="0" y="0"/>
              <a:chExt cx="5216296" cy="3392347"/>
            </a:xfrm>
          </p:grpSpPr>
          <p:pic>
            <p:nvPicPr>
              <p:cNvPr id="192" name="pasted-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755684" y="0"/>
                <a:ext cx="3414536" cy="22712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3" name="Shape 193"/>
              <p:cNvSpPr/>
              <p:nvPr/>
            </p:nvSpPr>
            <p:spPr>
              <a:xfrm>
                <a:off x="0" y="2604947"/>
                <a:ext cx="5216297" cy="787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lnSpc>
                    <a:spcPct val="120000"/>
                  </a:lnSpc>
                  <a:defRPr sz="4500">
                    <a:solidFill>
                      <a:srgbClr val="797979"/>
                    </a:solidFill>
                  </a:defRPr>
                </a:lvl1pPr>
              </a:lstStyle>
              <a:p>
                <a:r>
                  <a:t>Virtual machines</a:t>
                </a:r>
              </a:p>
            </p:txBody>
          </p:sp>
        </p:grpSp>
        <p:grpSp>
          <p:nvGrpSpPr>
            <p:cNvPr id="197" name="Group 197"/>
            <p:cNvGrpSpPr/>
            <p:nvPr/>
          </p:nvGrpSpPr>
          <p:grpSpPr>
            <a:xfrm>
              <a:off x="13809603" y="237986"/>
              <a:ext cx="3916867" cy="3229646"/>
              <a:chOff x="0" y="0"/>
              <a:chExt cx="3916865" cy="3229644"/>
            </a:xfrm>
          </p:grpSpPr>
          <p:pic>
            <p:nvPicPr>
              <p:cNvPr id="195" name="pasted-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813644" y="0"/>
                <a:ext cx="2289579" cy="2032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6" name="Shape 196"/>
              <p:cNvSpPr/>
              <p:nvPr/>
            </p:nvSpPr>
            <p:spPr>
              <a:xfrm>
                <a:off x="0" y="2442244"/>
                <a:ext cx="3916866" cy="787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lnSpc>
                    <a:spcPct val="120000"/>
                  </a:lnSpc>
                  <a:defRPr sz="4500" b="1">
                    <a:solidFill>
                      <a:srgbClr val="79797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Functions</a:t>
                </a:r>
              </a:p>
            </p:txBody>
          </p:sp>
        </p:grpSp>
        <p:grpSp>
          <p:nvGrpSpPr>
            <p:cNvPr id="200" name="Group 200"/>
            <p:cNvGrpSpPr/>
            <p:nvPr/>
          </p:nvGrpSpPr>
          <p:grpSpPr>
            <a:xfrm>
              <a:off x="10266686" y="1784198"/>
              <a:ext cx="3916867" cy="3128022"/>
              <a:chOff x="0" y="0"/>
              <a:chExt cx="3916865" cy="3128020"/>
            </a:xfrm>
          </p:grpSpPr>
          <p:sp>
            <p:nvSpPr>
              <p:cNvPr id="198" name="Shape 198"/>
              <p:cNvSpPr/>
              <p:nvPr/>
            </p:nvSpPr>
            <p:spPr>
              <a:xfrm>
                <a:off x="0" y="2340620"/>
                <a:ext cx="3916866" cy="787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lnSpc>
                    <a:spcPct val="120000"/>
                  </a:lnSpc>
                  <a:defRPr sz="4500">
                    <a:solidFill>
                      <a:srgbClr val="797979"/>
                    </a:solidFill>
                  </a:defRPr>
                </a:lvl1pPr>
              </a:lstStyle>
              <a:p>
                <a:r>
                  <a:t>Containers</a:t>
                </a:r>
              </a:p>
            </p:txBody>
          </p:sp>
          <p:pic>
            <p:nvPicPr>
              <p:cNvPr id="199" name="pasted-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12233" y="0"/>
                <a:ext cx="2692401" cy="2032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dissolve/>
      </p:transition>
    </mc:Choice>
    <mc:Fallback xmlns=""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/>
          <p:nvPr/>
        </p:nvSpPr>
        <p:spPr>
          <a:xfrm>
            <a:off x="154669" y="44108"/>
            <a:ext cx="1007678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700" b="1">
                <a:solidFill>
                  <a:srgbClr val="6DEDD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Weather Gods High Level Architecture</a:t>
            </a:r>
          </a:p>
        </p:txBody>
      </p:sp>
      <p:grpSp>
        <p:nvGrpSpPr>
          <p:cNvPr id="456" name="Group 456"/>
          <p:cNvGrpSpPr/>
          <p:nvPr/>
        </p:nvGrpSpPr>
        <p:grpSpPr>
          <a:xfrm>
            <a:off x="1178811" y="807784"/>
            <a:ext cx="22293708" cy="12265532"/>
            <a:chOff x="0" y="0"/>
            <a:chExt cx="22293706" cy="12265531"/>
          </a:xfrm>
        </p:grpSpPr>
        <p:grpSp>
          <p:nvGrpSpPr>
            <p:cNvPr id="392" name="Group 392"/>
            <p:cNvGrpSpPr/>
            <p:nvPr/>
          </p:nvGrpSpPr>
          <p:grpSpPr>
            <a:xfrm>
              <a:off x="4831128" y="0"/>
              <a:ext cx="5555224" cy="5730568"/>
              <a:chOff x="0" y="0"/>
              <a:chExt cx="5555223" cy="5730567"/>
            </a:xfrm>
          </p:grpSpPr>
          <p:sp>
            <p:nvSpPr>
              <p:cNvPr id="385" name="Shape 385"/>
              <p:cNvSpPr/>
              <p:nvPr/>
            </p:nvSpPr>
            <p:spPr>
              <a:xfrm>
                <a:off x="3086095" y="3299425"/>
                <a:ext cx="2431143" cy="2431143"/>
              </a:xfrm>
              <a:prstGeom prst="ellipse">
                <a:avLst/>
              </a:prstGeom>
              <a:solidFill>
                <a:srgbClr val="6DEDD8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>
                <a:lvl1pPr>
                  <a:defRPr sz="32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Weather Checker</a:t>
                </a:r>
              </a:p>
            </p:txBody>
          </p:sp>
          <p:sp>
            <p:nvSpPr>
              <p:cNvPr id="386" name="Shape 386"/>
              <p:cNvSpPr/>
              <p:nvPr/>
            </p:nvSpPr>
            <p:spPr>
              <a:xfrm>
                <a:off x="0" y="3841512"/>
                <a:ext cx="1346970" cy="1346970"/>
              </a:xfrm>
              <a:prstGeom prst="ellipse">
                <a:avLst/>
              </a:prstGeom>
              <a:solidFill>
                <a:srgbClr val="F3CB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lnSpc>
                    <a:spcPct val="0"/>
                  </a:lnSpc>
                  <a:defRPr sz="3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  <a:p>
                <a:pPr>
                  <a:lnSpc>
                    <a:spcPct val="0"/>
                  </a:lnSpc>
                  <a:defRPr sz="3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  <a:p>
                <a:pPr>
                  <a:lnSpc>
                    <a:spcPct val="0"/>
                  </a:lnSpc>
                  <a:defRPr sz="3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  <a:p>
                <a:pPr>
                  <a:lnSpc>
                    <a:spcPct val="0"/>
                  </a:lnSpc>
                  <a:defRPr sz="3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TWC</a:t>
                </a:r>
              </a:p>
            </p:txBody>
          </p:sp>
          <p:sp>
            <p:nvSpPr>
              <p:cNvPr id="387" name="Shape 387"/>
              <p:cNvSpPr/>
              <p:nvPr/>
            </p:nvSpPr>
            <p:spPr>
              <a:xfrm flipH="1">
                <a:off x="1460937" y="4514997"/>
                <a:ext cx="1575114" cy="1"/>
              </a:xfrm>
              <a:prstGeom prst="line">
                <a:avLst/>
              </a:prstGeom>
              <a:noFill/>
              <a:ln w="88900" cap="flat">
                <a:solidFill>
                  <a:srgbClr val="957D01"/>
                </a:solidFill>
                <a:prstDash val="solid"/>
                <a:miter lim="400000"/>
                <a:headEnd type="oval" w="med" len="med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sp>
            <p:nvSpPr>
              <p:cNvPr id="388" name="Shape 388"/>
              <p:cNvSpPr/>
              <p:nvPr/>
            </p:nvSpPr>
            <p:spPr>
              <a:xfrm flipV="1">
                <a:off x="4301666" y="2431436"/>
                <a:ext cx="1" cy="894111"/>
              </a:xfrm>
              <a:prstGeom prst="line">
                <a:avLst/>
              </a:prstGeom>
              <a:noFill/>
              <a:ln w="88900" cap="flat">
                <a:solidFill>
                  <a:srgbClr val="5AAAFA"/>
                </a:solidFill>
                <a:prstDash val="solid"/>
                <a:miter lim="400000"/>
                <a:headEnd type="oval" w="med" len="med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sp>
            <p:nvSpPr>
              <p:cNvPr id="389" name="Shape 389"/>
              <p:cNvSpPr/>
              <p:nvPr/>
            </p:nvSpPr>
            <p:spPr>
              <a:xfrm rot="5400000">
                <a:off x="2698703" y="1738610"/>
                <a:ext cx="533508" cy="1917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510" y="21600"/>
                    </a:lnTo>
                    <a:lnTo>
                      <a:pt x="0" y="21600"/>
                    </a:lnTo>
                  </a:path>
                </a:pathLst>
              </a:custGeom>
              <a:noFill/>
              <a:ln w="88900" cap="flat">
                <a:solidFill>
                  <a:srgbClr val="CCD5DF"/>
                </a:solidFill>
                <a:prstDash val="sysDot"/>
                <a:miter lim="400000"/>
                <a:headEnd type="oval" w="med" len="med"/>
                <a:tailEnd type="oval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sp>
            <p:nvSpPr>
              <p:cNvPr id="390" name="Shape 390"/>
              <p:cNvSpPr/>
              <p:nvPr/>
            </p:nvSpPr>
            <p:spPr>
              <a:xfrm>
                <a:off x="818626" y="1610661"/>
                <a:ext cx="1476318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>
                  <a:defRPr sz="24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Weather Model</a:t>
                </a:r>
              </a:p>
            </p:txBody>
          </p:sp>
          <p:pic>
            <p:nvPicPr>
              <p:cNvPr id="391" name="pasted-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048108" y="0"/>
                <a:ext cx="2507116" cy="24311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3" name="Shape 393"/>
            <p:cNvSpPr/>
            <p:nvPr/>
          </p:nvSpPr>
          <p:spPr>
            <a:xfrm>
              <a:off x="4289042" y="5919918"/>
              <a:ext cx="2431142" cy="2431143"/>
            </a:xfrm>
            <a:prstGeom prst="ellipse">
              <a:avLst/>
            </a:prstGeom>
            <a:solidFill>
              <a:srgbClr val="6DEDD8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3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Group Scanner</a:t>
              </a:r>
            </a:p>
          </p:txBody>
        </p:sp>
        <p:sp>
          <p:nvSpPr>
            <p:cNvPr id="394" name="Shape 394"/>
            <p:cNvSpPr/>
            <p:nvPr/>
          </p:nvSpPr>
          <p:spPr>
            <a:xfrm>
              <a:off x="3926974" y="5435788"/>
              <a:ext cx="946391" cy="946391"/>
            </a:xfrm>
            <a:prstGeom prst="ellipse">
              <a:avLst/>
            </a:prstGeom>
            <a:solidFill>
              <a:srgbClr val="F4C302"/>
            </a:solidFill>
            <a:ln w="12700" cap="flat">
              <a:noFill/>
              <a:miter lim="400000"/>
            </a:ln>
            <a:effectLst>
              <a:outerShdw blurRad="279400" dir="5400000" rotWithShape="0">
                <a:srgbClr val="000000">
                  <a:alpha val="10592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600" b="1">
                  <a:solidFill>
                    <a:srgbClr val="4D3E0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95" name="Shape 395"/>
            <p:cNvSpPr/>
            <p:nvPr/>
          </p:nvSpPr>
          <p:spPr>
            <a:xfrm>
              <a:off x="1467885" y="5489883"/>
              <a:ext cx="2742000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Cron trigger </a:t>
              </a:r>
              <a:br/>
              <a:r>
                <a:t>every 3 minutes</a:t>
              </a:r>
            </a:p>
          </p:txBody>
        </p:sp>
        <p:pic>
          <p:nvPicPr>
            <p:cNvPr id="396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51056" y="9274781"/>
              <a:ext cx="2507115" cy="2431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7" name="Shape 397"/>
            <p:cNvSpPr/>
            <p:nvPr/>
          </p:nvSpPr>
          <p:spPr>
            <a:xfrm>
              <a:off x="4393358" y="11706731"/>
              <a:ext cx="2222512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Cloudant</a:t>
              </a:r>
            </a:p>
          </p:txBody>
        </p:sp>
        <p:sp>
          <p:nvSpPr>
            <p:cNvPr id="398" name="Shape 398"/>
            <p:cNvSpPr/>
            <p:nvPr/>
          </p:nvSpPr>
          <p:spPr>
            <a:xfrm rot="10800000">
              <a:off x="2347314" y="8661055"/>
              <a:ext cx="2967679" cy="1143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309" y="21600"/>
                  </a:lnTo>
                  <a:lnTo>
                    <a:pt x="9360" y="0"/>
                  </a:lnTo>
                  <a:lnTo>
                    <a:pt x="21600" y="0"/>
                  </a:lnTo>
                </a:path>
              </a:pathLst>
            </a:custGeom>
            <a:noFill/>
            <a:ln w="88900" cap="flat">
              <a:solidFill>
                <a:srgbClr val="CCD5DF"/>
              </a:solidFill>
              <a:prstDash val="sysDot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>
              <a:off x="765176" y="9518801"/>
              <a:ext cx="2222512" cy="1943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Set flag to check weather for each user location in the group</a:t>
              </a:r>
            </a:p>
          </p:txBody>
        </p:sp>
        <p:sp>
          <p:nvSpPr>
            <p:cNvPr id="400" name="Shape 400"/>
            <p:cNvSpPr/>
            <p:nvPr/>
          </p:nvSpPr>
          <p:spPr>
            <a:xfrm>
              <a:off x="5542713" y="8341127"/>
              <a:ext cx="1" cy="894112"/>
            </a:xfrm>
            <a:prstGeom prst="line">
              <a:avLst/>
            </a:prstGeom>
            <a:noFill/>
            <a:ln w="88900" cap="flat">
              <a:solidFill>
                <a:srgbClr val="5AAAFA"/>
              </a:solidFill>
              <a:prstDash val="solid"/>
              <a:miter lim="400000"/>
              <a:headEnd type="oval" w="med" len="med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7753440" y="11238124"/>
              <a:ext cx="2699242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For each user location updated</a:t>
              </a:r>
            </a:p>
          </p:txBody>
        </p:sp>
        <p:sp>
          <p:nvSpPr>
            <p:cNvPr id="402" name="Shape 402"/>
            <p:cNvSpPr/>
            <p:nvPr/>
          </p:nvSpPr>
          <p:spPr>
            <a:xfrm>
              <a:off x="9802143" y="3010155"/>
              <a:ext cx="946392" cy="946391"/>
            </a:xfrm>
            <a:prstGeom prst="ellipse">
              <a:avLst/>
            </a:prstGeom>
            <a:solidFill>
              <a:srgbClr val="F4C302"/>
            </a:solidFill>
            <a:ln w="12700" cap="flat">
              <a:noFill/>
              <a:miter lim="400000"/>
            </a:ln>
            <a:effectLst>
              <a:outerShdw blurRad="279400" dir="5400000" rotWithShape="0">
                <a:srgbClr val="000000">
                  <a:alpha val="10592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600" b="1">
                  <a:solidFill>
                    <a:srgbClr val="4D3E0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403" name="Shape 403"/>
            <p:cNvSpPr/>
            <p:nvPr/>
          </p:nvSpPr>
          <p:spPr>
            <a:xfrm>
              <a:off x="6953291" y="8946999"/>
              <a:ext cx="1911591" cy="1206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Weather Collector Trigger</a:t>
              </a:r>
            </a:p>
          </p:txBody>
        </p:sp>
        <p:sp>
          <p:nvSpPr>
            <p:cNvPr id="404" name="Shape 404"/>
            <p:cNvSpPr/>
            <p:nvPr/>
          </p:nvSpPr>
          <p:spPr>
            <a:xfrm>
              <a:off x="6645223" y="5585470"/>
              <a:ext cx="2553602" cy="4966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482" y="21600"/>
                  </a:lnTo>
                  <a:lnTo>
                    <a:pt x="21600" y="0"/>
                  </a:lnTo>
                </a:path>
              </a:pathLst>
            </a:custGeom>
            <a:noFill/>
            <a:ln w="88900" cap="flat">
              <a:solidFill>
                <a:srgbClr val="FF9300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 rot="10800000">
              <a:off x="9396162" y="9719200"/>
              <a:ext cx="795836" cy="1917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90" y="21600"/>
                  </a:lnTo>
                  <a:lnTo>
                    <a:pt x="21600" y="21600"/>
                  </a:lnTo>
                </a:path>
              </a:pathLst>
            </a:custGeom>
            <a:noFill/>
            <a:ln w="88900" cap="flat">
              <a:solidFill>
                <a:srgbClr val="CCD5DF"/>
              </a:solidFill>
              <a:prstDash val="sysDot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grpSp>
          <p:nvGrpSpPr>
            <p:cNvPr id="412" name="Group 412"/>
            <p:cNvGrpSpPr/>
            <p:nvPr/>
          </p:nvGrpSpPr>
          <p:grpSpPr>
            <a:xfrm>
              <a:off x="12325993" y="292099"/>
              <a:ext cx="1834243" cy="11860881"/>
              <a:chOff x="0" y="0"/>
              <a:chExt cx="1834241" cy="11860879"/>
            </a:xfrm>
          </p:grpSpPr>
          <p:sp>
            <p:nvSpPr>
              <p:cNvPr id="406" name="Shape 406"/>
              <p:cNvSpPr/>
              <p:nvPr/>
            </p:nvSpPr>
            <p:spPr>
              <a:xfrm>
                <a:off x="0" y="2005327"/>
                <a:ext cx="1834242" cy="1834243"/>
              </a:xfrm>
              <a:prstGeom prst="ellipse">
                <a:avLst/>
              </a:prstGeom>
              <a:solidFill>
                <a:srgbClr val="6DEDD8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lnSpc>
                    <a:spcPct val="70000"/>
                  </a:lnSpc>
                  <a:defRPr sz="30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Snow </a:t>
                </a:r>
                <a:r>
                  <a:rPr sz="2400"/>
                  <a:t>Scanner</a:t>
                </a:r>
              </a:p>
            </p:txBody>
          </p:sp>
          <p:sp>
            <p:nvSpPr>
              <p:cNvPr id="407" name="Shape 407"/>
              <p:cNvSpPr/>
              <p:nvPr/>
            </p:nvSpPr>
            <p:spPr>
              <a:xfrm>
                <a:off x="0" y="0"/>
                <a:ext cx="1834242" cy="1834242"/>
              </a:xfrm>
              <a:prstGeom prst="ellipse">
                <a:avLst/>
              </a:prstGeom>
              <a:solidFill>
                <a:srgbClr val="6DEDD8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lnSpc>
                    <a:spcPct val="70000"/>
                  </a:lnSpc>
                  <a:defRPr sz="30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Rain </a:t>
                </a:r>
                <a:r>
                  <a:rPr sz="2400"/>
                  <a:t>Scanner</a:t>
                </a:r>
              </a:p>
            </p:txBody>
          </p:sp>
          <p:sp>
            <p:nvSpPr>
              <p:cNvPr id="408" name="Shape 408"/>
              <p:cNvSpPr/>
              <p:nvPr/>
            </p:nvSpPr>
            <p:spPr>
              <a:xfrm>
                <a:off x="0" y="4010655"/>
                <a:ext cx="1834242" cy="1834243"/>
              </a:xfrm>
              <a:prstGeom prst="ellipse">
                <a:avLst/>
              </a:prstGeom>
              <a:solidFill>
                <a:srgbClr val="6DEDD8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lnSpc>
                    <a:spcPct val="70000"/>
                  </a:lnSpc>
                  <a:defRPr sz="30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Wind </a:t>
                </a:r>
                <a:r>
                  <a:rPr sz="2400"/>
                  <a:t>Scanner</a:t>
                </a:r>
              </a:p>
            </p:txBody>
          </p:sp>
          <p:sp>
            <p:nvSpPr>
              <p:cNvPr id="409" name="Shape 409"/>
              <p:cNvSpPr/>
              <p:nvPr/>
            </p:nvSpPr>
            <p:spPr>
              <a:xfrm>
                <a:off x="0" y="6015982"/>
                <a:ext cx="1834242" cy="1834243"/>
              </a:xfrm>
              <a:prstGeom prst="ellipse">
                <a:avLst/>
              </a:prstGeom>
              <a:solidFill>
                <a:srgbClr val="6DEDD8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lnSpc>
                    <a:spcPct val="70000"/>
                  </a:lnSpc>
                  <a:defRPr sz="30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Storm </a:t>
                </a:r>
                <a:r>
                  <a:rPr sz="2400"/>
                  <a:t>Scanner</a:t>
                </a:r>
              </a:p>
            </p:txBody>
          </p:sp>
          <p:sp>
            <p:nvSpPr>
              <p:cNvPr id="410" name="Shape 410"/>
              <p:cNvSpPr/>
              <p:nvPr/>
            </p:nvSpPr>
            <p:spPr>
              <a:xfrm>
                <a:off x="0" y="8021310"/>
                <a:ext cx="1834242" cy="1834243"/>
              </a:xfrm>
              <a:prstGeom prst="ellipse">
                <a:avLst/>
              </a:prstGeom>
              <a:solidFill>
                <a:srgbClr val="6DEDD8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lnSpc>
                    <a:spcPct val="70000"/>
                  </a:lnSpc>
                  <a:defRPr sz="30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Frost </a:t>
                </a:r>
                <a:r>
                  <a:rPr sz="2400"/>
                  <a:t>Scanner</a:t>
                </a:r>
              </a:p>
            </p:txBody>
          </p:sp>
          <p:sp>
            <p:nvSpPr>
              <p:cNvPr id="411" name="Shape 411"/>
              <p:cNvSpPr/>
              <p:nvPr/>
            </p:nvSpPr>
            <p:spPr>
              <a:xfrm>
                <a:off x="0" y="10026637"/>
                <a:ext cx="1834242" cy="1834243"/>
              </a:xfrm>
              <a:prstGeom prst="ellipse">
                <a:avLst/>
              </a:prstGeom>
              <a:solidFill>
                <a:srgbClr val="6DEDD8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lnSpc>
                    <a:spcPct val="70000"/>
                  </a:lnSpc>
                  <a:defRPr sz="30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ETC </a:t>
                </a:r>
                <a:r>
                  <a:rPr sz="2400"/>
                  <a:t>Scanner</a:t>
                </a:r>
              </a:p>
            </p:txBody>
          </p:sp>
        </p:grpSp>
        <p:sp>
          <p:nvSpPr>
            <p:cNvPr id="413" name="Shape 413"/>
            <p:cNvSpPr/>
            <p:nvPr/>
          </p:nvSpPr>
          <p:spPr>
            <a:xfrm>
              <a:off x="13673168" y="34600"/>
              <a:ext cx="946392" cy="946391"/>
            </a:xfrm>
            <a:prstGeom prst="ellipse">
              <a:avLst/>
            </a:prstGeom>
            <a:solidFill>
              <a:srgbClr val="F4C302"/>
            </a:solidFill>
            <a:ln w="12700" cap="flat">
              <a:noFill/>
              <a:miter lim="400000"/>
            </a:ln>
            <a:effectLst>
              <a:outerShdw blurRad="279400" dir="5400000" rotWithShape="0">
                <a:srgbClr val="000000">
                  <a:alpha val="10592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600" b="1">
                  <a:solidFill>
                    <a:srgbClr val="4D3E0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414" name="Shape 414"/>
            <p:cNvSpPr/>
            <p:nvPr/>
          </p:nvSpPr>
          <p:spPr>
            <a:xfrm>
              <a:off x="5724442" y="88695"/>
              <a:ext cx="2297098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r"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Weather Update Trigger</a:t>
              </a:r>
            </a:p>
          </p:txBody>
        </p:sp>
        <p:grpSp>
          <p:nvGrpSpPr>
            <p:cNvPr id="423" name="Group 423"/>
            <p:cNvGrpSpPr/>
            <p:nvPr/>
          </p:nvGrpSpPr>
          <p:grpSpPr>
            <a:xfrm>
              <a:off x="10430312" y="1209220"/>
              <a:ext cx="1956230" cy="10066195"/>
              <a:chOff x="133350" y="0"/>
              <a:chExt cx="1956228" cy="10066193"/>
            </a:xfrm>
          </p:grpSpPr>
          <p:sp>
            <p:nvSpPr>
              <p:cNvPr id="415" name="Shape 415"/>
              <p:cNvSpPr/>
              <p:nvPr/>
            </p:nvSpPr>
            <p:spPr>
              <a:xfrm>
                <a:off x="133349" y="0"/>
                <a:ext cx="1136488" cy="0"/>
              </a:xfrm>
              <a:prstGeom prst="line">
                <a:avLst/>
              </a:prstGeom>
              <a:noFill/>
              <a:ln w="88900" cap="flat">
                <a:solidFill>
                  <a:srgbClr val="FF9300"/>
                </a:solidFill>
                <a:prstDash val="solid"/>
                <a:miter lim="400000"/>
                <a:headEnd type="oval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sp>
            <p:nvSpPr>
              <p:cNvPr id="416" name="Shape 416"/>
              <p:cNvSpPr/>
              <p:nvPr/>
            </p:nvSpPr>
            <p:spPr>
              <a:xfrm>
                <a:off x="1148581" y="0"/>
                <a:ext cx="940998" cy="0"/>
              </a:xfrm>
              <a:prstGeom prst="line">
                <a:avLst/>
              </a:prstGeom>
              <a:noFill/>
              <a:ln w="88900" cap="flat">
                <a:solidFill>
                  <a:srgbClr val="FF93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sp>
            <p:nvSpPr>
              <p:cNvPr id="417" name="Shape 417"/>
              <p:cNvSpPr/>
              <p:nvPr/>
            </p:nvSpPr>
            <p:spPr>
              <a:xfrm>
                <a:off x="1148581" y="2005327"/>
                <a:ext cx="940998" cy="1"/>
              </a:xfrm>
              <a:prstGeom prst="line">
                <a:avLst/>
              </a:prstGeom>
              <a:noFill/>
              <a:ln w="88900" cap="flat">
                <a:solidFill>
                  <a:srgbClr val="FF93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sp>
            <p:nvSpPr>
              <p:cNvPr id="418" name="Shape 418"/>
              <p:cNvSpPr/>
              <p:nvPr/>
            </p:nvSpPr>
            <p:spPr>
              <a:xfrm>
                <a:off x="1148581" y="4052508"/>
                <a:ext cx="940998" cy="1"/>
              </a:xfrm>
              <a:prstGeom prst="line">
                <a:avLst/>
              </a:prstGeom>
              <a:noFill/>
              <a:ln w="88900" cap="flat">
                <a:solidFill>
                  <a:srgbClr val="FF93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sp>
            <p:nvSpPr>
              <p:cNvPr id="419" name="Shape 419"/>
              <p:cNvSpPr/>
              <p:nvPr/>
            </p:nvSpPr>
            <p:spPr>
              <a:xfrm>
                <a:off x="1148581" y="6015982"/>
                <a:ext cx="940998" cy="1"/>
              </a:xfrm>
              <a:prstGeom prst="line">
                <a:avLst/>
              </a:prstGeom>
              <a:noFill/>
              <a:ln w="88900" cap="flat">
                <a:solidFill>
                  <a:srgbClr val="FF93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sp>
            <p:nvSpPr>
              <p:cNvPr id="420" name="Shape 420"/>
              <p:cNvSpPr/>
              <p:nvPr/>
            </p:nvSpPr>
            <p:spPr>
              <a:xfrm>
                <a:off x="1148581" y="8021310"/>
                <a:ext cx="940998" cy="1"/>
              </a:xfrm>
              <a:prstGeom prst="line">
                <a:avLst/>
              </a:prstGeom>
              <a:noFill/>
              <a:ln w="88900" cap="flat">
                <a:solidFill>
                  <a:srgbClr val="FF93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sp>
            <p:nvSpPr>
              <p:cNvPr id="421" name="Shape 421"/>
              <p:cNvSpPr/>
              <p:nvPr/>
            </p:nvSpPr>
            <p:spPr>
              <a:xfrm>
                <a:off x="1148581" y="10026637"/>
                <a:ext cx="940998" cy="1"/>
              </a:xfrm>
              <a:prstGeom prst="line">
                <a:avLst/>
              </a:prstGeom>
              <a:noFill/>
              <a:ln w="88900" cap="flat">
                <a:solidFill>
                  <a:srgbClr val="FF93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sp>
            <p:nvSpPr>
              <p:cNvPr id="422" name="Shape 422"/>
              <p:cNvSpPr/>
              <p:nvPr/>
            </p:nvSpPr>
            <p:spPr>
              <a:xfrm flipH="1">
                <a:off x="1195372" y="20011"/>
                <a:ext cx="1" cy="10046183"/>
              </a:xfrm>
              <a:prstGeom prst="line">
                <a:avLst/>
              </a:prstGeom>
              <a:noFill/>
              <a:ln w="88900" cap="flat">
                <a:solidFill>
                  <a:srgbClr val="FF93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</p:grpSp>
        <p:sp>
          <p:nvSpPr>
            <p:cNvPr id="424" name="Shape 424"/>
            <p:cNvSpPr/>
            <p:nvPr/>
          </p:nvSpPr>
          <p:spPr>
            <a:xfrm>
              <a:off x="15225444" y="7462828"/>
              <a:ext cx="2222512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Notification</a:t>
              </a:r>
            </a:p>
          </p:txBody>
        </p:sp>
        <p:sp>
          <p:nvSpPr>
            <p:cNvPr id="425" name="Shape 425"/>
            <p:cNvSpPr/>
            <p:nvPr/>
          </p:nvSpPr>
          <p:spPr>
            <a:xfrm rot="16200000">
              <a:off x="13440751" y="5833223"/>
              <a:ext cx="2222512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Notification Model</a:t>
              </a:r>
            </a:p>
          </p:txBody>
        </p:sp>
        <p:sp>
          <p:nvSpPr>
            <p:cNvPr id="426" name="Shape 426"/>
            <p:cNvSpPr/>
            <p:nvPr/>
          </p:nvSpPr>
          <p:spPr>
            <a:xfrm>
              <a:off x="14165643" y="1209220"/>
              <a:ext cx="940999" cy="1"/>
            </a:xfrm>
            <a:prstGeom prst="line">
              <a:avLst/>
            </a:prstGeom>
            <a:noFill/>
            <a:ln w="88900" cap="flat">
              <a:solidFill>
                <a:srgbClr val="5AAAF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>
              <a:off x="14165643" y="3214548"/>
              <a:ext cx="940999" cy="1"/>
            </a:xfrm>
            <a:prstGeom prst="line">
              <a:avLst/>
            </a:prstGeom>
            <a:noFill/>
            <a:ln w="88900" cap="flat">
              <a:solidFill>
                <a:srgbClr val="5AAAF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428" name="Shape 428"/>
            <p:cNvSpPr/>
            <p:nvPr/>
          </p:nvSpPr>
          <p:spPr>
            <a:xfrm>
              <a:off x="14165643" y="5261728"/>
              <a:ext cx="940999" cy="1"/>
            </a:xfrm>
            <a:prstGeom prst="line">
              <a:avLst/>
            </a:prstGeom>
            <a:noFill/>
            <a:ln w="88900" cap="flat">
              <a:solidFill>
                <a:srgbClr val="5AAAF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429" name="Shape 429"/>
            <p:cNvSpPr/>
            <p:nvPr/>
          </p:nvSpPr>
          <p:spPr>
            <a:xfrm>
              <a:off x="14165643" y="7225203"/>
              <a:ext cx="940999" cy="1"/>
            </a:xfrm>
            <a:prstGeom prst="line">
              <a:avLst/>
            </a:prstGeom>
            <a:noFill/>
            <a:ln w="88900" cap="flat">
              <a:solidFill>
                <a:srgbClr val="5AAAF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430" name="Shape 430"/>
            <p:cNvSpPr/>
            <p:nvPr/>
          </p:nvSpPr>
          <p:spPr>
            <a:xfrm>
              <a:off x="14165643" y="9230531"/>
              <a:ext cx="940999" cy="1"/>
            </a:xfrm>
            <a:prstGeom prst="line">
              <a:avLst/>
            </a:prstGeom>
            <a:noFill/>
            <a:ln w="88900" cap="flat">
              <a:solidFill>
                <a:srgbClr val="5AAAF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431" name="Shape 431"/>
            <p:cNvSpPr/>
            <p:nvPr/>
          </p:nvSpPr>
          <p:spPr>
            <a:xfrm>
              <a:off x="14165643" y="11235859"/>
              <a:ext cx="940999" cy="1"/>
            </a:xfrm>
            <a:prstGeom prst="line">
              <a:avLst/>
            </a:prstGeom>
            <a:noFill/>
            <a:ln w="88900" cap="flat">
              <a:solidFill>
                <a:srgbClr val="5AAAF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432" name="Shape 432"/>
            <p:cNvSpPr/>
            <p:nvPr/>
          </p:nvSpPr>
          <p:spPr>
            <a:xfrm flipH="1">
              <a:off x="15071152" y="1169665"/>
              <a:ext cx="1" cy="10105750"/>
            </a:xfrm>
            <a:prstGeom prst="line">
              <a:avLst/>
            </a:prstGeom>
            <a:noFill/>
            <a:ln w="88900" cap="flat">
              <a:solidFill>
                <a:srgbClr val="5AAAF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433" name="Shape 433"/>
            <p:cNvSpPr/>
            <p:nvPr/>
          </p:nvSpPr>
          <p:spPr>
            <a:xfrm>
              <a:off x="15082384" y="9236919"/>
              <a:ext cx="940999" cy="1"/>
            </a:xfrm>
            <a:prstGeom prst="line">
              <a:avLst/>
            </a:prstGeom>
            <a:noFill/>
            <a:ln w="88900" cap="flat">
              <a:solidFill>
                <a:srgbClr val="5AAAFA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434" name="Shape 434"/>
            <p:cNvSpPr/>
            <p:nvPr/>
          </p:nvSpPr>
          <p:spPr>
            <a:xfrm>
              <a:off x="15425021" y="8109331"/>
              <a:ext cx="1" cy="1121239"/>
            </a:xfrm>
            <a:prstGeom prst="line">
              <a:avLst/>
            </a:prstGeom>
            <a:noFill/>
            <a:ln w="88900" cap="flat">
              <a:solidFill>
                <a:srgbClr val="CCD5DF"/>
              </a:solidFill>
              <a:prstDash val="sysDot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pic>
          <p:nvPicPr>
            <p:cNvPr id="435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109348" y="8021348"/>
              <a:ext cx="2507116" cy="2431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6" name="Shape 436"/>
            <p:cNvSpPr/>
            <p:nvPr/>
          </p:nvSpPr>
          <p:spPr>
            <a:xfrm>
              <a:off x="19506113" y="8021347"/>
              <a:ext cx="2431143" cy="2431143"/>
            </a:xfrm>
            <a:prstGeom prst="ellipse">
              <a:avLst/>
            </a:prstGeom>
            <a:solidFill>
              <a:srgbClr val="6DEDD8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3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Send Notification</a:t>
              </a:r>
            </a:p>
          </p:txBody>
        </p:sp>
        <p:sp>
          <p:nvSpPr>
            <p:cNvPr id="437" name="Shape 437"/>
            <p:cNvSpPr/>
            <p:nvPr/>
          </p:nvSpPr>
          <p:spPr>
            <a:xfrm>
              <a:off x="21347315" y="7668725"/>
              <a:ext cx="946392" cy="946392"/>
            </a:xfrm>
            <a:prstGeom prst="ellipse">
              <a:avLst/>
            </a:prstGeom>
            <a:solidFill>
              <a:srgbClr val="F4C302"/>
            </a:solidFill>
            <a:ln w="12700" cap="flat">
              <a:noFill/>
              <a:miter lim="400000"/>
            </a:ln>
            <a:effectLst>
              <a:outerShdw blurRad="279400" dir="5400000" rotWithShape="0">
                <a:srgbClr val="000000">
                  <a:alpha val="10592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600" b="1">
                  <a:solidFill>
                    <a:srgbClr val="4D3E01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438" name="Shape 438"/>
            <p:cNvSpPr/>
            <p:nvPr/>
          </p:nvSpPr>
          <p:spPr>
            <a:xfrm>
              <a:off x="16466149" y="10601800"/>
              <a:ext cx="1911591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Notification Trigger</a:t>
              </a:r>
            </a:p>
          </p:txBody>
        </p:sp>
        <p:sp>
          <p:nvSpPr>
            <p:cNvPr id="439" name="Shape 439"/>
            <p:cNvSpPr/>
            <p:nvPr/>
          </p:nvSpPr>
          <p:spPr>
            <a:xfrm>
              <a:off x="18603362" y="9266701"/>
              <a:ext cx="807648" cy="1"/>
            </a:xfrm>
            <a:prstGeom prst="line">
              <a:avLst/>
            </a:prstGeom>
            <a:noFill/>
            <a:ln w="88900" cap="flat">
              <a:solidFill>
                <a:srgbClr val="FF9300"/>
              </a:solidFill>
              <a:prstDash val="solid"/>
              <a:miter lim="400000"/>
              <a:headEnd type="oval" w="med" len="med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grpSp>
          <p:nvGrpSpPr>
            <p:cNvPr id="444" name="Group 444"/>
            <p:cNvGrpSpPr/>
            <p:nvPr/>
          </p:nvGrpSpPr>
          <p:grpSpPr>
            <a:xfrm>
              <a:off x="19324643" y="217560"/>
              <a:ext cx="2742000" cy="7758917"/>
              <a:chOff x="0" y="0"/>
              <a:chExt cx="2741998" cy="7758916"/>
            </a:xfrm>
          </p:grpSpPr>
          <p:sp>
            <p:nvSpPr>
              <p:cNvPr id="440" name="Shape 440"/>
              <p:cNvSpPr/>
              <p:nvPr/>
            </p:nvSpPr>
            <p:spPr>
              <a:xfrm>
                <a:off x="199877" y="4024058"/>
                <a:ext cx="2342243" cy="2342243"/>
              </a:xfrm>
              <a:prstGeom prst="ellipse">
                <a:avLst/>
              </a:prstGeom>
              <a:solidFill>
                <a:srgbClr val="F3CB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24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sz="3600"/>
                  <a:t>Bluemix</a:t>
                </a:r>
                <a:r>
                  <a:t> Notification</a:t>
                </a:r>
              </a:p>
            </p:txBody>
          </p:sp>
          <p:sp>
            <p:nvSpPr>
              <p:cNvPr id="441" name="Shape 441"/>
              <p:cNvSpPr/>
              <p:nvPr/>
            </p:nvSpPr>
            <p:spPr>
              <a:xfrm flipH="1">
                <a:off x="1397039" y="6504963"/>
                <a:ext cx="1" cy="1253954"/>
              </a:xfrm>
              <a:prstGeom prst="line">
                <a:avLst/>
              </a:prstGeom>
              <a:noFill/>
              <a:ln w="88900" cap="flat">
                <a:solidFill>
                  <a:srgbClr val="957D01"/>
                </a:solidFill>
                <a:prstDash val="solid"/>
                <a:miter lim="400000"/>
                <a:headEnd type="arrow" w="med" len="med"/>
                <a:tailEnd type="oval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sp>
            <p:nvSpPr>
              <p:cNvPr id="442" name="Shape 442"/>
              <p:cNvSpPr/>
              <p:nvPr/>
            </p:nvSpPr>
            <p:spPr>
              <a:xfrm>
                <a:off x="0" y="0"/>
                <a:ext cx="2741999" cy="2741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lnTo>
                      <a:pt x="10800" y="21600"/>
                    </a:lnTo>
                    <a:lnTo>
                      <a:pt x="21600" y="108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3CB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4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Weather Gods</a:t>
                </a:r>
              </a:p>
            </p:txBody>
          </p:sp>
          <p:sp>
            <p:nvSpPr>
              <p:cNvPr id="443" name="Shape 443"/>
              <p:cNvSpPr/>
              <p:nvPr/>
            </p:nvSpPr>
            <p:spPr>
              <a:xfrm flipV="1">
                <a:off x="1397040" y="2902884"/>
                <a:ext cx="1" cy="1072516"/>
              </a:xfrm>
              <a:prstGeom prst="line">
                <a:avLst/>
              </a:prstGeom>
              <a:noFill/>
              <a:ln w="88900" cap="flat">
                <a:solidFill>
                  <a:srgbClr val="957D01"/>
                </a:solidFill>
                <a:prstDash val="solid"/>
                <a:miter lim="400000"/>
                <a:headEnd type="oval" w="med" len="med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</p:grpSp>
        <p:grpSp>
          <p:nvGrpSpPr>
            <p:cNvPr id="454" name="Group 454"/>
            <p:cNvGrpSpPr/>
            <p:nvPr/>
          </p:nvGrpSpPr>
          <p:grpSpPr>
            <a:xfrm>
              <a:off x="0" y="357238"/>
              <a:ext cx="4398593" cy="3309310"/>
              <a:chOff x="0" y="0"/>
              <a:chExt cx="4398592" cy="3309309"/>
            </a:xfrm>
          </p:grpSpPr>
          <p:sp>
            <p:nvSpPr>
              <p:cNvPr id="445" name="Shape 445"/>
              <p:cNvSpPr/>
              <p:nvPr/>
            </p:nvSpPr>
            <p:spPr>
              <a:xfrm>
                <a:off x="456283" y="2786942"/>
                <a:ext cx="623110" cy="1"/>
              </a:xfrm>
              <a:prstGeom prst="line">
                <a:avLst/>
              </a:prstGeom>
              <a:noFill/>
              <a:ln w="88900" cap="flat">
                <a:solidFill>
                  <a:srgbClr val="FF9300"/>
                </a:solidFill>
                <a:prstDash val="solid"/>
                <a:miter lim="400000"/>
                <a:headEnd type="oval" w="med" len="med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sp>
            <p:nvSpPr>
              <p:cNvPr id="446" name="Shape 446"/>
              <p:cNvSpPr/>
              <p:nvPr/>
            </p:nvSpPr>
            <p:spPr>
              <a:xfrm>
                <a:off x="456283" y="2176259"/>
                <a:ext cx="623110" cy="1"/>
              </a:xfrm>
              <a:prstGeom prst="line">
                <a:avLst/>
              </a:prstGeom>
              <a:noFill/>
              <a:ln w="88900" cap="flat">
                <a:solidFill>
                  <a:srgbClr val="5AAAFA"/>
                </a:solidFill>
                <a:prstDash val="solid"/>
                <a:miter lim="400000"/>
                <a:headEnd type="oval" w="med" len="med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sp>
            <p:nvSpPr>
              <p:cNvPr id="447" name="Shape 447"/>
              <p:cNvSpPr/>
              <p:nvPr/>
            </p:nvSpPr>
            <p:spPr>
              <a:xfrm>
                <a:off x="366181" y="333187"/>
                <a:ext cx="670599" cy="670600"/>
              </a:xfrm>
              <a:prstGeom prst="ellipse">
                <a:avLst/>
              </a:prstGeom>
              <a:solidFill>
                <a:srgbClr val="6DED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defRPr sz="24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48" name="Shape 448"/>
              <p:cNvSpPr/>
              <p:nvPr/>
            </p:nvSpPr>
            <p:spPr>
              <a:xfrm>
                <a:off x="1254323" y="400049"/>
                <a:ext cx="2867723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>
                  <a:defRPr sz="2400"/>
                </a:lvl1pPr>
              </a:lstStyle>
              <a:p>
                <a:r>
                  <a:t>OpenWhisk Actions</a:t>
                </a:r>
              </a:p>
            </p:txBody>
          </p:sp>
          <p:sp>
            <p:nvSpPr>
              <p:cNvPr id="449" name="Shape 449"/>
              <p:cNvSpPr/>
              <p:nvPr/>
            </p:nvSpPr>
            <p:spPr>
              <a:xfrm>
                <a:off x="1318113" y="1148895"/>
                <a:ext cx="2190086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>
                  <a:defRPr sz="2400"/>
                </a:lvl1pPr>
              </a:lstStyle>
              <a:p>
                <a:r>
                  <a:t>External</a:t>
                </a:r>
              </a:p>
            </p:txBody>
          </p:sp>
          <p:sp>
            <p:nvSpPr>
              <p:cNvPr id="450" name="Shape 450"/>
              <p:cNvSpPr/>
              <p:nvPr/>
            </p:nvSpPr>
            <p:spPr>
              <a:xfrm>
                <a:off x="1318113" y="1930146"/>
                <a:ext cx="2190086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>
                  <a:defRPr sz="2400"/>
                </a:lvl1pPr>
              </a:lstStyle>
              <a:p>
                <a:r>
                  <a:t>Data</a:t>
                </a:r>
              </a:p>
            </p:txBody>
          </p:sp>
          <p:sp>
            <p:nvSpPr>
              <p:cNvPr id="451" name="Shape 451"/>
              <p:cNvSpPr/>
              <p:nvPr/>
            </p:nvSpPr>
            <p:spPr>
              <a:xfrm>
                <a:off x="1318113" y="2551992"/>
                <a:ext cx="2190086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l">
                  <a:defRPr sz="2400"/>
                </a:lvl1pPr>
              </a:lstStyle>
              <a:p>
                <a:r>
                  <a:t>Triggers</a:t>
                </a:r>
              </a:p>
            </p:txBody>
          </p:sp>
          <p:sp>
            <p:nvSpPr>
              <p:cNvPr id="452" name="Shape 452"/>
              <p:cNvSpPr/>
              <p:nvPr/>
            </p:nvSpPr>
            <p:spPr>
              <a:xfrm>
                <a:off x="371280" y="1091004"/>
                <a:ext cx="660401" cy="660400"/>
              </a:xfrm>
              <a:prstGeom prst="ellipse">
                <a:avLst/>
              </a:prstGeom>
              <a:solidFill>
                <a:srgbClr val="F3CB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>
                  <a:lnSpc>
                    <a:spcPct val="0"/>
                  </a:lnSpc>
                  <a:defRPr sz="3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53" name="Shape 453"/>
              <p:cNvSpPr/>
              <p:nvPr/>
            </p:nvSpPr>
            <p:spPr>
              <a:xfrm>
                <a:off x="0" y="0"/>
                <a:ext cx="4398593" cy="3309310"/>
              </a:xfrm>
              <a:prstGeom prst="rect">
                <a:avLst/>
              </a:prstGeom>
              <a:noFill/>
              <a:ln w="101600" cap="flat">
                <a:solidFill>
                  <a:srgbClr val="CCD5D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</p:grpSp>
        <p:pic>
          <p:nvPicPr>
            <p:cNvPr id="455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906375" y="447033"/>
              <a:ext cx="1493844" cy="2185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9166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/>
          <p:nvPr/>
        </p:nvSpPr>
        <p:spPr>
          <a:xfrm>
            <a:off x="979281" y="1684123"/>
            <a:ext cx="8026054" cy="304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700">
                <a:solidFill>
                  <a:srgbClr val="142936"/>
                </a:solidFill>
              </a:defRPr>
            </a:lvl1pPr>
          </a:lstStyle>
          <a:p>
            <a:r>
              <a:t>Data processing</a:t>
            </a:r>
          </a:p>
        </p:txBody>
      </p:sp>
      <p:sp>
        <p:nvSpPr>
          <p:cNvPr id="459" name="Shape 459"/>
          <p:cNvSpPr/>
          <p:nvPr/>
        </p:nvSpPr>
        <p:spPr>
          <a:xfrm>
            <a:off x="1084155" y="5436268"/>
            <a:ext cx="2529403" cy="1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pic>
        <p:nvPicPr>
          <p:cNvPr id="46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5475" y="5082426"/>
            <a:ext cx="20993050" cy="5101430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Shape 461"/>
          <p:cNvSpPr/>
          <p:nvPr/>
        </p:nvSpPr>
        <p:spPr>
          <a:xfrm>
            <a:off x="-166" y="-45321"/>
            <a:ext cx="8343139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462" name="Shape 462"/>
          <p:cNvSpPr/>
          <p:nvPr/>
        </p:nvSpPr>
        <p:spPr>
          <a:xfrm>
            <a:off x="231119" y="-6692"/>
            <a:ext cx="788057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What is OpenWhisk good for?</a:t>
            </a:r>
          </a:p>
        </p:txBody>
      </p:sp>
      <p:sp>
        <p:nvSpPr>
          <p:cNvPr id="7" name="Shape 666"/>
          <p:cNvSpPr/>
          <p:nvPr/>
        </p:nvSpPr>
        <p:spPr>
          <a:xfrm>
            <a:off x="-166" y="-45321"/>
            <a:ext cx="10504615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8" name="Shape 667"/>
          <p:cNvSpPr/>
          <p:nvPr/>
        </p:nvSpPr>
        <p:spPr>
          <a:xfrm>
            <a:off x="231119" y="-79786"/>
            <a:ext cx="1009491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rPr dirty="0"/>
              <a:t>What is </a:t>
            </a:r>
            <a:r>
              <a:rPr lang="en-US" dirty="0" smtClean="0"/>
              <a:t>IBM Cloud Functions </a:t>
            </a:r>
            <a:r>
              <a:rPr dirty="0" smtClean="0"/>
              <a:t>good </a:t>
            </a:r>
            <a:r>
              <a:rPr dirty="0"/>
              <a:t>for?</a:t>
            </a:r>
          </a:p>
        </p:txBody>
      </p:sp>
    </p:spTree>
    <p:extLst>
      <p:ext uri="{BB962C8B-B14F-4D97-AF65-F5344CB8AC3E}">
        <p14:creationId xmlns:p14="http://schemas.microsoft.com/office/powerpoint/2010/main" val="3011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/>
        </p:nvSpPr>
        <p:spPr>
          <a:xfrm>
            <a:off x="979281" y="1684123"/>
            <a:ext cx="8026054" cy="304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700">
                <a:solidFill>
                  <a:srgbClr val="142936"/>
                </a:solidFill>
              </a:defRPr>
            </a:lvl1pPr>
          </a:lstStyle>
          <a:p>
            <a:r>
              <a:t>Data processing</a:t>
            </a:r>
          </a:p>
        </p:txBody>
      </p:sp>
      <p:sp>
        <p:nvSpPr>
          <p:cNvPr id="465" name="Shape 465"/>
          <p:cNvSpPr/>
          <p:nvPr/>
        </p:nvSpPr>
        <p:spPr>
          <a:xfrm>
            <a:off x="1084155" y="5436268"/>
            <a:ext cx="2529403" cy="1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pic>
        <p:nvPicPr>
          <p:cNvPr id="46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67323" y="2080999"/>
            <a:ext cx="13533024" cy="3288602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Shape 467"/>
          <p:cNvSpPr/>
          <p:nvPr/>
        </p:nvSpPr>
        <p:spPr>
          <a:xfrm>
            <a:off x="9086092" y="6796889"/>
            <a:ext cx="13111985" cy="60037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279400" dir="5400000" rotWithShape="0">
              <a:srgbClr val="000000">
                <a:alpha val="1059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0700" tIns="520700" rIns="520700" bIns="520700" anchor="ctr"/>
          <a:lstStyle/>
          <a:p>
            <a:pPr algn="l">
              <a:defRPr sz="4300"/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Ideally suited for working with multimedia data like audio, image and video data:</a:t>
            </a:r>
          </a:p>
          <a:p>
            <a:pPr algn="l">
              <a:defRPr sz="4300" b="1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Audio normalization</a:t>
            </a:r>
          </a:p>
          <a:p>
            <a:pPr algn="l">
              <a:defRPr sz="4300" b="1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Image rotation, sharpening, noise reduction or </a:t>
            </a:r>
          </a:p>
          <a:p>
            <a:pPr algn="l">
              <a:defRPr sz="4300" b="1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Thumbnail generation</a:t>
            </a:r>
          </a:p>
          <a:p>
            <a:pPr algn="l">
              <a:defRPr sz="4300" b="1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Image OCR’ing</a:t>
            </a:r>
          </a:p>
          <a:p>
            <a:pPr algn="l">
              <a:defRPr sz="4300" b="1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Video </a:t>
            </a:r>
            <a:r>
              <a:rPr dirty="0" smtClean="0"/>
              <a:t>transcoding</a:t>
            </a:r>
            <a:endParaRPr lang="en-US" dirty="0" smtClean="0"/>
          </a:p>
          <a:p>
            <a:pPr algn="l">
              <a:defRPr sz="4300" b="1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mr-IN" dirty="0" smtClean="0"/>
              <a:t>…</a:t>
            </a:r>
            <a:endParaRPr dirty="0"/>
          </a:p>
        </p:txBody>
      </p:sp>
      <p:sp>
        <p:nvSpPr>
          <p:cNvPr id="468" name="Shape 468"/>
          <p:cNvSpPr/>
          <p:nvPr/>
        </p:nvSpPr>
        <p:spPr>
          <a:xfrm>
            <a:off x="8823576" y="6566617"/>
            <a:ext cx="779600" cy="787401"/>
          </a:xfrm>
          <a:prstGeom prst="ellipse">
            <a:avLst/>
          </a:prstGeom>
          <a:solidFill>
            <a:srgbClr val="FFE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4300" b="1">
                <a:solidFill>
                  <a:srgbClr val="6454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9" name="Shape 469"/>
          <p:cNvSpPr/>
          <p:nvPr/>
        </p:nvSpPr>
        <p:spPr>
          <a:xfrm>
            <a:off x="9218882" y="5413505"/>
            <a:ext cx="7543064" cy="1674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8521"/>
                </a:lnTo>
                <a:lnTo>
                  <a:pt x="21600" y="8521"/>
                </a:lnTo>
                <a:lnTo>
                  <a:pt x="21600" y="0"/>
                </a:lnTo>
              </a:path>
            </a:pathLst>
          </a:custGeom>
          <a:ln w="63500">
            <a:solidFill>
              <a:srgbClr val="325C80">
                <a:alpha val="61325"/>
              </a:srgbClr>
            </a:solidFill>
            <a:custDash>
              <a:ds d="200000" sp="200000"/>
            </a:custDash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470" name="Shape 470"/>
          <p:cNvSpPr/>
          <p:nvPr/>
        </p:nvSpPr>
        <p:spPr>
          <a:xfrm>
            <a:off x="-166" y="-45321"/>
            <a:ext cx="8343139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471" name="Shape 471"/>
          <p:cNvSpPr/>
          <p:nvPr/>
        </p:nvSpPr>
        <p:spPr>
          <a:xfrm>
            <a:off x="231119" y="-6692"/>
            <a:ext cx="788057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What is OpenWhisk good for?</a:t>
            </a:r>
          </a:p>
        </p:txBody>
      </p:sp>
      <p:sp>
        <p:nvSpPr>
          <p:cNvPr id="10" name="Shape 666"/>
          <p:cNvSpPr/>
          <p:nvPr/>
        </p:nvSpPr>
        <p:spPr>
          <a:xfrm>
            <a:off x="-166" y="-45321"/>
            <a:ext cx="10504615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11" name="Shape 667"/>
          <p:cNvSpPr/>
          <p:nvPr/>
        </p:nvSpPr>
        <p:spPr>
          <a:xfrm>
            <a:off x="231119" y="-79786"/>
            <a:ext cx="1009491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rPr dirty="0"/>
              <a:t>What is </a:t>
            </a:r>
            <a:r>
              <a:rPr lang="en-US" dirty="0" smtClean="0"/>
              <a:t>IBM Cloud Functions </a:t>
            </a:r>
            <a:r>
              <a:rPr dirty="0" smtClean="0"/>
              <a:t>good </a:t>
            </a:r>
            <a:r>
              <a:rPr dirty="0"/>
              <a:t>for?</a:t>
            </a:r>
          </a:p>
        </p:txBody>
      </p:sp>
    </p:spTree>
    <p:extLst>
      <p:ext uri="{BB962C8B-B14F-4D97-AF65-F5344CB8AC3E}">
        <p14:creationId xmlns:p14="http://schemas.microsoft.com/office/powerpoint/2010/main" val="15062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/>
        </p:nvSpPr>
        <p:spPr>
          <a:xfrm>
            <a:off x="979281" y="1684123"/>
            <a:ext cx="8026054" cy="304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700">
                <a:solidFill>
                  <a:srgbClr val="142936"/>
                </a:solidFill>
              </a:defRPr>
            </a:lvl1pPr>
          </a:lstStyle>
          <a:p>
            <a:r>
              <a:t>Data processing</a:t>
            </a:r>
          </a:p>
        </p:txBody>
      </p:sp>
      <p:sp>
        <p:nvSpPr>
          <p:cNvPr id="474" name="Shape 474"/>
          <p:cNvSpPr/>
          <p:nvPr/>
        </p:nvSpPr>
        <p:spPr>
          <a:xfrm>
            <a:off x="1084155" y="5436268"/>
            <a:ext cx="2529403" cy="1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pic>
        <p:nvPicPr>
          <p:cNvPr id="47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68150" y="6796889"/>
            <a:ext cx="12147870" cy="11338012"/>
          </a:xfrm>
          <a:prstGeom prst="rect">
            <a:avLst/>
          </a:prstGeom>
          <a:ln w="12700">
            <a:miter lim="400000"/>
          </a:ln>
          <a:effectLst>
            <a:outerShdw blurRad="444500" dir="5400000" rotWithShape="0">
              <a:srgbClr val="000000">
                <a:alpha val="32825"/>
              </a:srgbClr>
            </a:outerShdw>
          </a:effectLst>
        </p:spPr>
      </p:pic>
      <p:pic>
        <p:nvPicPr>
          <p:cNvPr id="47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67323" y="2080999"/>
            <a:ext cx="13533024" cy="3288602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Shape 477"/>
          <p:cNvSpPr/>
          <p:nvPr/>
        </p:nvSpPr>
        <p:spPr>
          <a:xfrm>
            <a:off x="1152217" y="6405754"/>
            <a:ext cx="5641205" cy="72366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0700" tIns="520700" rIns="520700" bIns="520700"/>
          <a:lstStyle/>
          <a:p>
            <a:pPr algn="l">
              <a:defRPr sz="3200"/>
            </a:pPr>
            <a:endParaRPr sz="4300" b="1">
              <a:latin typeface="Helvetica"/>
              <a:ea typeface="Helvetica"/>
              <a:cs typeface="Helvetica"/>
              <a:sym typeface="Helvetica"/>
            </a:endParaRPr>
          </a:p>
          <a:p>
            <a:pPr algn="l">
              <a:defRPr sz="3200"/>
            </a:pPr>
            <a:r>
              <a:rPr u="sng">
                <a:hlinkClick r:id="rId4"/>
              </a:rPr>
              <a:t>http://ecc.ibm.com/case-study/us-en/ECCF-CDC12387USEN</a:t>
            </a:r>
          </a:p>
        </p:txBody>
      </p:sp>
      <p:sp>
        <p:nvSpPr>
          <p:cNvPr id="478" name="Shape 478"/>
          <p:cNvSpPr/>
          <p:nvPr/>
        </p:nvSpPr>
        <p:spPr>
          <a:xfrm rot="5400000">
            <a:off x="7548576" y="6850538"/>
            <a:ext cx="1839629" cy="2529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2104"/>
                </a:lnTo>
                <a:lnTo>
                  <a:pt x="21600" y="12104"/>
                </a:lnTo>
                <a:lnTo>
                  <a:pt x="21600" y="0"/>
                </a:lnTo>
              </a:path>
            </a:pathLst>
          </a:custGeom>
          <a:ln w="63500">
            <a:solidFill>
              <a:srgbClr val="325C80">
                <a:alpha val="61325"/>
              </a:srgbClr>
            </a:solidFill>
            <a:custDash>
              <a:ds d="200000" sp="200000"/>
            </a:custDash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pic>
        <p:nvPicPr>
          <p:cNvPr id="479" name="sitespirit@2x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2295" y="6549976"/>
            <a:ext cx="3238365" cy="1091863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Shape 480"/>
          <p:cNvSpPr/>
          <p:nvPr/>
        </p:nvSpPr>
        <p:spPr>
          <a:xfrm>
            <a:off x="-166" y="-45321"/>
            <a:ext cx="14229121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481" name="Shape 481"/>
          <p:cNvSpPr/>
          <p:nvPr/>
        </p:nvSpPr>
        <p:spPr>
          <a:xfrm>
            <a:off x="231118" y="-79786"/>
            <a:ext cx="1399783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rPr dirty="0"/>
              <a:t>What do our customers do </a:t>
            </a:r>
            <a:r>
              <a:rPr/>
              <a:t>with </a:t>
            </a:r>
            <a:r>
              <a:rPr lang="en-US" smtClean="0"/>
              <a:t>IBM Cloud Functions</a:t>
            </a:r>
            <a:r>
              <a:rPr smtClean="0"/>
              <a:t>?</a:t>
            </a:r>
            <a:endParaRPr dirty="0"/>
          </a:p>
        </p:txBody>
      </p:sp>
      <p:sp>
        <p:nvSpPr>
          <p:cNvPr id="482" name="Shape 482"/>
          <p:cNvSpPr/>
          <p:nvPr/>
        </p:nvSpPr>
        <p:spPr>
          <a:xfrm>
            <a:off x="1249860" y="10091828"/>
            <a:ext cx="5445919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400">
                <a:solidFill>
                  <a:srgbClr val="FF2600"/>
                </a:solid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10x faster</a:t>
            </a:r>
            <a:br>
              <a:rPr b="1">
                <a:latin typeface="Helvetica"/>
                <a:ea typeface="Helvetica"/>
                <a:cs typeface="Helvetica"/>
                <a:sym typeface="Helvetica"/>
              </a:rPr>
            </a:br>
            <a:r>
              <a:rPr b="1">
                <a:latin typeface="Helvetica"/>
                <a:ea typeface="Helvetica"/>
                <a:cs typeface="Helvetica"/>
                <a:sym typeface="Helvetica"/>
              </a:rPr>
              <a:t>90% less cost</a:t>
            </a:r>
          </a:p>
        </p:txBody>
      </p:sp>
    </p:spTree>
    <p:extLst>
      <p:ext uri="{BB962C8B-B14F-4D97-AF65-F5344CB8AC3E}">
        <p14:creationId xmlns:p14="http://schemas.microsoft.com/office/powerpoint/2010/main" val="99240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/>
          <p:nvPr/>
        </p:nvSpPr>
        <p:spPr>
          <a:xfrm>
            <a:off x="154669" y="44108"/>
            <a:ext cx="1007678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700" b="1">
                <a:solidFill>
                  <a:srgbClr val="6DEDD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SiteSpirit High Level Architecture</a:t>
            </a:r>
          </a:p>
        </p:txBody>
      </p:sp>
      <p:grpSp>
        <p:nvGrpSpPr>
          <p:cNvPr id="562" name="Group 562"/>
          <p:cNvGrpSpPr/>
          <p:nvPr/>
        </p:nvGrpSpPr>
        <p:grpSpPr>
          <a:xfrm>
            <a:off x="729789" y="1182101"/>
            <a:ext cx="23366112" cy="11746442"/>
            <a:chOff x="0" y="0"/>
            <a:chExt cx="23366111" cy="11746440"/>
          </a:xfrm>
        </p:grpSpPr>
        <p:grpSp>
          <p:nvGrpSpPr>
            <p:cNvPr id="489" name="Group 489"/>
            <p:cNvGrpSpPr/>
            <p:nvPr/>
          </p:nvGrpSpPr>
          <p:grpSpPr>
            <a:xfrm>
              <a:off x="5657661" y="8606331"/>
              <a:ext cx="12050789" cy="1790564"/>
              <a:chOff x="0" y="423714"/>
              <a:chExt cx="12050787" cy="1790563"/>
            </a:xfrm>
          </p:grpSpPr>
          <p:sp>
            <p:nvSpPr>
              <p:cNvPr id="485" name="Shape 485"/>
              <p:cNvSpPr/>
              <p:nvPr/>
            </p:nvSpPr>
            <p:spPr>
              <a:xfrm>
                <a:off x="0" y="423714"/>
                <a:ext cx="3866452" cy="1790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595" y="21600"/>
                    </a:lnTo>
                    <a:lnTo>
                      <a:pt x="21600" y="0"/>
                    </a:lnTo>
                  </a:path>
                </a:pathLst>
              </a:custGeom>
              <a:noFill/>
              <a:ln w="88900" cap="flat">
                <a:solidFill>
                  <a:srgbClr val="FF9300"/>
                </a:solidFill>
                <a:prstDash val="solid"/>
                <a:miter lim="400000"/>
                <a:headEnd type="oval" w="med" len="med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sp>
            <p:nvSpPr>
              <p:cNvPr id="486" name="Shape 486"/>
              <p:cNvSpPr/>
              <p:nvPr/>
            </p:nvSpPr>
            <p:spPr>
              <a:xfrm>
                <a:off x="2285994" y="423714"/>
                <a:ext cx="8280885" cy="17905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595" y="21600"/>
                    </a:lnTo>
                    <a:lnTo>
                      <a:pt x="21600" y="0"/>
                    </a:lnTo>
                  </a:path>
                </a:pathLst>
              </a:custGeom>
              <a:noFill/>
              <a:ln w="88900" cap="flat">
                <a:solidFill>
                  <a:srgbClr val="FF93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sp>
            <p:nvSpPr>
              <p:cNvPr id="487" name="Shape 487"/>
              <p:cNvSpPr/>
              <p:nvPr/>
            </p:nvSpPr>
            <p:spPr>
              <a:xfrm>
                <a:off x="2210368" y="931309"/>
                <a:ext cx="3167387" cy="818083"/>
              </a:xfrm>
              <a:prstGeom prst="rect">
                <a:avLst/>
              </a:prstGeom>
              <a:solidFill>
                <a:srgbClr val="895002"/>
              </a:solidFill>
              <a:ln w="88900" cap="flat">
                <a:solidFill>
                  <a:srgbClr val="FF9300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2700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21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ms2-image-moveupload-trigger</a:t>
                </a:r>
              </a:p>
            </p:txBody>
          </p:sp>
          <p:sp>
            <p:nvSpPr>
              <p:cNvPr id="488" name="Shape 488"/>
              <p:cNvSpPr/>
              <p:nvPr/>
            </p:nvSpPr>
            <p:spPr>
              <a:xfrm>
                <a:off x="8883401" y="1064985"/>
                <a:ext cx="3167387" cy="818083"/>
              </a:xfrm>
              <a:prstGeom prst="rect">
                <a:avLst/>
              </a:prstGeom>
              <a:solidFill>
                <a:srgbClr val="895002"/>
              </a:solidFill>
              <a:ln w="88900" cap="flat">
                <a:solidFill>
                  <a:srgbClr val="FF9300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2700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21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ms2-imagecrop</a:t>
                </a:r>
                <a:br/>
                <a:r>
                  <a:t>-trigger</a:t>
                </a:r>
              </a:p>
            </p:txBody>
          </p:sp>
        </p:grpSp>
        <p:grpSp>
          <p:nvGrpSpPr>
            <p:cNvPr id="492" name="Group 492"/>
            <p:cNvGrpSpPr/>
            <p:nvPr/>
          </p:nvGrpSpPr>
          <p:grpSpPr>
            <a:xfrm>
              <a:off x="14396070" y="10819695"/>
              <a:ext cx="3227991" cy="926746"/>
              <a:chOff x="12700" y="52301"/>
              <a:chExt cx="3227990" cy="926745"/>
            </a:xfrm>
          </p:grpSpPr>
          <p:sp>
            <p:nvSpPr>
              <p:cNvPr id="490" name="Shape 490"/>
              <p:cNvSpPr/>
              <p:nvPr/>
            </p:nvSpPr>
            <p:spPr>
              <a:xfrm>
                <a:off x="12700" y="52301"/>
                <a:ext cx="3227991" cy="926746"/>
              </a:xfrm>
              <a:prstGeom prst="rect">
                <a:avLst/>
              </a:prstGeom>
              <a:solidFill>
                <a:srgbClr val="F5F7FA"/>
              </a:solidFill>
              <a:ln w="101600" cap="flat">
                <a:solidFill>
                  <a:srgbClr val="4CC7ED">
                    <a:alpha val="57657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pic>
            <p:nvPicPr>
              <p:cNvPr id="491" name="pasted-image.tif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/>
              <a:stretch>
                <a:fillRect/>
              </a:stretch>
            </p:blipFill>
            <p:spPr>
              <a:xfrm>
                <a:off x="267832" y="208136"/>
                <a:ext cx="2692358" cy="6171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57" name="Group 557"/>
            <p:cNvGrpSpPr/>
            <p:nvPr/>
          </p:nvGrpSpPr>
          <p:grpSpPr>
            <a:xfrm>
              <a:off x="0" y="-1"/>
              <a:ext cx="23366111" cy="11351798"/>
              <a:chOff x="0" y="0"/>
              <a:chExt cx="23366110" cy="11351796"/>
            </a:xfrm>
          </p:grpSpPr>
          <p:grpSp>
            <p:nvGrpSpPr>
              <p:cNvPr id="498" name="Group 498"/>
              <p:cNvGrpSpPr/>
              <p:nvPr/>
            </p:nvGrpSpPr>
            <p:grpSpPr>
              <a:xfrm>
                <a:off x="581361" y="0"/>
                <a:ext cx="5334165" cy="10817993"/>
                <a:chOff x="0" y="0"/>
                <a:chExt cx="5334164" cy="10817992"/>
              </a:xfrm>
            </p:grpSpPr>
            <p:sp>
              <p:nvSpPr>
                <p:cNvPr id="493" name="Shape 493"/>
                <p:cNvSpPr/>
                <p:nvPr/>
              </p:nvSpPr>
              <p:spPr>
                <a:xfrm>
                  <a:off x="0" y="248919"/>
                  <a:ext cx="5334165" cy="10569074"/>
                </a:xfrm>
                <a:prstGeom prst="rect">
                  <a:avLst/>
                </a:prstGeom>
                <a:noFill/>
                <a:ln w="88900" cap="flat">
                  <a:solidFill>
                    <a:srgbClr val="CCD5DF"/>
                  </a:solidFill>
                  <a:prstDash val="sysDot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grpSp>
              <p:nvGrpSpPr>
                <p:cNvPr id="496" name="Group 496"/>
                <p:cNvGrpSpPr/>
                <p:nvPr/>
              </p:nvGrpSpPr>
              <p:grpSpPr>
                <a:xfrm>
                  <a:off x="569460" y="711258"/>
                  <a:ext cx="4074288" cy="1940584"/>
                  <a:chOff x="0" y="571394"/>
                  <a:chExt cx="4074286" cy="1940582"/>
                </a:xfrm>
              </p:grpSpPr>
              <p:sp>
                <p:nvSpPr>
                  <p:cNvPr id="494" name="Shape 494"/>
                  <p:cNvSpPr/>
                  <p:nvPr/>
                </p:nvSpPr>
                <p:spPr>
                  <a:xfrm>
                    <a:off x="0" y="571394"/>
                    <a:ext cx="4074287" cy="1940584"/>
                  </a:xfrm>
                  <a:prstGeom prst="rect">
                    <a:avLst/>
                  </a:prstGeom>
                  <a:noFill/>
                  <a:ln w="88900" cap="flat">
                    <a:solidFill>
                      <a:srgbClr val="CCD5D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>
                      <a:defRPr sz="3200"/>
                    </a:pPr>
                    <a:endParaRPr/>
                  </a:p>
                </p:txBody>
              </p:sp>
              <p:sp>
                <p:nvSpPr>
                  <p:cNvPr id="495" name="Shape 495"/>
                  <p:cNvSpPr/>
                  <p:nvPr/>
                </p:nvSpPr>
                <p:spPr>
                  <a:xfrm>
                    <a:off x="360963" y="676215"/>
                    <a:ext cx="3352362" cy="54222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2400">
                        <a:solidFill>
                          <a:srgbClr val="01B8A3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r>
                      <a:t>Upload Bucket</a:t>
                    </a:r>
                  </a:p>
                </p:txBody>
              </p:sp>
            </p:grpSp>
            <p:sp>
              <p:nvSpPr>
                <p:cNvPr id="497" name="Shape 497"/>
                <p:cNvSpPr/>
                <p:nvPr/>
              </p:nvSpPr>
              <p:spPr>
                <a:xfrm>
                  <a:off x="753922" y="0"/>
                  <a:ext cx="3504122" cy="542226"/>
                </a:xfrm>
                <a:prstGeom prst="rect">
                  <a:avLst/>
                </a:prstGeom>
                <a:solidFill>
                  <a:srgbClr val="F5F7FA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3600">
                      <a:solidFill>
                        <a:srgbClr val="657285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Per Customer</a:t>
                  </a:r>
                </a:p>
              </p:txBody>
            </p:sp>
          </p:grpSp>
          <p:grpSp>
            <p:nvGrpSpPr>
              <p:cNvPr id="501" name="Group 501"/>
              <p:cNvGrpSpPr/>
              <p:nvPr/>
            </p:nvGrpSpPr>
            <p:grpSpPr>
              <a:xfrm>
                <a:off x="812717" y="7709210"/>
                <a:ext cx="2166438" cy="1932929"/>
                <a:chOff x="0" y="0"/>
                <a:chExt cx="2166436" cy="1932928"/>
              </a:xfrm>
            </p:grpSpPr>
            <p:pic>
              <p:nvPicPr>
                <p:cNvPr id="499" name="pasted-image.pdf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339356" y="0"/>
                  <a:ext cx="1487724" cy="14426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00" name="Shape 500"/>
                <p:cNvSpPr/>
                <p:nvPr/>
              </p:nvSpPr>
              <p:spPr>
                <a:xfrm>
                  <a:off x="0" y="1534306"/>
                  <a:ext cx="2166437" cy="39862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400">
                      <a:solidFill>
                        <a:srgbClr val="00498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Costumer DB</a:t>
                  </a:r>
                </a:p>
              </p:txBody>
            </p:sp>
          </p:grpSp>
          <p:sp>
            <p:nvSpPr>
              <p:cNvPr id="502" name="Shape 502"/>
              <p:cNvSpPr/>
              <p:nvPr/>
            </p:nvSpPr>
            <p:spPr>
              <a:xfrm>
                <a:off x="2963040" y="5347386"/>
                <a:ext cx="415985" cy="698208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4800">
                    <a:solidFill>
                      <a:srgbClr val="5AAAFA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+</a:t>
                </a:r>
              </a:p>
            </p:txBody>
          </p:sp>
          <p:sp>
            <p:nvSpPr>
              <p:cNvPr id="503" name="Shape 503"/>
              <p:cNvSpPr/>
              <p:nvPr/>
            </p:nvSpPr>
            <p:spPr>
              <a:xfrm>
                <a:off x="1544010" y="4654832"/>
                <a:ext cx="3254044" cy="818083"/>
              </a:xfrm>
              <a:prstGeom prst="rect">
                <a:avLst/>
              </a:prstGeom>
              <a:solidFill>
                <a:srgbClr val="519AE4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2700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21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mediaspirit-transform</a:t>
                </a:r>
              </a:p>
            </p:txBody>
          </p:sp>
          <p:sp>
            <p:nvSpPr>
              <p:cNvPr id="504" name="Shape 504"/>
              <p:cNvSpPr/>
              <p:nvPr/>
            </p:nvSpPr>
            <p:spPr>
              <a:xfrm>
                <a:off x="1177217" y="4372809"/>
                <a:ext cx="3987631" cy="2597844"/>
              </a:xfrm>
              <a:prstGeom prst="rect">
                <a:avLst/>
              </a:prstGeom>
              <a:noFill/>
              <a:ln w="88900" cap="flat">
                <a:solidFill>
                  <a:srgbClr val="6DEDD8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2700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2100">
                    <a:solidFill>
                      <a:srgbClr val="895002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05" name="Shape 505"/>
              <p:cNvSpPr/>
              <p:nvPr/>
            </p:nvSpPr>
            <p:spPr>
              <a:xfrm>
                <a:off x="1546953" y="5871079"/>
                <a:ext cx="3254045" cy="818084"/>
              </a:xfrm>
              <a:prstGeom prst="rect">
                <a:avLst/>
              </a:prstGeom>
              <a:solidFill>
                <a:srgbClr val="519AE4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2700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21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cloudant/create</a:t>
                </a:r>
              </a:p>
            </p:txBody>
          </p:sp>
          <p:sp>
            <p:nvSpPr>
              <p:cNvPr id="506" name="Shape 506"/>
              <p:cNvSpPr/>
              <p:nvPr/>
            </p:nvSpPr>
            <p:spPr>
              <a:xfrm>
                <a:off x="1898879" y="6945843"/>
                <a:ext cx="1" cy="684114"/>
              </a:xfrm>
              <a:prstGeom prst="line">
                <a:avLst/>
              </a:prstGeom>
              <a:noFill/>
              <a:ln w="88900" cap="flat">
                <a:solidFill>
                  <a:srgbClr val="5AAAFA"/>
                </a:solidFill>
                <a:prstDash val="solid"/>
                <a:miter lim="400000"/>
                <a:headEnd type="oval" w="med" len="med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grpSp>
            <p:nvGrpSpPr>
              <p:cNvPr id="511" name="Group 511"/>
              <p:cNvGrpSpPr/>
              <p:nvPr/>
            </p:nvGrpSpPr>
            <p:grpSpPr>
              <a:xfrm>
                <a:off x="2623505" y="7752538"/>
                <a:ext cx="2547097" cy="2732744"/>
                <a:chOff x="133349" y="0"/>
                <a:chExt cx="2547096" cy="2732743"/>
              </a:xfrm>
            </p:grpSpPr>
            <p:sp>
              <p:nvSpPr>
                <p:cNvPr id="507" name="Shape 507"/>
                <p:cNvSpPr/>
                <p:nvPr/>
              </p:nvSpPr>
              <p:spPr>
                <a:xfrm>
                  <a:off x="736316" y="1626545"/>
                  <a:ext cx="1944131" cy="1106199"/>
                </a:xfrm>
                <a:prstGeom prst="rect">
                  <a:avLst/>
                </a:prstGeom>
                <a:solidFill>
                  <a:srgbClr val="519AE4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1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ms2-changelistener</a:t>
                  </a:r>
                </a:p>
              </p:txBody>
            </p:sp>
            <p:sp>
              <p:nvSpPr>
                <p:cNvPr id="508" name="Shape 508"/>
                <p:cNvSpPr/>
                <p:nvPr/>
              </p:nvSpPr>
              <p:spPr>
                <a:xfrm>
                  <a:off x="779645" y="0"/>
                  <a:ext cx="1857473" cy="1190776"/>
                </a:xfrm>
                <a:prstGeom prst="rect">
                  <a:avLst/>
                </a:prstGeom>
                <a:solidFill>
                  <a:srgbClr val="895002"/>
                </a:solidFill>
                <a:ln w="88900" cap="flat">
                  <a:solidFill>
                    <a:srgbClr val="FF93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1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ms2-cloudant-trigger</a:t>
                  </a:r>
                </a:p>
              </p:txBody>
            </p:sp>
            <p:sp>
              <p:nvSpPr>
                <p:cNvPr id="509" name="Shape 509"/>
                <p:cNvSpPr/>
                <p:nvPr/>
              </p:nvSpPr>
              <p:spPr>
                <a:xfrm>
                  <a:off x="133349" y="664171"/>
                  <a:ext cx="638763" cy="1"/>
                </a:xfrm>
                <a:prstGeom prst="line">
                  <a:avLst/>
                </a:prstGeom>
                <a:noFill/>
                <a:ln w="88900" cap="flat">
                  <a:solidFill>
                    <a:srgbClr val="FF9300"/>
                  </a:solidFill>
                  <a:prstDash val="solid"/>
                  <a:miter lim="400000"/>
                  <a:headEnd type="oval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sp>
              <p:nvSpPr>
                <p:cNvPr id="510" name="Shape 510"/>
                <p:cNvSpPr/>
                <p:nvPr/>
              </p:nvSpPr>
              <p:spPr>
                <a:xfrm>
                  <a:off x="1708381" y="1191781"/>
                  <a:ext cx="1" cy="469811"/>
                </a:xfrm>
                <a:prstGeom prst="line">
                  <a:avLst/>
                </a:prstGeom>
                <a:noFill/>
                <a:ln w="88900" cap="flat">
                  <a:solidFill>
                    <a:srgbClr val="FF9300"/>
                  </a:solidFill>
                  <a:prstDash val="solid"/>
                  <a:miter lim="400000"/>
                  <a:tailEnd type="arrow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</p:grpSp>
          <p:grpSp>
            <p:nvGrpSpPr>
              <p:cNvPr id="526" name="Group 526"/>
              <p:cNvGrpSpPr/>
              <p:nvPr/>
            </p:nvGrpSpPr>
            <p:grpSpPr>
              <a:xfrm>
                <a:off x="6836516" y="3793318"/>
                <a:ext cx="10660664" cy="4821469"/>
                <a:chOff x="0" y="0"/>
                <a:chExt cx="10660663" cy="4821468"/>
              </a:xfrm>
            </p:grpSpPr>
            <p:sp>
              <p:nvSpPr>
                <p:cNvPr id="512" name="Shape 512"/>
                <p:cNvSpPr/>
                <p:nvPr/>
              </p:nvSpPr>
              <p:spPr>
                <a:xfrm>
                  <a:off x="0" y="12252"/>
                  <a:ext cx="3987631" cy="4786806"/>
                </a:xfrm>
                <a:prstGeom prst="rect">
                  <a:avLst/>
                </a:prstGeom>
                <a:noFill/>
                <a:ln w="88900" cap="flat">
                  <a:solidFill>
                    <a:srgbClr val="6DEDD8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100">
                      <a:solidFill>
                        <a:srgbClr val="895002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13" name="Shape 513"/>
                <p:cNvSpPr/>
                <p:nvPr/>
              </p:nvSpPr>
              <p:spPr>
                <a:xfrm>
                  <a:off x="1785821" y="1475235"/>
                  <a:ext cx="415985" cy="698209"/>
                </a:xfrm>
                <a:prstGeom prst="rect">
                  <a:avLst/>
                </a:prstGeom>
                <a:solidFill>
                  <a:srgbClr val="F5F7FA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4800">
                      <a:solidFill>
                        <a:srgbClr val="5AAAFA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+</a:t>
                  </a:r>
                </a:p>
              </p:txBody>
            </p:sp>
            <p:sp>
              <p:nvSpPr>
                <p:cNvPr id="514" name="Shape 514"/>
                <p:cNvSpPr/>
                <p:nvPr/>
              </p:nvSpPr>
              <p:spPr>
                <a:xfrm>
                  <a:off x="1785821" y="2690532"/>
                  <a:ext cx="415985" cy="698209"/>
                </a:xfrm>
                <a:prstGeom prst="rect">
                  <a:avLst/>
                </a:prstGeom>
                <a:solidFill>
                  <a:srgbClr val="F5F7FA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4800">
                      <a:solidFill>
                        <a:srgbClr val="5AAAFA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+</a:t>
                  </a:r>
                </a:p>
              </p:txBody>
            </p:sp>
            <p:sp>
              <p:nvSpPr>
                <p:cNvPr id="515" name="Shape 515"/>
                <p:cNvSpPr/>
                <p:nvPr/>
              </p:nvSpPr>
              <p:spPr>
                <a:xfrm>
                  <a:off x="366793" y="1996613"/>
                  <a:ext cx="3254044" cy="818084"/>
                </a:xfrm>
                <a:prstGeom prst="rect">
                  <a:avLst/>
                </a:prstGeom>
                <a:solidFill>
                  <a:srgbClr val="519AE4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1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ms2-moveuploaded-upload</a:t>
                  </a:r>
                </a:p>
              </p:txBody>
            </p:sp>
            <p:sp>
              <p:nvSpPr>
                <p:cNvPr id="516" name="Shape 516"/>
                <p:cNvSpPr/>
                <p:nvPr/>
              </p:nvSpPr>
              <p:spPr>
                <a:xfrm>
                  <a:off x="366793" y="3218811"/>
                  <a:ext cx="3254044" cy="818083"/>
                </a:xfrm>
                <a:prstGeom prst="rect">
                  <a:avLst/>
                </a:prstGeom>
                <a:solidFill>
                  <a:srgbClr val="519AE4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1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ms2-get-clientconfig</a:t>
                  </a:r>
                </a:p>
              </p:txBody>
            </p:sp>
            <p:sp>
              <p:nvSpPr>
                <p:cNvPr id="517" name="Shape 517"/>
                <p:cNvSpPr/>
                <p:nvPr/>
              </p:nvSpPr>
              <p:spPr>
                <a:xfrm>
                  <a:off x="366793" y="774416"/>
                  <a:ext cx="3254044" cy="818084"/>
                </a:xfrm>
                <a:prstGeom prst="rect">
                  <a:avLst/>
                </a:prstGeom>
                <a:solidFill>
                  <a:srgbClr val="519AE4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1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ms2-moveuploaded-done</a:t>
                  </a:r>
                </a:p>
              </p:txBody>
            </p:sp>
            <p:sp>
              <p:nvSpPr>
                <p:cNvPr id="518" name="Shape 518"/>
                <p:cNvSpPr/>
                <p:nvPr/>
              </p:nvSpPr>
              <p:spPr>
                <a:xfrm>
                  <a:off x="8458855" y="2061629"/>
                  <a:ext cx="415985" cy="698209"/>
                </a:xfrm>
                <a:prstGeom prst="rect">
                  <a:avLst/>
                </a:prstGeom>
                <a:solidFill>
                  <a:srgbClr val="F5F7FA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4800">
                      <a:solidFill>
                        <a:srgbClr val="5AAAFA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+</a:t>
                  </a:r>
                </a:p>
              </p:txBody>
            </p:sp>
            <p:sp>
              <p:nvSpPr>
                <p:cNvPr id="519" name="Shape 519"/>
                <p:cNvSpPr/>
                <p:nvPr/>
              </p:nvSpPr>
              <p:spPr>
                <a:xfrm>
                  <a:off x="8458855" y="887919"/>
                  <a:ext cx="415985" cy="698209"/>
                </a:xfrm>
                <a:prstGeom prst="rect">
                  <a:avLst/>
                </a:prstGeom>
                <a:solidFill>
                  <a:srgbClr val="F5F7FA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4800">
                      <a:solidFill>
                        <a:srgbClr val="5AAAFA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+</a:t>
                  </a:r>
                </a:p>
              </p:txBody>
            </p:sp>
            <p:sp>
              <p:nvSpPr>
                <p:cNvPr id="520" name="Shape 520"/>
                <p:cNvSpPr/>
                <p:nvPr/>
              </p:nvSpPr>
              <p:spPr>
                <a:xfrm>
                  <a:off x="8458855" y="3222960"/>
                  <a:ext cx="415985" cy="698209"/>
                </a:xfrm>
                <a:prstGeom prst="rect">
                  <a:avLst/>
                </a:prstGeom>
                <a:solidFill>
                  <a:srgbClr val="F5F7FA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4800">
                      <a:solidFill>
                        <a:srgbClr val="5AAAFA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+</a:t>
                  </a:r>
                </a:p>
              </p:txBody>
            </p:sp>
            <p:sp>
              <p:nvSpPr>
                <p:cNvPr id="521" name="Shape 521"/>
                <p:cNvSpPr/>
                <p:nvPr/>
              </p:nvSpPr>
              <p:spPr>
                <a:xfrm>
                  <a:off x="7039826" y="2561821"/>
                  <a:ext cx="3254044" cy="818084"/>
                </a:xfrm>
                <a:prstGeom prst="rect">
                  <a:avLst/>
                </a:prstGeom>
                <a:solidFill>
                  <a:srgbClr val="519AE4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1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ms2-fetch-cropres</a:t>
                  </a:r>
                </a:p>
              </p:txBody>
            </p:sp>
            <p:sp>
              <p:nvSpPr>
                <p:cNvPr id="522" name="Shape 522"/>
                <p:cNvSpPr/>
                <p:nvPr/>
              </p:nvSpPr>
              <p:spPr>
                <a:xfrm>
                  <a:off x="6673032" y="0"/>
                  <a:ext cx="3987632" cy="4821469"/>
                </a:xfrm>
                <a:prstGeom prst="rect">
                  <a:avLst/>
                </a:prstGeom>
                <a:noFill/>
                <a:ln w="88900" cap="flat">
                  <a:solidFill>
                    <a:srgbClr val="6DEDD8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100">
                      <a:solidFill>
                        <a:srgbClr val="895002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23" name="Shape 523"/>
                <p:cNvSpPr/>
                <p:nvPr/>
              </p:nvSpPr>
              <p:spPr>
                <a:xfrm>
                  <a:off x="7039826" y="3726480"/>
                  <a:ext cx="3254044" cy="818083"/>
                </a:xfrm>
                <a:prstGeom prst="rect">
                  <a:avLst/>
                </a:prstGeom>
                <a:solidFill>
                  <a:srgbClr val="519AE4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1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ms2-get-clientconfig</a:t>
                  </a:r>
                </a:p>
              </p:txBody>
            </p:sp>
            <p:sp>
              <p:nvSpPr>
                <p:cNvPr id="524" name="Shape 524"/>
                <p:cNvSpPr/>
                <p:nvPr/>
              </p:nvSpPr>
              <p:spPr>
                <a:xfrm>
                  <a:off x="7039826" y="1397162"/>
                  <a:ext cx="3254044" cy="818083"/>
                </a:xfrm>
                <a:prstGeom prst="rect">
                  <a:avLst/>
                </a:prstGeom>
                <a:solidFill>
                  <a:srgbClr val="519AE4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1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ms2-imagecropper</a:t>
                  </a:r>
                </a:p>
              </p:txBody>
            </p:sp>
            <p:sp>
              <p:nvSpPr>
                <p:cNvPr id="525" name="Shape 525"/>
                <p:cNvSpPr/>
                <p:nvPr/>
              </p:nvSpPr>
              <p:spPr>
                <a:xfrm>
                  <a:off x="7039826" y="232503"/>
                  <a:ext cx="3254044" cy="818084"/>
                </a:xfrm>
                <a:prstGeom prst="rect">
                  <a:avLst/>
                </a:prstGeom>
                <a:solidFill>
                  <a:srgbClr val="519AE4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1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ms2-crop-done</a:t>
                  </a:r>
                </a:p>
              </p:txBody>
            </p:sp>
          </p:grpSp>
          <p:sp>
            <p:nvSpPr>
              <p:cNvPr id="527" name="Shape 527"/>
              <p:cNvSpPr/>
              <p:nvPr/>
            </p:nvSpPr>
            <p:spPr>
              <a:xfrm>
                <a:off x="0" y="3368748"/>
                <a:ext cx="18187650" cy="7983049"/>
              </a:xfrm>
              <a:prstGeom prst="roundRect">
                <a:avLst>
                  <a:gd name="adj" fmla="val 3902"/>
                </a:avLst>
              </a:prstGeom>
              <a:noFill/>
              <a:ln w="101600" cap="flat">
                <a:solidFill>
                  <a:srgbClr val="4CC7ED">
                    <a:alpha val="57657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3171032" y="3841530"/>
                <a:ext cx="1" cy="415366"/>
              </a:xfrm>
              <a:prstGeom prst="line">
                <a:avLst/>
              </a:prstGeom>
              <a:noFill/>
              <a:ln w="88900" cap="flat">
                <a:solidFill>
                  <a:srgbClr val="FF9300"/>
                </a:solidFill>
                <a:prstDash val="solid"/>
                <a:miter lim="400000"/>
                <a:tail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sp>
            <p:nvSpPr>
              <p:cNvPr id="529" name="Shape 529"/>
              <p:cNvSpPr/>
              <p:nvPr/>
            </p:nvSpPr>
            <p:spPr>
              <a:xfrm>
                <a:off x="1177217" y="2982583"/>
                <a:ext cx="3987631" cy="818084"/>
              </a:xfrm>
              <a:prstGeom prst="rect">
                <a:avLst/>
              </a:prstGeom>
              <a:solidFill>
                <a:srgbClr val="895002"/>
              </a:solidFill>
              <a:ln w="88900" cap="flat">
                <a:solidFill>
                  <a:srgbClr val="FF9300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2700">
                  <a:tabLst>
                    <a:tab pos="355600" algn="l"/>
                    <a:tab pos="711200" algn="l"/>
                    <a:tab pos="1066800" algn="l"/>
                    <a:tab pos="1422400" algn="l"/>
                    <a:tab pos="1778000" algn="l"/>
                    <a:tab pos="2133600" algn="l"/>
                    <a:tab pos="2489200" algn="l"/>
                    <a:tab pos="2844800" algn="l"/>
                    <a:tab pos="3200400" algn="l"/>
                    <a:tab pos="3556000" algn="l"/>
                    <a:tab pos="3911600" algn="l"/>
                    <a:tab pos="4267200" algn="l"/>
                  </a:tabLst>
                  <a:defRPr sz="21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mediaspirit-newfile-uploaded</a:t>
                </a:r>
              </a:p>
            </p:txBody>
          </p:sp>
          <p:sp>
            <p:nvSpPr>
              <p:cNvPr id="530" name="Shape 530"/>
              <p:cNvSpPr/>
              <p:nvPr/>
            </p:nvSpPr>
            <p:spPr>
              <a:xfrm>
                <a:off x="3171032" y="2680740"/>
                <a:ext cx="1" cy="321606"/>
              </a:xfrm>
              <a:prstGeom prst="line">
                <a:avLst/>
              </a:prstGeom>
              <a:noFill/>
              <a:ln w="88900" cap="flat">
                <a:solidFill>
                  <a:srgbClr val="FF9300"/>
                </a:solidFill>
                <a:prstDash val="solid"/>
                <a:miter lim="400000"/>
                <a:headEnd type="oval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grpSp>
            <p:nvGrpSpPr>
              <p:cNvPr id="539" name="Group 539"/>
              <p:cNvGrpSpPr/>
              <p:nvPr/>
            </p:nvGrpSpPr>
            <p:grpSpPr>
              <a:xfrm>
                <a:off x="8934587" y="237379"/>
                <a:ext cx="6464431" cy="5961596"/>
                <a:chOff x="0" y="0"/>
                <a:chExt cx="6464429" cy="5961595"/>
              </a:xfrm>
            </p:grpSpPr>
            <p:sp>
              <p:nvSpPr>
                <p:cNvPr id="531" name="Shape 531"/>
                <p:cNvSpPr/>
                <p:nvPr/>
              </p:nvSpPr>
              <p:spPr>
                <a:xfrm>
                  <a:off x="1862010" y="5961595"/>
                  <a:ext cx="2740410" cy="1"/>
                </a:xfrm>
                <a:prstGeom prst="line">
                  <a:avLst/>
                </a:prstGeom>
                <a:noFill/>
                <a:ln w="88900" cap="flat">
                  <a:solidFill>
                    <a:srgbClr val="5AAAFA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sp>
              <p:nvSpPr>
                <p:cNvPr id="532" name="Shape 532"/>
                <p:cNvSpPr/>
                <p:nvPr/>
              </p:nvSpPr>
              <p:spPr>
                <a:xfrm>
                  <a:off x="0" y="0"/>
                  <a:ext cx="6464430" cy="2597843"/>
                </a:xfrm>
                <a:prstGeom prst="rect">
                  <a:avLst/>
                </a:prstGeom>
                <a:noFill/>
                <a:ln w="88900" cap="flat">
                  <a:solidFill>
                    <a:srgbClr val="CCD5D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sp>
              <p:nvSpPr>
                <p:cNvPr id="533" name="Shape 533"/>
                <p:cNvSpPr/>
                <p:nvPr/>
              </p:nvSpPr>
              <p:spPr>
                <a:xfrm>
                  <a:off x="249135" y="447331"/>
                  <a:ext cx="6061796" cy="54222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3600">
                      <a:solidFill>
                        <a:srgbClr val="01B8A3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Crop Resolutions Buckets</a:t>
                  </a:r>
                </a:p>
              </p:txBody>
            </p:sp>
            <p:pic>
              <p:nvPicPr>
                <p:cNvPr id="534" name="pasted-image.pdf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752934" y="1266994"/>
                  <a:ext cx="997441" cy="69820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537" name="Group 537"/>
                <p:cNvGrpSpPr/>
                <p:nvPr/>
              </p:nvGrpSpPr>
              <p:grpSpPr>
                <a:xfrm>
                  <a:off x="3519667" y="1194299"/>
                  <a:ext cx="1084768" cy="835820"/>
                  <a:chOff x="0" y="0"/>
                  <a:chExt cx="1084767" cy="835819"/>
                </a:xfrm>
              </p:grpSpPr>
              <p:pic>
                <p:nvPicPr>
                  <p:cNvPr id="535" name="pasted-image.tiff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18890" r="18890"/>
                  <a:stretch>
                    <a:fillRect/>
                  </a:stretch>
                </p:blipFill>
                <p:spPr>
                  <a:xfrm>
                    <a:off x="74564" y="7779"/>
                    <a:ext cx="1010204" cy="82804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536" name="Shape 536"/>
                  <p:cNvSpPr/>
                  <p:nvPr/>
                </p:nvSpPr>
                <p:spPr>
                  <a:xfrm>
                    <a:off x="0" y="0"/>
                    <a:ext cx="542226" cy="542226"/>
                  </a:xfrm>
                  <a:prstGeom prst="ellipse">
                    <a:avLst/>
                  </a:prstGeom>
                  <a:solidFill>
                    <a:srgbClr val="F4C302"/>
                  </a:solidFill>
                  <a:ln w="12700" cap="flat">
                    <a:noFill/>
                    <a:miter lim="400000"/>
                  </a:ln>
                  <a:effectLst>
                    <a:outerShdw blurRad="279400" dir="5400000" rotWithShape="0">
                      <a:srgbClr val="000000">
                        <a:alpha val="10592"/>
                      </a:srgbClr>
                    </a:outerShdw>
                  </a:effectLst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2400" b="1">
                        <a:solidFill>
                          <a:srgbClr val="4D3E01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r>
                      <a:t>?</a:t>
                    </a:r>
                  </a:p>
                </p:txBody>
              </p:sp>
            </p:grpSp>
            <p:sp>
              <p:nvSpPr>
                <p:cNvPr id="538" name="Shape 538"/>
                <p:cNvSpPr/>
                <p:nvPr/>
              </p:nvSpPr>
              <p:spPr>
                <a:xfrm flipV="1">
                  <a:off x="3232217" y="2682569"/>
                  <a:ext cx="1" cy="3252312"/>
                </a:xfrm>
                <a:prstGeom prst="line">
                  <a:avLst/>
                </a:prstGeom>
                <a:noFill/>
                <a:ln w="88900" cap="flat">
                  <a:solidFill>
                    <a:srgbClr val="5AAAFA"/>
                  </a:solidFill>
                  <a:prstDash val="solid"/>
                  <a:miter lim="400000"/>
                  <a:tailEnd type="arrow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</p:grpSp>
          <p:grpSp>
            <p:nvGrpSpPr>
              <p:cNvPr id="547" name="Group 547"/>
              <p:cNvGrpSpPr/>
              <p:nvPr/>
            </p:nvGrpSpPr>
            <p:grpSpPr>
              <a:xfrm>
                <a:off x="19244065" y="69525"/>
                <a:ext cx="4122046" cy="2877577"/>
                <a:chOff x="0" y="0"/>
                <a:chExt cx="4122045" cy="2877575"/>
              </a:xfrm>
            </p:grpSpPr>
            <p:sp>
              <p:nvSpPr>
                <p:cNvPr id="540" name="Shape 540"/>
                <p:cNvSpPr/>
                <p:nvPr/>
              </p:nvSpPr>
              <p:spPr>
                <a:xfrm>
                  <a:off x="458983" y="425990"/>
                  <a:ext cx="484994" cy="484994"/>
                </a:xfrm>
                <a:prstGeom prst="ellipse">
                  <a:avLst/>
                </a:prstGeom>
                <a:noFill/>
                <a:ln w="88900" cap="flat">
                  <a:solidFill>
                    <a:srgbClr val="6DEDD8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 sz="24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41" name="Shape 541"/>
                <p:cNvSpPr/>
                <p:nvPr/>
              </p:nvSpPr>
              <p:spPr>
                <a:xfrm>
                  <a:off x="1254323" y="400049"/>
                  <a:ext cx="2867723" cy="469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algn="l">
                    <a:defRPr sz="24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Sequence</a:t>
                  </a:r>
                </a:p>
              </p:txBody>
            </p:sp>
            <p:sp>
              <p:nvSpPr>
                <p:cNvPr id="542" name="Shape 542"/>
                <p:cNvSpPr/>
                <p:nvPr/>
              </p:nvSpPr>
              <p:spPr>
                <a:xfrm>
                  <a:off x="1318113" y="1148895"/>
                  <a:ext cx="2190086" cy="469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algn="l">
                    <a:defRPr sz="24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Trigger</a:t>
                  </a:r>
                </a:p>
              </p:txBody>
            </p:sp>
            <p:sp>
              <p:nvSpPr>
                <p:cNvPr id="543" name="Shape 543"/>
                <p:cNvSpPr/>
                <p:nvPr/>
              </p:nvSpPr>
              <p:spPr>
                <a:xfrm>
                  <a:off x="1318113" y="1930146"/>
                  <a:ext cx="2190086" cy="469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spAutoFit/>
                </a:bodyPr>
                <a:lstStyle>
                  <a:lvl1pPr algn="l">
                    <a:defRPr sz="24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Action</a:t>
                  </a:r>
                </a:p>
              </p:txBody>
            </p:sp>
            <p:sp>
              <p:nvSpPr>
                <p:cNvPr id="544" name="Shape 544"/>
                <p:cNvSpPr/>
                <p:nvPr/>
              </p:nvSpPr>
              <p:spPr>
                <a:xfrm>
                  <a:off x="463686" y="1183409"/>
                  <a:ext cx="475589" cy="475590"/>
                </a:xfrm>
                <a:prstGeom prst="ellipse">
                  <a:avLst/>
                </a:prstGeom>
                <a:solidFill>
                  <a:srgbClr val="FF9300"/>
                </a:solidFill>
                <a:ln w="88900" cap="flat">
                  <a:solidFill>
                    <a:srgbClr val="895002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lnSpc>
                      <a:spcPct val="0"/>
                    </a:lnSpc>
                    <a:defRPr sz="3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45" name="Shape 545"/>
                <p:cNvSpPr/>
                <p:nvPr/>
              </p:nvSpPr>
              <p:spPr>
                <a:xfrm>
                  <a:off x="0" y="0"/>
                  <a:ext cx="3128593" cy="2877576"/>
                </a:xfrm>
                <a:prstGeom prst="rect">
                  <a:avLst/>
                </a:prstGeom>
                <a:noFill/>
                <a:ln w="101600" cap="flat">
                  <a:solidFill>
                    <a:srgbClr val="CCD5D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sp>
              <p:nvSpPr>
                <p:cNvPr id="546" name="Shape 546"/>
                <p:cNvSpPr/>
                <p:nvPr/>
              </p:nvSpPr>
              <p:spPr>
                <a:xfrm>
                  <a:off x="463685" y="1931424"/>
                  <a:ext cx="475590" cy="475589"/>
                </a:xfrm>
                <a:prstGeom prst="ellipse">
                  <a:avLst/>
                </a:prstGeom>
                <a:solidFill>
                  <a:srgbClr val="5AAAFA"/>
                </a:solidFill>
                <a:ln w="88900" cap="flat">
                  <a:solidFill>
                    <a:srgbClr val="5AAAFA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lnSpc>
                      <a:spcPct val="0"/>
                    </a:lnSpc>
                    <a:defRPr sz="3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  <p:grpSp>
            <p:nvGrpSpPr>
              <p:cNvPr id="553" name="Group 553"/>
              <p:cNvGrpSpPr/>
              <p:nvPr/>
            </p:nvGrpSpPr>
            <p:grpSpPr>
              <a:xfrm>
                <a:off x="11008926" y="7518025"/>
                <a:ext cx="2315754" cy="2627974"/>
                <a:chOff x="0" y="0"/>
                <a:chExt cx="2315752" cy="2627972"/>
              </a:xfrm>
            </p:grpSpPr>
            <p:sp>
              <p:nvSpPr>
                <p:cNvPr id="548" name="Shape 548"/>
                <p:cNvSpPr/>
                <p:nvPr/>
              </p:nvSpPr>
              <p:spPr>
                <a:xfrm>
                  <a:off x="0" y="21128"/>
                  <a:ext cx="2315753" cy="1"/>
                </a:xfrm>
                <a:prstGeom prst="line">
                  <a:avLst/>
                </a:prstGeom>
                <a:noFill/>
                <a:ln w="88900" cap="flat">
                  <a:solidFill>
                    <a:srgbClr val="5AAAFA"/>
                  </a:solidFill>
                  <a:prstDash val="solid"/>
                  <a:miter lim="400000"/>
                  <a:headEnd type="arrow" w="med" len="med"/>
                  <a:tailEnd type="arrow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grpSp>
              <p:nvGrpSpPr>
                <p:cNvPr id="551" name="Group 551"/>
                <p:cNvGrpSpPr/>
                <p:nvPr/>
              </p:nvGrpSpPr>
              <p:grpSpPr>
                <a:xfrm>
                  <a:off x="74659" y="695044"/>
                  <a:ext cx="2166437" cy="1932929"/>
                  <a:chOff x="0" y="0"/>
                  <a:chExt cx="2166436" cy="1932928"/>
                </a:xfrm>
              </p:grpSpPr>
              <p:pic>
                <p:nvPicPr>
                  <p:cNvPr id="549" name="pasted-image.pdf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339356" y="0"/>
                    <a:ext cx="1487724" cy="144264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550" name="Shape 550"/>
                  <p:cNvSpPr/>
                  <p:nvPr/>
                </p:nvSpPr>
                <p:spPr>
                  <a:xfrm>
                    <a:off x="0" y="1534306"/>
                    <a:ext cx="2166437" cy="39862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2400">
                        <a:solidFill>
                          <a:srgbClr val="00498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r>
                      <a:t>Manager DB</a:t>
                    </a:r>
                  </a:p>
                </p:txBody>
              </p:sp>
            </p:grpSp>
            <p:sp>
              <p:nvSpPr>
                <p:cNvPr id="552" name="Shape 552"/>
                <p:cNvSpPr/>
                <p:nvPr/>
              </p:nvSpPr>
              <p:spPr>
                <a:xfrm flipH="1">
                  <a:off x="1157878" y="0"/>
                  <a:ext cx="1" cy="684114"/>
                </a:xfrm>
                <a:prstGeom prst="line">
                  <a:avLst/>
                </a:prstGeom>
                <a:noFill/>
                <a:ln w="88900" cap="flat">
                  <a:solidFill>
                    <a:srgbClr val="5AAAFA"/>
                  </a:solidFill>
                  <a:prstDash val="solid"/>
                  <a:miter lim="400000"/>
                  <a:tailEnd type="oval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</p:grpSp>
          <p:sp>
            <p:nvSpPr>
              <p:cNvPr id="554" name="Shape 554"/>
              <p:cNvSpPr/>
              <p:nvPr/>
            </p:nvSpPr>
            <p:spPr>
              <a:xfrm>
                <a:off x="2971159" y="1445309"/>
                <a:ext cx="1942022" cy="889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l">
                  <a:defRPr sz="2600" b="1">
                    <a:solidFill>
                      <a:srgbClr val="142936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Object Storage</a:t>
                </a:r>
              </a:p>
            </p:txBody>
          </p:sp>
          <p:sp>
            <p:nvSpPr>
              <p:cNvPr id="555" name="Shape 555"/>
              <p:cNvSpPr/>
              <p:nvPr/>
            </p:nvSpPr>
            <p:spPr>
              <a:xfrm>
                <a:off x="1851483" y="1402513"/>
                <a:ext cx="974593" cy="974593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pic>
            <p:nvPicPr>
              <p:cNvPr id="556" name="pasted-image.tif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8890" r="18890"/>
              <a:stretch>
                <a:fillRect/>
              </a:stretch>
            </p:blipFill>
            <p:spPr>
              <a:xfrm>
                <a:off x="1982909" y="1548951"/>
                <a:ext cx="726976" cy="5958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58" name="Shape 558"/>
            <p:cNvSpPr/>
            <p:nvPr/>
          </p:nvSpPr>
          <p:spPr>
            <a:xfrm>
              <a:off x="590208" y="1216028"/>
              <a:ext cx="989805" cy="989806"/>
            </a:xfrm>
            <a:prstGeom prst="ellipse">
              <a:avLst/>
            </a:prstGeom>
            <a:solidFill>
              <a:srgbClr val="FFE1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 b="1">
                  <a:solidFill>
                    <a:srgbClr val="6454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559" name="Shape 559"/>
            <p:cNvSpPr/>
            <p:nvPr/>
          </p:nvSpPr>
          <p:spPr>
            <a:xfrm>
              <a:off x="590208" y="5169710"/>
              <a:ext cx="989805" cy="989805"/>
            </a:xfrm>
            <a:prstGeom prst="ellipse">
              <a:avLst/>
            </a:prstGeom>
            <a:solidFill>
              <a:srgbClr val="FFE1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 b="1">
                  <a:solidFill>
                    <a:srgbClr val="6454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560" name="Shape 560"/>
            <p:cNvSpPr/>
            <p:nvPr/>
          </p:nvSpPr>
          <p:spPr>
            <a:xfrm>
              <a:off x="11728384" y="5682855"/>
              <a:ext cx="989806" cy="989806"/>
            </a:xfrm>
            <a:prstGeom prst="ellipse">
              <a:avLst/>
            </a:prstGeom>
            <a:solidFill>
              <a:srgbClr val="FFE1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 b="1">
                  <a:solidFill>
                    <a:srgbClr val="6454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561" name="Shape 561"/>
            <p:cNvSpPr/>
            <p:nvPr/>
          </p:nvSpPr>
          <p:spPr>
            <a:xfrm>
              <a:off x="14907747" y="1216028"/>
              <a:ext cx="989805" cy="989806"/>
            </a:xfrm>
            <a:prstGeom prst="ellipse">
              <a:avLst/>
            </a:prstGeom>
            <a:solidFill>
              <a:srgbClr val="FFE1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 b="1">
                  <a:solidFill>
                    <a:srgbClr val="6454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037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/>
          <p:nvPr/>
        </p:nvSpPr>
        <p:spPr>
          <a:xfrm>
            <a:off x="979281" y="1684123"/>
            <a:ext cx="8026054" cy="304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700">
                <a:solidFill>
                  <a:srgbClr val="142936"/>
                </a:solidFill>
              </a:defRPr>
            </a:lvl1pPr>
          </a:lstStyle>
          <a:p>
            <a:r>
              <a:t>Data processing</a:t>
            </a:r>
          </a:p>
        </p:txBody>
      </p:sp>
      <p:sp>
        <p:nvSpPr>
          <p:cNvPr id="565" name="Shape 565"/>
          <p:cNvSpPr/>
          <p:nvPr/>
        </p:nvSpPr>
        <p:spPr>
          <a:xfrm>
            <a:off x="1084155" y="5436268"/>
            <a:ext cx="2529403" cy="1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pic>
        <p:nvPicPr>
          <p:cNvPr id="56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67323" y="2080999"/>
            <a:ext cx="13533024" cy="3288602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Shape 567"/>
          <p:cNvSpPr/>
          <p:nvPr/>
        </p:nvSpPr>
        <p:spPr>
          <a:xfrm>
            <a:off x="1152217" y="6405754"/>
            <a:ext cx="5641205" cy="72366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0700" tIns="520700" rIns="520700" bIns="520700"/>
          <a:lstStyle/>
          <a:p>
            <a:pPr algn="l">
              <a:defRPr sz="3200"/>
            </a:pPr>
            <a:endParaRPr sz="4300" b="1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68" name="Shape 568"/>
          <p:cNvSpPr/>
          <p:nvPr/>
        </p:nvSpPr>
        <p:spPr>
          <a:xfrm>
            <a:off x="-166" y="-45321"/>
            <a:ext cx="14206820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569" name="Shape 569"/>
          <p:cNvSpPr/>
          <p:nvPr/>
        </p:nvSpPr>
        <p:spPr>
          <a:xfrm>
            <a:off x="231119" y="-79786"/>
            <a:ext cx="1415395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rPr dirty="0"/>
              <a:t>What do our customers do </a:t>
            </a:r>
            <a:r>
              <a:rPr/>
              <a:t>with </a:t>
            </a:r>
            <a:r>
              <a:rPr lang="en-US" smtClean="0"/>
              <a:t>IBM Cloud Functions</a:t>
            </a:r>
            <a:r>
              <a:rPr smtClean="0"/>
              <a:t>?</a:t>
            </a:r>
            <a:endParaRPr dirty="0"/>
          </a:p>
        </p:txBody>
      </p:sp>
      <p:grpSp>
        <p:nvGrpSpPr>
          <p:cNvPr id="572" name="Group 572"/>
          <p:cNvGrpSpPr/>
          <p:nvPr/>
        </p:nvGrpSpPr>
        <p:grpSpPr>
          <a:xfrm>
            <a:off x="1152217" y="6423469"/>
            <a:ext cx="5641205" cy="2360646"/>
            <a:chOff x="0" y="0"/>
            <a:chExt cx="5641204" cy="2360644"/>
          </a:xfrm>
        </p:grpSpPr>
        <p:sp>
          <p:nvSpPr>
            <p:cNvPr id="570" name="Shape 570"/>
            <p:cNvSpPr/>
            <p:nvPr/>
          </p:nvSpPr>
          <p:spPr>
            <a:xfrm>
              <a:off x="0" y="0"/>
              <a:ext cx="5641205" cy="217449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20700" tIns="520700" rIns="520700" bIns="520700" numCol="1" anchor="t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pic>
          <p:nvPicPr>
            <p:cNvPr id="571" name="Santand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5952" y="489616"/>
              <a:ext cx="5549300" cy="1871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5" name="Group 575"/>
          <p:cNvGrpSpPr/>
          <p:nvPr/>
        </p:nvGrpSpPr>
        <p:grpSpPr>
          <a:xfrm>
            <a:off x="9464785" y="5822445"/>
            <a:ext cx="12738101" cy="7670801"/>
            <a:chOff x="0" y="0"/>
            <a:chExt cx="12738100" cy="7670800"/>
          </a:xfrm>
        </p:grpSpPr>
        <p:pic>
          <p:nvPicPr>
            <p:cNvPr id="574" name="pasted-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12484100" cy="7340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3" name="Picture 572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738100" cy="7670800"/>
            </a:xfrm>
            <a:prstGeom prst="rect">
              <a:avLst/>
            </a:prstGeom>
            <a:effectLst/>
          </p:spPr>
        </p:pic>
      </p:grpSp>
      <p:sp>
        <p:nvSpPr>
          <p:cNvPr id="576" name="Shape 576"/>
          <p:cNvSpPr/>
          <p:nvPr/>
        </p:nvSpPr>
        <p:spPr>
          <a:xfrm>
            <a:off x="1253618" y="9657846"/>
            <a:ext cx="5438403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Less cost </a:t>
            </a:r>
            <a:br/>
            <a:r>
              <a:t>&lt;$2 for all paper checks</a:t>
            </a:r>
          </a:p>
          <a:p>
            <a:pPr>
              <a:defRPr sz="36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processed within 1 year</a:t>
            </a:r>
          </a:p>
        </p:txBody>
      </p:sp>
    </p:spTree>
    <p:extLst>
      <p:ext uri="{BB962C8B-B14F-4D97-AF65-F5344CB8AC3E}">
        <p14:creationId xmlns:p14="http://schemas.microsoft.com/office/powerpoint/2010/main" val="182063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/>
          <p:nvPr/>
        </p:nvSpPr>
        <p:spPr>
          <a:xfrm>
            <a:off x="154669" y="44108"/>
            <a:ext cx="1007678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700" b="1">
                <a:solidFill>
                  <a:srgbClr val="6DEDD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Santander High Level Architecture</a:t>
            </a:r>
          </a:p>
        </p:txBody>
      </p:sp>
      <p:grpSp>
        <p:nvGrpSpPr>
          <p:cNvPr id="645" name="Group 645"/>
          <p:cNvGrpSpPr/>
          <p:nvPr/>
        </p:nvGrpSpPr>
        <p:grpSpPr>
          <a:xfrm>
            <a:off x="273125" y="1098757"/>
            <a:ext cx="22602894" cy="12181878"/>
            <a:chOff x="-127000" y="0"/>
            <a:chExt cx="22602892" cy="12181877"/>
          </a:xfrm>
        </p:grpSpPr>
        <p:grpSp>
          <p:nvGrpSpPr>
            <p:cNvPr id="637" name="Group 637"/>
            <p:cNvGrpSpPr/>
            <p:nvPr/>
          </p:nvGrpSpPr>
          <p:grpSpPr>
            <a:xfrm>
              <a:off x="1148121" y="0"/>
              <a:ext cx="21327772" cy="12181878"/>
              <a:chOff x="0" y="0"/>
              <a:chExt cx="21327771" cy="12181877"/>
            </a:xfrm>
          </p:grpSpPr>
          <p:grpSp>
            <p:nvGrpSpPr>
              <p:cNvPr id="625" name="Group 625"/>
              <p:cNvGrpSpPr/>
              <p:nvPr/>
            </p:nvGrpSpPr>
            <p:grpSpPr>
              <a:xfrm>
                <a:off x="0" y="0"/>
                <a:ext cx="21279148" cy="12181878"/>
                <a:chOff x="0" y="0"/>
                <a:chExt cx="21279147" cy="12181877"/>
              </a:xfrm>
            </p:grpSpPr>
            <p:sp>
              <p:nvSpPr>
                <p:cNvPr id="579" name="Shape 579"/>
                <p:cNvSpPr/>
                <p:nvPr/>
              </p:nvSpPr>
              <p:spPr>
                <a:xfrm>
                  <a:off x="2827061" y="3350262"/>
                  <a:ext cx="14028858" cy="6778741"/>
                </a:xfrm>
                <a:prstGeom prst="roundRect">
                  <a:avLst>
                    <a:gd name="adj" fmla="val 4595"/>
                  </a:avLst>
                </a:prstGeom>
                <a:noFill/>
                <a:ln w="101600" cap="flat">
                  <a:solidFill>
                    <a:srgbClr val="4CC7ED">
                      <a:alpha val="57657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sp>
              <p:nvSpPr>
                <p:cNvPr id="580" name="Shape 580"/>
                <p:cNvSpPr/>
                <p:nvPr/>
              </p:nvSpPr>
              <p:spPr>
                <a:xfrm>
                  <a:off x="3958980" y="10988077"/>
                  <a:ext cx="3901708" cy="1193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>
                    <a:defRPr sz="3600" b="1">
                      <a:solidFill>
                        <a:srgbClr val="3D70B2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IBM Bluemix Openwhisk</a:t>
                  </a:r>
                </a:p>
              </p:txBody>
            </p:sp>
            <p:grpSp>
              <p:nvGrpSpPr>
                <p:cNvPr id="583" name="Group 583"/>
                <p:cNvGrpSpPr/>
                <p:nvPr/>
              </p:nvGrpSpPr>
              <p:grpSpPr>
                <a:xfrm>
                  <a:off x="4991830" y="9134957"/>
                  <a:ext cx="1836009" cy="1836008"/>
                  <a:chOff x="0" y="0"/>
                  <a:chExt cx="1836007" cy="1836007"/>
                </a:xfrm>
              </p:grpSpPr>
              <p:sp>
                <p:nvSpPr>
                  <p:cNvPr id="581" name="Shape 581"/>
                  <p:cNvSpPr/>
                  <p:nvPr/>
                </p:nvSpPr>
                <p:spPr>
                  <a:xfrm>
                    <a:off x="0" y="0"/>
                    <a:ext cx="1836008" cy="183600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>
                    <a:outerShdw blurRad="279400" dir="5400000" rotWithShape="0">
                      <a:srgbClr val="000000">
                        <a:alpha val="10592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>
                      <a:defRPr sz="3200"/>
                    </a:pPr>
                    <a:endParaRPr/>
                  </a:p>
                </p:txBody>
              </p:sp>
              <p:pic>
                <p:nvPicPr>
                  <p:cNvPr id="582" name="pasted-image.pdf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160698" y="240843"/>
                    <a:ext cx="1451812" cy="123986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584" name="Shape 584"/>
                <p:cNvSpPr/>
                <p:nvPr/>
              </p:nvSpPr>
              <p:spPr>
                <a:xfrm>
                  <a:off x="0" y="7446599"/>
                  <a:ext cx="1942021" cy="889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>
                    <a:defRPr sz="2600" b="1">
                      <a:solidFill>
                        <a:srgbClr val="142936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Object Storage</a:t>
                  </a:r>
                </a:p>
              </p:txBody>
            </p:sp>
            <p:grpSp>
              <p:nvGrpSpPr>
                <p:cNvPr id="587" name="Group 587"/>
                <p:cNvGrpSpPr/>
                <p:nvPr/>
              </p:nvGrpSpPr>
              <p:grpSpPr>
                <a:xfrm>
                  <a:off x="262489" y="6031111"/>
                  <a:ext cx="1417043" cy="1417043"/>
                  <a:chOff x="0" y="0"/>
                  <a:chExt cx="1417042" cy="1417042"/>
                </a:xfrm>
              </p:grpSpPr>
              <p:sp>
                <p:nvSpPr>
                  <p:cNvPr id="585" name="Shape 585"/>
                  <p:cNvSpPr/>
                  <p:nvPr/>
                </p:nvSpPr>
                <p:spPr>
                  <a:xfrm>
                    <a:off x="0" y="0"/>
                    <a:ext cx="1417043" cy="141704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>
                    <a:outerShdw blurRad="279400" dir="5400000" rotWithShape="0">
                      <a:srgbClr val="000000">
                        <a:alpha val="10592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>
                      <a:defRPr sz="3200"/>
                    </a:pPr>
                    <a:endParaRPr/>
                  </a:p>
                </p:txBody>
              </p:sp>
              <p:pic>
                <p:nvPicPr>
                  <p:cNvPr id="586" name="pasted-image.tiff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rcRect l="18890" r="18890"/>
                  <a:stretch>
                    <a:fillRect/>
                  </a:stretch>
                </p:blipFill>
                <p:spPr>
                  <a:xfrm>
                    <a:off x="191091" y="212918"/>
                    <a:ext cx="1057011" cy="86640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588" name="pasted-image.pdf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2577950" y="842491"/>
                  <a:ext cx="1487724" cy="144264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89" name="Shape 589"/>
                <p:cNvSpPr/>
                <p:nvPr/>
              </p:nvSpPr>
              <p:spPr>
                <a:xfrm>
                  <a:off x="2238593" y="2376797"/>
                  <a:ext cx="2166438" cy="39862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400">
                      <a:solidFill>
                        <a:srgbClr val="00498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Archived</a:t>
                  </a:r>
                </a:p>
              </p:txBody>
            </p:sp>
            <p:grpSp>
              <p:nvGrpSpPr>
                <p:cNvPr id="592" name="Group 592"/>
                <p:cNvGrpSpPr/>
                <p:nvPr/>
              </p:nvGrpSpPr>
              <p:grpSpPr>
                <a:xfrm>
                  <a:off x="6585046" y="842491"/>
                  <a:ext cx="2166437" cy="1932929"/>
                  <a:chOff x="0" y="0"/>
                  <a:chExt cx="2166436" cy="1932928"/>
                </a:xfrm>
              </p:grpSpPr>
              <p:pic>
                <p:nvPicPr>
                  <p:cNvPr id="590" name="pasted-image.pdf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339356" y="0"/>
                    <a:ext cx="1487724" cy="144264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591" name="Shape 591"/>
                  <p:cNvSpPr/>
                  <p:nvPr/>
                </p:nvSpPr>
                <p:spPr>
                  <a:xfrm>
                    <a:off x="0" y="1534306"/>
                    <a:ext cx="2166437" cy="39862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2400">
                        <a:solidFill>
                          <a:srgbClr val="00498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r>
                      <a:t>Audited</a:t>
                    </a:r>
                  </a:p>
                </p:txBody>
              </p:sp>
            </p:grpSp>
            <p:grpSp>
              <p:nvGrpSpPr>
                <p:cNvPr id="595" name="Group 595"/>
                <p:cNvGrpSpPr/>
                <p:nvPr/>
              </p:nvGrpSpPr>
              <p:grpSpPr>
                <a:xfrm>
                  <a:off x="10931497" y="842491"/>
                  <a:ext cx="2166438" cy="1932929"/>
                  <a:chOff x="0" y="0"/>
                  <a:chExt cx="2166436" cy="1932928"/>
                </a:xfrm>
              </p:grpSpPr>
              <p:pic>
                <p:nvPicPr>
                  <p:cNvPr id="593" name="pasted-image.pdf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339356" y="0"/>
                    <a:ext cx="1487724" cy="144264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594" name="Shape 594"/>
                  <p:cNvSpPr/>
                  <p:nvPr/>
                </p:nvSpPr>
                <p:spPr>
                  <a:xfrm>
                    <a:off x="0" y="1534306"/>
                    <a:ext cx="2166437" cy="39862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2400">
                        <a:solidFill>
                          <a:srgbClr val="00498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r>
                      <a:t>Parsed</a:t>
                    </a:r>
                  </a:p>
                </p:txBody>
              </p:sp>
            </p:grpSp>
            <p:grpSp>
              <p:nvGrpSpPr>
                <p:cNvPr id="598" name="Group 598"/>
                <p:cNvGrpSpPr/>
                <p:nvPr/>
              </p:nvGrpSpPr>
              <p:grpSpPr>
                <a:xfrm>
                  <a:off x="15278996" y="842491"/>
                  <a:ext cx="2166437" cy="1932929"/>
                  <a:chOff x="0" y="0"/>
                  <a:chExt cx="2166436" cy="1932928"/>
                </a:xfrm>
              </p:grpSpPr>
              <p:pic>
                <p:nvPicPr>
                  <p:cNvPr id="596" name="pasted-image.pdf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339356" y="0"/>
                    <a:ext cx="1487724" cy="144264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597" name="Shape 597"/>
                  <p:cNvSpPr/>
                  <p:nvPr/>
                </p:nvSpPr>
                <p:spPr>
                  <a:xfrm>
                    <a:off x="0" y="1534306"/>
                    <a:ext cx="2166437" cy="39862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>
                      <a:defRPr sz="2400" b="1">
                        <a:solidFill>
                          <a:srgbClr val="00498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r>
                      <a:t>Processed</a:t>
                    </a:r>
                  </a:p>
                </p:txBody>
              </p:sp>
            </p:grpSp>
            <p:sp>
              <p:nvSpPr>
                <p:cNvPr id="599" name="Shape 599"/>
                <p:cNvSpPr/>
                <p:nvPr/>
              </p:nvSpPr>
              <p:spPr>
                <a:xfrm>
                  <a:off x="4217911" y="0"/>
                  <a:ext cx="1866360" cy="8890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 algn="l">
                    <a:defRPr sz="2600" b="1">
                      <a:solidFill>
                        <a:srgbClr val="142936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Resized Images</a:t>
                  </a:r>
                </a:p>
              </p:txBody>
            </p:sp>
            <p:sp>
              <p:nvSpPr>
                <p:cNvPr id="600" name="Shape 600"/>
                <p:cNvSpPr/>
                <p:nvPr/>
              </p:nvSpPr>
              <p:spPr>
                <a:xfrm>
                  <a:off x="18228490" y="1147908"/>
                  <a:ext cx="2341608" cy="1282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 algn="l">
                    <a:defRPr sz="2600" b="1">
                      <a:solidFill>
                        <a:srgbClr val="142936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Represents System of Records</a:t>
                  </a:r>
                </a:p>
              </p:txBody>
            </p:sp>
            <p:sp>
              <p:nvSpPr>
                <p:cNvPr id="601" name="Shape 601"/>
                <p:cNvSpPr/>
                <p:nvPr/>
              </p:nvSpPr>
              <p:spPr>
                <a:xfrm flipH="1">
                  <a:off x="17108724" y="1494128"/>
                  <a:ext cx="828406" cy="1"/>
                </a:xfrm>
                <a:prstGeom prst="line">
                  <a:avLst/>
                </a:prstGeom>
                <a:noFill/>
                <a:ln w="88900" cap="flat">
                  <a:solidFill>
                    <a:srgbClr val="CCD5DF"/>
                  </a:solidFill>
                  <a:prstDash val="sysDot"/>
                  <a:miter lim="400000"/>
                  <a:headEnd type="oval" w="med" len="med"/>
                  <a:tailEnd type="oval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sp>
              <p:nvSpPr>
                <p:cNvPr id="602" name="Shape 602"/>
                <p:cNvSpPr/>
                <p:nvPr/>
              </p:nvSpPr>
              <p:spPr>
                <a:xfrm flipH="1" flipV="1">
                  <a:off x="4030547" y="414461"/>
                  <a:ext cx="1" cy="1016001"/>
                </a:xfrm>
                <a:prstGeom prst="line">
                  <a:avLst/>
                </a:prstGeom>
                <a:noFill/>
                <a:ln w="88900" cap="flat">
                  <a:solidFill>
                    <a:srgbClr val="CCD5DF"/>
                  </a:solidFill>
                  <a:prstDash val="sysDot"/>
                  <a:miter lim="400000"/>
                  <a:headEnd type="oval" w="med" len="med"/>
                  <a:tailEnd type="oval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sp>
              <p:nvSpPr>
                <p:cNvPr id="603" name="Shape 603"/>
                <p:cNvSpPr/>
                <p:nvPr/>
              </p:nvSpPr>
              <p:spPr>
                <a:xfrm>
                  <a:off x="4081887" y="4154089"/>
                  <a:ext cx="2341608" cy="1061738"/>
                </a:xfrm>
                <a:prstGeom prst="rect">
                  <a:avLst/>
                </a:prstGeom>
                <a:solidFill>
                  <a:srgbClr val="519AE4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4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Save Images</a:t>
                  </a:r>
                </a:p>
              </p:txBody>
            </p:sp>
            <p:sp>
              <p:nvSpPr>
                <p:cNvPr id="604" name="Shape 604"/>
                <p:cNvSpPr/>
                <p:nvPr/>
              </p:nvSpPr>
              <p:spPr>
                <a:xfrm rot="5400000">
                  <a:off x="2693811" y="3342676"/>
                  <a:ext cx="1938892" cy="6828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542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88900" cap="flat">
                  <a:solidFill>
                    <a:srgbClr val="5AAAFA"/>
                  </a:solidFill>
                  <a:prstDash val="solid"/>
                  <a:miter lim="400000"/>
                  <a:headEnd type="oval" w="med" len="med"/>
                  <a:tailEnd type="arrow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sp>
              <p:nvSpPr>
                <p:cNvPr id="605" name="Shape 605"/>
                <p:cNvSpPr/>
                <p:nvPr/>
              </p:nvSpPr>
              <p:spPr>
                <a:xfrm>
                  <a:off x="6308107" y="2741495"/>
                  <a:ext cx="1352454" cy="1950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542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88900" cap="flat">
                  <a:solidFill>
                    <a:srgbClr val="5AAAFA"/>
                  </a:solidFill>
                  <a:prstDash val="solid"/>
                  <a:miter lim="400000"/>
                  <a:headEnd type="oval" w="med" len="med"/>
                  <a:tailEnd type="arrow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sp>
              <p:nvSpPr>
                <p:cNvPr id="606" name="Shape 606"/>
                <p:cNvSpPr/>
                <p:nvPr/>
              </p:nvSpPr>
              <p:spPr>
                <a:xfrm>
                  <a:off x="4081887" y="6221464"/>
                  <a:ext cx="2341608" cy="1061738"/>
                </a:xfrm>
                <a:prstGeom prst="rect">
                  <a:avLst/>
                </a:prstGeom>
                <a:solidFill>
                  <a:srgbClr val="519AE4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4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t>Find </a:t>
                  </a:r>
                  <a:br/>
                  <a:r>
                    <a:t>Checks</a:t>
                  </a:r>
                </a:p>
              </p:txBody>
            </p:sp>
            <p:sp>
              <p:nvSpPr>
                <p:cNvPr id="607" name="Shape 607"/>
                <p:cNvSpPr/>
                <p:nvPr/>
              </p:nvSpPr>
              <p:spPr>
                <a:xfrm>
                  <a:off x="1822196" y="6757621"/>
                  <a:ext cx="2192483" cy="1"/>
                </a:xfrm>
                <a:prstGeom prst="line">
                  <a:avLst/>
                </a:prstGeom>
                <a:noFill/>
                <a:ln w="88900" cap="flat">
                  <a:solidFill>
                    <a:srgbClr val="5AAAFA"/>
                  </a:solidFill>
                  <a:prstDash val="solid"/>
                  <a:miter lim="400000"/>
                  <a:headEnd type="arrow" w="med" len="med"/>
                  <a:tailEnd type="arrow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sp>
              <p:nvSpPr>
                <p:cNvPr id="608" name="Shape 608"/>
                <p:cNvSpPr/>
                <p:nvPr/>
              </p:nvSpPr>
              <p:spPr>
                <a:xfrm>
                  <a:off x="5252690" y="5245507"/>
                  <a:ext cx="1" cy="927754"/>
                </a:xfrm>
                <a:prstGeom prst="line">
                  <a:avLst/>
                </a:prstGeom>
                <a:noFill/>
                <a:ln w="88900" cap="flat">
                  <a:solidFill>
                    <a:srgbClr val="5AAAFA"/>
                  </a:solidFill>
                  <a:prstDash val="solid"/>
                  <a:miter lim="400000"/>
                  <a:headEnd type="arrow" w="med" len="med"/>
                  <a:tailEnd type="oval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sp>
              <p:nvSpPr>
                <p:cNvPr id="609" name="Shape 609"/>
                <p:cNvSpPr/>
                <p:nvPr/>
              </p:nvSpPr>
              <p:spPr>
                <a:xfrm>
                  <a:off x="8319848" y="1591216"/>
                  <a:ext cx="1519264" cy="24474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542" y="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88900" cap="flat">
                  <a:solidFill>
                    <a:srgbClr val="5AAAFA"/>
                  </a:solidFill>
                  <a:prstDash val="solid"/>
                  <a:miter lim="400000"/>
                  <a:headEnd type="oval" w="med" len="med"/>
                  <a:tailEnd type="arrow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sp>
              <p:nvSpPr>
                <p:cNvPr id="610" name="Shape 610"/>
                <p:cNvSpPr/>
                <p:nvPr/>
              </p:nvSpPr>
              <p:spPr>
                <a:xfrm>
                  <a:off x="12662134" y="1591216"/>
                  <a:ext cx="1204086" cy="24474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542" y="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88900" cap="flat">
                  <a:solidFill>
                    <a:srgbClr val="5AAAFA"/>
                  </a:solidFill>
                  <a:prstDash val="solid"/>
                  <a:miter lim="400000"/>
                  <a:headEnd type="oval" w="med" len="med"/>
                  <a:tailEnd type="arrow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sp>
              <p:nvSpPr>
                <p:cNvPr id="611" name="Shape 611"/>
                <p:cNvSpPr/>
                <p:nvPr/>
              </p:nvSpPr>
              <p:spPr>
                <a:xfrm>
                  <a:off x="12935481" y="4198539"/>
                  <a:ext cx="1853121" cy="972838"/>
                </a:xfrm>
                <a:prstGeom prst="rect">
                  <a:avLst/>
                </a:prstGeom>
                <a:solidFill>
                  <a:srgbClr val="895002"/>
                </a:solidFill>
                <a:ln w="88900" cap="flat">
                  <a:solidFill>
                    <a:srgbClr val="FF93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4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Changes</a:t>
                  </a:r>
                </a:p>
              </p:txBody>
            </p:sp>
            <p:sp>
              <p:nvSpPr>
                <p:cNvPr id="612" name="Shape 612"/>
                <p:cNvSpPr/>
                <p:nvPr/>
              </p:nvSpPr>
              <p:spPr>
                <a:xfrm>
                  <a:off x="8914929" y="4198539"/>
                  <a:ext cx="1853121" cy="972838"/>
                </a:xfrm>
                <a:prstGeom prst="rect">
                  <a:avLst/>
                </a:prstGeom>
                <a:solidFill>
                  <a:srgbClr val="895002"/>
                </a:solidFill>
                <a:ln w="88900" cap="flat">
                  <a:solidFill>
                    <a:srgbClr val="FF9300"/>
                  </a:solidFill>
                  <a:prstDash val="solid"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4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Changes</a:t>
                  </a:r>
                </a:p>
              </p:txBody>
            </p:sp>
            <p:sp>
              <p:nvSpPr>
                <p:cNvPr id="613" name="Shape 613"/>
                <p:cNvSpPr/>
                <p:nvPr/>
              </p:nvSpPr>
              <p:spPr>
                <a:xfrm>
                  <a:off x="9841489" y="5193463"/>
                  <a:ext cx="1" cy="927754"/>
                </a:xfrm>
                <a:prstGeom prst="line">
                  <a:avLst/>
                </a:prstGeom>
                <a:noFill/>
                <a:ln w="88900" cap="flat">
                  <a:solidFill>
                    <a:srgbClr val="FF9300"/>
                  </a:solidFill>
                  <a:prstDash val="solid"/>
                  <a:miter lim="400000"/>
                  <a:headEnd type="oval" w="med" len="med"/>
                  <a:tailEnd type="arrow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sp>
              <p:nvSpPr>
                <p:cNvPr id="614" name="Shape 614"/>
                <p:cNvSpPr/>
                <p:nvPr/>
              </p:nvSpPr>
              <p:spPr>
                <a:xfrm>
                  <a:off x="8670685" y="6221464"/>
                  <a:ext cx="2341608" cy="1061738"/>
                </a:xfrm>
                <a:prstGeom prst="rect">
                  <a:avLst/>
                </a:prstGeom>
                <a:solidFill>
                  <a:srgbClr val="519AE4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4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t>Parse</a:t>
                  </a:r>
                </a:p>
                <a:p>
                  <a: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4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t>Check</a:t>
                  </a:r>
                </a:p>
              </p:txBody>
            </p:sp>
            <p:sp>
              <p:nvSpPr>
                <p:cNvPr id="615" name="Shape 615"/>
                <p:cNvSpPr/>
                <p:nvPr/>
              </p:nvSpPr>
              <p:spPr>
                <a:xfrm>
                  <a:off x="8670686" y="8292318"/>
                  <a:ext cx="2341608" cy="1061739"/>
                </a:xfrm>
                <a:prstGeom prst="rect">
                  <a:avLst/>
                </a:prstGeom>
                <a:solidFill>
                  <a:srgbClr val="519AE4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4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t>OCR</a:t>
                  </a:r>
                  <a:br/>
                  <a:r>
                    <a:t>Engine</a:t>
                  </a:r>
                </a:p>
              </p:txBody>
            </p:sp>
            <p:sp>
              <p:nvSpPr>
                <p:cNvPr id="616" name="Shape 616"/>
                <p:cNvSpPr/>
                <p:nvPr/>
              </p:nvSpPr>
              <p:spPr>
                <a:xfrm flipV="1">
                  <a:off x="9841489" y="7330861"/>
                  <a:ext cx="1" cy="927754"/>
                </a:xfrm>
                <a:prstGeom prst="line">
                  <a:avLst/>
                </a:prstGeom>
                <a:noFill/>
                <a:ln w="88900" cap="flat">
                  <a:solidFill>
                    <a:srgbClr val="5AAAFA"/>
                  </a:solidFill>
                  <a:prstDash val="solid"/>
                  <a:miter lim="400000"/>
                  <a:headEnd type="arrow" w="med" len="med"/>
                  <a:tailEnd type="oval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sp>
              <p:nvSpPr>
                <p:cNvPr id="617" name="Shape 617"/>
                <p:cNvSpPr/>
                <p:nvPr/>
              </p:nvSpPr>
              <p:spPr>
                <a:xfrm rot="10800000">
                  <a:off x="10881388" y="2759021"/>
                  <a:ext cx="1175317" cy="60217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58" y="0"/>
                      </a:lnTo>
                      <a:lnTo>
                        <a:pt x="0" y="21600"/>
                      </a:lnTo>
                    </a:path>
                  </a:pathLst>
                </a:custGeom>
                <a:noFill/>
                <a:ln w="88900" cap="flat">
                  <a:solidFill>
                    <a:srgbClr val="5AAAFA"/>
                  </a:solidFill>
                  <a:prstDash val="solid"/>
                  <a:miter lim="400000"/>
                  <a:headEnd type="oval" w="med" len="med"/>
                  <a:tailEnd type="arrow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sp>
              <p:nvSpPr>
                <p:cNvPr id="618" name="Shape 618"/>
                <p:cNvSpPr/>
                <p:nvPr/>
              </p:nvSpPr>
              <p:spPr>
                <a:xfrm>
                  <a:off x="13958089" y="5193463"/>
                  <a:ext cx="1" cy="927754"/>
                </a:xfrm>
                <a:prstGeom prst="line">
                  <a:avLst/>
                </a:prstGeom>
                <a:noFill/>
                <a:ln w="88900" cap="flat">
                  <a:solidFill>
                    <a:srgbClr val="FF9300"/>
                  </a:solidFill>
                  <a:prstDash val="solid"/>
                  <a:miter lim="400000"/>
                  <a:headEnd type="oval" w="med" len="med"/>
                  <a:tailEnd type="arrow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sp>
              <p:nvSpPr>
                <p:cNvPr id="619" name="Shape 619"/>
                <p:cNvSpPr/>
                <p:nvPr/>
              </p:nvSpPr>
              <p:spPr>
                <a:xfrm>
                  <a:off x="12787286" y="6221464"/>
                  <a:ext cx="2341608" cy="1061738"/>
                </a:xfrm>
                <a:prstGeom prst="rect">
                  <a:avLst/>
                </a:prstGeom>
                <a:solidFill>
                  <a:srgbClr val="519AE4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4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t>Record </a:t>
                  </a:r>
                </a:p>
                <a:p>
                  <a:pPr defTabSz="12700">
                    <a:tabLst>
                      <a:tab pos="355600" algn="l"/>
                      <a:tab pos="711200" algn="l"/>
                      <a:tab pos="1066800" algn="l"/>
                      <a:tab pos="1422400" algn="l"/>
                      <a:tab pos="1778000" algn="l"/>
                      <a:tab pos="2133600" algn="l"/>
                      <a:tab pos="2489200" algn="l"/>
                      <a:tab pos="2844800" algn="l"/>
                      <a:tab pos="3200400" algn="l"/>
                      <a:tab pos="3556000" algn="l"/>
                      <a:tab pos="3911600" algn="l"/>
                      <a:tab pos="4267200" algn="l"/>
                    </a:tabLst>
                    <a:defRPr sz="2400" b="1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t>Deposit</a:t>
                  </a:r>
                </a:p>
              </p:txBody>
            </p:sp>
            <p:sp>
              <p:nvSpPr>
                <p:cNvPr id="620" name="Shape 620"/>
                <p:cNvSpPr/>
                <p:nvPr/>
              </p:nvSpPr>
              <p:spPr>
                <a:xfrm rot="10800000">
                  <a:off x="14991446" y="2750632"/>
                  <a:ext cx="1352171" cy="3977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58" y="0"/>
                      </a:lnTo>
                      <a:lnTo>
                        <a:pt x="0" y="21600"/>
                      </a:lnTo>
                    </a:path>
                  </a:pathLst>
                </a:custGeom>
                <a:noFill/>
                <a:ln w="88900" cap="flat">
                  <a:solidFill>
                    <a:srgbClr val="5AAAFA"/>
                  </a:solidFill>
                  <a:prstDash val="solid"/>
                  <a:miter lim="400000"/>
                  <a:headEnd type="oval" w="med" len="med"/>
                  <a:tailEnd type="arrow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sp>
              <p:nvSpPr>
                <p:cNvPr id="621" name="Shape 621"/>
                <p:cNvSpPr/>
                <p:nvPr/>
              </p:nvSpPr>
              <p:spPr>
                <a:xfrm>
                  <a:off x="15158800" y="6726933"/>
                  <a:ext cx="2657503" cy="1"/>
                </a:xfrm>
                <a:prstGeom prst="line">
                  <a:avLst/>
                </a:prstGeom>
                <a:noFill/>
                <a:ln w="88900" cap="flat">
                  <a:solidFill>
                    <a:srgbClr val="5AAAFA"/>
                  </a:solidFill>
                  <a:prstDash val="solid"/>
                  <a:miter lim="400000"/>
                  <a:tailEnd type="arrow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pic>
              <p:nvPicPr>
                <p:cNvPr id="622" name="pasted-image.tiff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8097191" y="6275683"/>
                  <a:ext cx="3181957" cy="69810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623" name="Shape 623"/>
                <p:cNvSpPr/>
                <p:nvPr/>
              </p:nvSpPr>
              <p:spPr>
                <a:xfrm>
                  <a:off x="18517365" y="8181837"/>
                  <a:ext cx="2341609" cy="889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>
                    <a:defRPr sz="2600" b="1">
                      <a:solidFill>
                        <a:srgbClr val="142936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Email Notification</a:t>
                  </a:r>
                </a:p>
              </p:txBody>
            </p:sp>
            <p:sp>
              <p:nvSpPr>
                <p:cNvPr id="624" name="Shape 624"/>
                <p:cNvSpPr/>
                <p:nvPr/>
              </p:nvSpPr>
              <p:spPr>
                <a:xfrm flipH="1" flipV="1">
                  <a:off x="19688169" y="7161249"/>
                  <a:ext cx="1" cy="795039"/>
                </a:xfrm>
                <a:prstGeom prst="line">
                  <a:avLst/>
                </a:prstGeom>
                <a:noFill/>
                <a:ln w="88900" cap="flat">
                  <a:solidFill>
                    <a:srgbClr val="CCD5DF"/>
                  </a:solidFill>
                  <a:prstDash val="sysDot"/>
                  <a:miter lim="400000"/>
                  <a:headEnd type="oval" w="med" len="med"/>
                  <a:tailEnd type="oval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</p:grpSp>
          <p:grpSp>
            <p:nvGrpSpPr>
              <p:cNvPr id="636" name="Group 636"/>
              <p:cNvGrpSpPr/>
              <p:nvPr/>
            </p:nvGrpSpPr>
            <p:grpSpPr>
              <a:xfrm>
                <a:off x="13882556" y="10915839"/>
                <a:ext cx="7445216" cy="1062091"/>
                <a:chOff x="154104" y="0"/>
                <a:chExt cx="7445214" cy="1062089"/>
              </a:xfrm>
            </p:grpSpPr>
            <p:grpSp>
              <p:nvGrpSpPr>
                <p:cNvPr id="628" name="Group 628"/>
                <p:cNvGrpSpPr/>
                <p:nvPr/>
              </p:nvGrpSpPr>
              <p:grpSpPr>
                <a:xfrm>
                  <a:off x="3421764" y="275993"/>
                  <a:ext cx="2009538" cy="510103"/>
                  <a:chOff x="0" y="0"/>
                  <a:chExt cx="2009537" cy="510102"/>
                </a:xfrm>
              </p:grpSpPr>
              <p:sp>
                <p:nvSpPr>
                  <p:cNvPr id="626" name="Shape 626"/>
                  <p:cNvSpPr/>
                  <p:nvPr/>
                </p:nvSpPr>
                <p:spPr>
                  <a:xfrm>
                    <a:off x="600428" y="-1"/>
                    <a:ext cx="1409110" cy="4699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spAutoFit/>
                  </a:bodyPr>
                  <a:lstStyle>
                    <a:lvl1pPr algn="l">
                      <a:defRPr sz="2400" b="1"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r>
                      <a:t>Trigger</a:t>
                    </a:r>
                  </a:p>
                </p:txBody>
              </p:sp>
              <p:sp>
                <p:nvSpPr>
                  <p:cNvPr id="627" name="Shape 627"/>
                  <p:cNvSpPr/>
                  <p:nvPr/>
                </p:nvSpPr>
                <p:spPr>
                  <a:xfrm>
                    <a:off x="0" y="34514"/>
                    <a:ext cx="475589" cy="475589"/>
                  </a:xfrm>
                  <a:prstGeom prst="ellipse">
                    <a:avLst/>
                  </a:prstGeom>
                  <a:solidFill>
                    <a:srgbClr val="FF9300"/>
                  </a:solidFill>
                  <a:ln w="88900" cap="flat">
                    <a:solidFill>
                      <a:srgbClr val="895002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lnSpc>
                        <a:spcPct val="0"/>
                      </a:lnSpc>
                      <a:defRPr sz="3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/>
                  </a:p>
                </p:txBody>
              </p:sp>
            </p:grpSp>
            <p:sp>
              <p:nvSpPr>
                <p:cNvPr id="629" name="Shape 629"/>
                <p:cNvSpPr/>
                <p:nvPr/>
              </p:nvSpPr>
              <p:spPr>
                <a:xfrm>
                  <a:off x="154104" y="0"/>
                  <a:ext cx="7445216" cy="1062090"/>
                </a:xfrm>
                <a:prstGeom prst="rect">
                  <a:avLst/>
                </a:prstGeom>
                <a:noFill/>
                <a:ln w="101600" cap="flat">
                  <a:solidFill>
                    <a:srgbClr val="CCD5D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grpSp>
              <p:nvGrpSpPr>
                <p:cNvPr id="632" name="Group 632"/>
                <p:cNvGrpSpPr/>
                <p:nvPr/>
              </p:nvGrpSpPr>
              <p:grpSpPr>
                <a:xfrm>
                  <a:off x="5748372" y="292611"/>
                  <a:ext cx="1788015" cy="476867"/>
                  <a:chOff x="-254000" y="0"/>
                  <a:chExt cx="1788014" cy="476865"/>
                </a:xfrm>
              </p:grpSpPr>
              <p:sp>
                <p:nvSpPr>
                  <p:cNvPr id="630" name="Shape 630"/>
                  <p:cNvSpPr/>
                  <p:nvPr/>
                </p:nvSpPr>
                <p:spPr>
                  <a:xfrm>
                    <a:off x="346428" y="-1"/>
                    <a:ext cx="1187587" cy="4699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spAutoFit/>
                  </a:bodyPr>
                  <a:lstStyle>
                    <a:lvl1pPr algn="l">
                      <a:defRPr sz="2400" b="1"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r>
                      <a:t>Action</a:t>
                    </a:r>
                  </a:p>
                </p:txBody>
              </p:sp>
              <p:sp>
                <p:nvSpPr>
                  <p:cNvPr id="631" name="Shape 631"/>
                  <p:cNvSpPr/>
                  <p:nvPr/>
                </p:nvSpPr>
                <p:spPr>
                  <a:xfrm>
                    <a:off x="-254000" y="1277"/>
                    <a:ext cx="475589" cy="475589"/>
                  </a:xfrm>
                  <a:prstGeom prst="ellipse">
                    <a:avLst/>
                  </a:prstGeom>
                  <a:solidFill>
                    <a:srgbClr val="5AAAFA"/>
                  </a:solidFill>
                  <a:ln w="88900" cap="flat">
                    <a:solidFill>
                      <a:srgbClr val="5AAAF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8100" tIns="38100" rIns="38100" bIns="38100" numCol="1" anchor="ctr">
                    <a:noAutofit/>
                  </a:bodyPr>
                  <a:lstStyle/>
                  <a:p>
                    <a:pPr>
                      <a:lnSpc>
                        <a:spcPct val="0"/>
                      </a:lnSpc>
                      <a:defRPr sz="3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635" name="Group 635"/>
                <p:cNvGrpSpPr/>
                <p:nvPr/>
              </p:nvGrpSpPr>
              <p:grpSpPr>
                <a:xfrm>
                  <a:off x="401752" y="240399"/>
                  <a:ext cx="2824165" cy="581292"/>
                  <a:chOff x="0" y="0"/>
                  <a:chExt cx="2824164" cy="581290"/>
                </a:xfrm>
              </p:grpSpPr>
              <p:pic>
                <p:nvPicPr>
                  <p:cNvPr id="633" name="pasted-image.pdf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599457" cy="58129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634" name="Shape 634"/>
                  <p:cNvSpPr/>
                  <p:nvPr/>
                </p:nvSpPr>
                <p:spPr>
                  <a:xfrm>
                    <a:off x="662361" y="55695"/>
                    <a:ext cx="2161804" cy="4699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50800" tIns="50800" rIns="50800" bIns="50800" numCol="1" anchor="ctr">
                    <a:spAutoFit/>
                  </a:bodyPr>
                  <a:lstStyle>
                    <a:lvl1pPr algn="l">
                      <a:defRPr sz="2400" b="1"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r>
                      <a:t>IBM Cloudant</a:t>
                    </a:r>
                  </a:p>
                </p:txBody>
              </p:sp>
            </p:grpSp>
          </p:grpSp>
        </p:grpSp>
        <p:sp>
          <p:nvSpPr>
            <p:cNvPr id="638" name="Shape 638"/>
            <p:cNvSpPr/>
            <p:nvPr/>
          </p:nvSpPr>
          <p:spPr>
            <a:xfrm>
              <a:off x="1649166" y="5224086"/>
              <a:ext cx="989805" cy="989806"/>
            </a:xfrm>
            <a:prstGeom prst="ellipse">
              <a:avLst/>
            </a:prstGeom>
            <a:solidFill>
              <a:srgbClr val="FFE1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 b="1">
                  <a:solidFill>
                    <a:srgbClr val="6454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639" name="Shape 639"/>
            <p:cNvSpPr/>
            <p:nvPr/>
          </p:nvSpPr>
          <p:spPr>
            <a:xfrm>
              <a:off x="6676582" y="5224086"/>
              <a:ext cx="989805" cy="989806"/>
            </a:xfrm>
            <a:prstGeom prst="ellipse">
              <a:avLst/>
            </a:prstGeom>
            <a:solidFill>
              <a:srgbClr val="FFE1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 b="1">
                  <a:solidFill>
                    <a:srgbClr val="6454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640" name="Shape 640"/>
            <p:cNvSpPr/>
            <p:nvPr/>
          </p:nvSpPr>
          <p:spPr>
            <a:xfrm>
              <a:off x="11317105" y="5224086"/>
              <a:ext cx="989805" cy="989806"/>
            </a:xfrm>
            <a:prstGeom prst="ellipse">
              <a:avLst/>
            </a:prstGeom>
            <a:solidFill>
              <a:srgbClr val="FFE1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 b="1">
                  <a:solidFill>
                    <a:srgbClr val="6454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641" name="Shape 641"/>
            <p:cNvSpPr/>
            <p:nvPr/>
          </p:nvSpPr>
          <p:spPr>
            <a:xfrm>
              <a:off x="15399863" y="5224086"/>
              <a:ext cx="989805" cy="989806"/>
            </a:xfrm>
            <a:prstGeom prst="ellipse">
              <a:avLst/>
            </a:prstGeom>
            <a:solidFill>
              <a:srgbClr val="FFE1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 b="1">
                  <a:solidFill>
                    <a:srgbClr val="6454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4</a:t>
              </a:r>
            </a:p>
          </p:txBody>
        </p:sp>
        <p:grpSp>
          <p:nvGrpSpPr>
            <p:cNvPr id="644" name="Group 644"/>
            <p:cNvGrpSpPr/>
            <p:nvPr/>
          </p:nvGrpSpPr>
          <p:grpSpPr>
            <a:xfrm>
              <a:off x="-127000" y="6244011"/>
              <a:ext cx="1412956" cy="1011662"/>
              <a:chOff x="0" y="0"/>
              <a:chExt cx="1412955" cy="1011661"/>
            </a:xfrm>
          </p:grpSpPr>
          <p:pic>
            <p:nvPicPr>
              <p:cNvPr id="643" name="pasted-image.tif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27000" y="88900"/>
                <a:ext cx="1158956" cy="68146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642" name="Picture 641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-1"/>
                <a:ext cx="1412956" cy="1011663"/>
              </a:xfrm>
              <a:prstGeom prst="rect">
                <a:avLst/>
              </a:prstGeom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20263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/>
        </p:nvSpPr>
        <p:spPr>
          <a:xfrm>
            <a:off x="979281" y="5811624"/>
            <a:ext cx="8400406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700">
                <a:solidFill>
                  <a:srgbClr val="142936"/>
                </a:solidFill>
              </a:defRPr>
            </a:lvl1pPr>
          </a:lstStyle>
          <a:p>
            <a:r>
              <a:t>Cognitive</a:t>
            </a:r>
          </a:p>
        </p:txBody>
      </p:sp>
      <p:sp>
        <p:nvSpPr>
          <p:cNvPr id="648" name="Shape 648"/>
          <p:cNvSpPr/>
          <p:nvPr/>
        </p:nvSpPr>
        <p:spPr>
          <a:xfrm>
            <a:off x="1084155" y="8229600"/>
            <a:ext cx="2529403" cy="0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pic>
        <p:nvPicPr>
          <p:cNvPr id="64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0221" y="2968614"/>
            <a:ext cx="16575341" cy="7260821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Shape 650"/>
          <p:cNvSpPr/>
          <p:nvPr/>
        </p:nvSpPr>
        <p:spPr>
          <a:xfrm>
            <a:off x="-166" y="-45321"/>
            <a:ext cx="8343139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651" name="Shape 651"/>
          <p:cNvSpPr/>
          <p:nvPr/>
        </p:nvSpPr>
        <p:spPr>
          <a:xfrm>
            <a:off x="231119" y="-6692"/>
            <a:ext cx="788057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What is OpenWhisk good for?</a:t>
            </a:r>
          </a:p>
        </p:txBody>
      </p:sp>
      <p:sp>
        <p:nvSpPr>
          <p:cNvPr id="7" name="Shape 666"/>
          <p:cNvSpPr/>
          <p:nvPr/>
        </p:nvSpPr>
        <p:spPr>
          <a:xfrm>
            <a:off x="-166" y="-45321"/>
            <a:ext cx="10504615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8" name="Shape 667"/>
          <p:cNvSpPr/>
          <p:nvPr/>
        </p:nvSpPr>
        <p:spPr>
          <a:xfrm>
            <a:off x="231119" y="-79786"/>
            <a:ext cx="1009491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rPr dirty="0"/>
              <a:t>What is </a:t>
            </a:r>
            <a:r>
              <a:rPr lang="en-US" dirty="0" smtClean="0"/>
              <a:t>IBM Cloud Functions </a:t>
            </a:r>
            <a:r>
              <a:rPr dirty="0" smtClean="0"/>
              <a:t>good </a:t>
            </a:r>
            <a:r>
              <a:rPr dirty="0"/>
              <a:t>for?</a:t>
            </a:r>
          </a:p>
        </p:txBody>
      </p:sp>
    </p:spTree>
    <p:extLst>
      <p:ext uri="{BB962C8B-B14F-4D97-AF65-F5344CB8AC3E}">
        <p14:creationId xmlns:p14="http://schemas.microsoft.com/office/powerpoint/2010/main" val="17772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/>
          <p:nvPr/>
        </p:nvSpPr>
        <p:spPr>
          <a:xfrm>
            <a:off x="979281" y="2643338"/>
            <a:ext cx="8400406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700">
                <a:solidFill>
                  <a:srgbClr val="142936"/>
                </a:solidFill>
              </a:defRPr>
            </a:lvl1pPr>
          </a:lstStyle>
          <a:p>
            <a:r>
              <a:t>Cognitive</a:t>
            </a:r>
          </a:p>
        </p:txBody>
      </p:sp>
      <p:sp>
        <p:nvSpPr>
          <p:cNvPr id="654" name="Shape 654"/>
          <p:cNvSpPr/>
          <p:nvPr/>
        </p:nvSpPr>
        <p:spPr>
          <a:xfrm>
            <a:off x="1084155" y="4934314"/>
            <a:ext cx="2529403" cy="1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655" name="Shape 655"/>
          <p:cNvSpPr/>
          <p:nvPr/>
        </p:nvSpPr>
        <p:spPr>
          <a:xfrm>
            <a:off x="1058714" y="5650489"/>
            <a:ext cx="8528690" cy="86855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0700" tIns="520700" rIns="520700" bIns="520700"/>
          <a:lstStyle/>
          <a:p>
            <a:pPr algn="l">
              <a:defRPr sz="3200"/>
            </a:pPr>
            <a:r>
              <a:rPr sz="4300" b="1">
                <a:latin typeface="Helvetica"/>
                <a:ea typeface="Helvetica"/>
                <a:cs typeface="Helvetica"/>
                <a:sym typeface="Helvetica"/>
              </a:rPr>
              <a:t>Skylink</a:t>
            </a:r>
          </a:p>
          <a:p>
            <a:pPr algn="l">
              <a:defRPr sz="3200"/>
            </a:pPr>
            <a:r>
              <a:rPr u="sng">
                <a:hlinkClick r:id="rId2"/>
              </a:rPr>
              <a:t>https://github.com/IBM-Bluemix/skylink</a:t>
            </a:r>
          </a:p>
        </p:txBody>
      </p:sp>
      <p:pic>
        <p:nvPicPr>
          <p:cNvPr id="65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37217" y="1485521"/>
            <a:ext cx="7758965" cy="3398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Screen Shot 2017-03-15 at 14.28.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6915" y="7493000"/>
            <a:ext cx="5816601" cy="581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28702" y="5754243"/>
            <a:ext cx="14782359" cy="8337250"/>
          </a:xfrm>
          <a:prstGeom prst="rect">
            <a:avLst/>
          </a:prstGeom>
          <a:ln w="25400">
            <a:miter lim="400000"/>
          </a:ln>
          <a:effectLst>
            <a:outerShdw blurRad="787400" dist="127000" dir="5400000" rotWithShape="0">
              <a:srgbClr val="000000">
                <a:alpha val="16519"/>
              </a:srgbClr>
            </a:outerShdw>
          </a:effectLst>
        </p:spPr>
      </p:pic>
      <p:sp>
        <p:nvSpPr>
          <p:cNvPr id="659" name="Shape 659"/>
          <p:cNvSpPr/>
          <p:nvPr/>
        </p:nvSpPr>
        <p:spPr>
          <a:xfrm>
            <a:off x="-166" y="-45321"/>
            <a:ext cx="8343139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660" name="Shape 660"/>
          <p:cNvSpPr/>
          <p:nvPr/>
        </p:nvSpPr>
        <p:spPr>
          <a:xfrm>
            <a:off x="231119" y="-6692"/>
            <a:ext cx="788057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What is OpenWhisk good for?</a:t>
            </a:r>
          </a:p>
        </p:txBody>
      </p:sp>
      <p:sp>
        <p:nvSpPr>
          <p:cNvPr id="10" name="Shape 666"/>
          <p:cNvSpPr/>
          <p:nvPr/>
        </p:nvSpPr>
        <p:spPr>
          <a:xfrm>
            <a:off x="-166" y="-45321"/>
            <a:ext cx="10504615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11" name="Shape 667"/>
          <p:cNvSpPr/>
          <p:nvPr/>
        </p:nvSpPr>
        <p:spPr>
          <a:xfrm>
            <a:off x="231119" y="-79786"/>
            <a:ext cx="1009491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rPr dirty="0"/>
              <a:t>What is </a:t>
            </a:r>
            <a:r>
              <a:rPr lang="en-US" dirty="0" smtClean="0"/>
              <a:t>IBM Cloud Functions </a:t>
            </a:r>
            <a:r>
              <a:rPr dirty="0" smtClean="0"/>
              <a:t>good </a:t>
            </a:r>
            <a:r>
              <a:rPr dirty="0"/>
              <a:t>for?</a:t>
            </a:r>
          </a:p>
        </p:txBody>
      </p:sp>
    </p:spTree>
    <p:extLst>
      <p:ext uri="{BB962C8B-B14F-4D97-AF65-F5344CB8AC3E}">
        <p14:creationId xmlns:p14="http://schemas.microsoft.com/office/powerpoint/2010/main" val="103287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/>
          <p:nvPr/>
        </p:nvSpPr>
        <p:spPr>
          <a:xfrm>
            <a:off x="-166" y="-45321"/>
            <a:ext cx="7758965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712" name="Shape 712"/>
          <p:cNvSpPr/>
          <p:nvPr/>
        </p:nvSpPr>
        <p:spPr>
          <a:xfrm>
            <a:off x="231119" y="-6692"/>
            <a:ext cx="74834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What is Serverless good for?</a:t>
            </a:r>
          </a:p>
        </p:txBody>
      </p:sp>
      <p:sp>
        <p:nvSpPr>
          <p:cNvPr id="713" name="Shape 713"/>
          <p:cNvSpPr/>
          <p:nvPr/>
        </p:nvSpPr>
        <p:spPr>
          <a:xfrm>
            <a:off x="1058714" y="5650489"/>
            <a:ext cx="8528690" cy="86855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0700" tIns="520700" rIns="520700" bIns="520700"/>
          <a:lstStyle/>
          <a:p>
            <a:pPr algn="l">
              <a:defRPr sz="3200"/>
            </a:pPr>
            <a:r>
              <a:rPr sz="4300" b="1">
                <a:latin typeface="Helvetica"/>
                <a:ea typeface="Helvetica"/>
                <a:cs typeface="Helvetica"/>
                <a:sym typeface="Helvetica"/>
              </a:rPr>
              <a:t>Abilisense</a:t>
            </a:r>
          </a:p>
          <a:p>
            <a:pPr algn="l">
              <a:defRPr sz="3200"/>
            </a:pPr>
            <a:r>
              <a:rPr u="sng">
                <a:hlinkClick r:id="rId2"/>
              </a:rPr>
              <a:t>https://www.abilisense.com/</a:t>
            </a:r>
          </a:p>
        </p:txBody>
      </p:sp>
      <p:pic>
        <p:nvPicPr>
          <p:cNvPr id="71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96638" y="1293733"/>
            <a:ext cx="11439394" cy="38569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7" name="Group 717"/>
          <p:cNvGrpSpPr/>
          <p:nvPr/>
        </p:nvGrpSpPr>
        <p:grpSpPr>
          <a:xfrm>
            <a:off x="9911785" y="2347244"/>
            <a:ext cx="14281774" cy="9021512"/>
            <a:chOff x="0" y="0"/>
            <a:chExt cx="14281773" cy="9021510"/>
          </a:xfrm>
        </p:grpSpPr>
        <p:pic>
          <p:nvPicPr>
            <p:cNvPr id="716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14027774" cy="86913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15" name="Picture 714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4281774" cy="9021511"/>
            </a:xfrm>
            <a:prstGeom prst="rect">
              <a:avLst/>
            </a:prstGeom>
            <a:effectLst/>
          </p:spPr>
        </p:pic>
      </p:grpSp>
      <p:pic>
        <p:nvPicPr>
          <p:cNvPr id="718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58900" y="7886700"/>
            <a:ext cx="5422900" cy="54229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775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370"/>
            <a:ext cx="24384000" cy="1153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07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Abilisense High Level Architectur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76434" y="-429981"/>
            <a:ext cx="19048470" cy="14286350"/>
          </a:xfrm>
          <a:prstGeom prst="rect">
            <a:avLst/>
          </a:prstGeom>
          <a:ln w="25400">
            <a:miter lim="400000"/>
          </a:ln>
          <a:effectLst>
            <a:outerShdw blurRad="787400" dist="127000" dir="5400000" rotWithShape="0">
              <a:srgbClr val="000000">
                <a:alpha val="16519"/>
              </a:srgbClr>
            </a:outerShdw>
          </a:effectLst>
        </p:spPr>
      </p:pic>
      <p:sp>
        <p:nvSpPr>
          <p:cNvPr id="721" name="Shape 721"/>
          <p:cNvSpPr/>
          <p:nvPr/>
        </p:nvSpPr>
        <p:spPr>
          <a:xfrm>
            <a:off x="154669" y="44108"/>
            <a:ext cx="802506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700" b="1">
                <a:solidFill>
                  <a:srgbClr val="6DEDD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Abilisense High Level Architecture</a:t>
            </a:r>
          </a:p>
        </p:txBody>
      </p:sp>
      <p:grpSp>
        <p:nvGrpSpPr>
          <p:cNvPr id="800" name="Group 800"/>
          <p:cNvGrpSpPr/>
          <p:nvPr/>
        </p:nvGrpSpPr>
        <p:grpSpPr>
          <a:xfrm>
            <a:off x="63085" y="988500"/>
            <a:ext cx="23805932" cy="12287159"/>
            <a:chOff x="0" y="0"/>
            <a:chExt cx="23805931" cy="12287157"/>
          </a:xfrm>
        </p:grpSpPr>
        <p:grpSp>
          <p:nvGrpSpPr>
            <p:cNvPr id="724" name="Group 724"/>
            <p:cNvGrpSpPr/>
            <p:nvPr/>
          </p:nvGrpSpPr>
          <p:grpSpPr>
            <a:xfrm>
              <a:off x="20841200" y="5412603"/>
              <a:ext cx="2192538" cy="2202197"/>
              <a:chOff x="0" y="0"/>
              <a:chExt cx="2192537" cy="2202196"/>
            </a:xfrm>
          </p:grpSpPr>
          <p:sp>
            <p:nvSpPr>
              <p:cNvPr id="722" name="Shape 722"/>
              <p:cNvSpPr/>
              <p:nvPr/>
            </p:nvSpPr>
            <p:spPr>
              <a:xfrm>
                <a:off x="0" y="9659"/>
                <a:ext cx="2192538" cy="219253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279400" dir="5400000" rotWithShape="0">
                  <a:srgbClr val="000000">
                    <a:alpha val="10592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pic>
            <p:nvPicPr>
              <p:cNvPr id="723" name="pasted-image.tif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2192538" cy="21925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25" name="Shape 725"/>
            <p:cNvSpPr/>
            <p:nvPr/>
          </p:nvSpPr>
          <p:spPr>
            <a:xfrm>
              <a:off x="20069009" y="7590311"/>
              <a:ext cx="3736923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2600">
                  <a:solidFill>
                    <a:srgbClr val="142936"/>
                  </a:solidFill>
                </a:defRPr>
              </a:lvl1pPr>
            </a:lstStyle>
            <a:p>
              <a:r>
                <a:t>Abilisense</a:t>
              </a:r>
            </a:p>
          </p:txBody>
        </p:sp>
        <p:sp>
          <p:nvSpPr>
            <p:cNvPr id="726" name="Shape 726"/>
            <p:cNvSpPr/>
            <p:nvPr/>
          </p:nvSpPr>
          <p:spPr>
            <a:xfrm>
              <a:off x="5839003" y="708047"/>
              <a:ext cx="13261337" cy="11579111"/>
            </a:xfrm>
            <a:prstGeom prst="roundRect">
              <a:avLst>
                <a:gd name="adj" fmla="val 4657"/>
              </a:avLst>
            </a:prstGeom>
            <a:noFill/>
            <a:ln w="101600" cap="flat">
              <a:solidFill>
                <a:srgbClr val="08B4A0">
                  <a:alpha val="45544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727" name="Shape 727"/>
            <p:cNvSpPr/>
            <p:nvPr/>
          </p:nvSpPr>
          <p:spPr>
            <a:xfrm>
              <a:off x="10727642" y="7709134"/>
              <a:ext cx="3901707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3600" b="1">
                  <a:solidFill>
                    <a:srgbClr val="3D70B2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Openwhisk</a:t>
              </a:r>
            </a:p>
          </p:txBody>
        </p:sp>
        <p:grpSp>
          <p:nvGrpSpPr>
            <p:cNvPr id="732" name="Group 732"/>
            <p:cNvGrpSpPr/>
            <p:nvPr/>
          </p:nvGrpSpPr>
          <p:grpSpPr>
            <a:xfrm>
              <a:off x="10620041" y="8884742"/>
              <a:ext cx="3976076" cy="3192844"/>
              <a:chOff x="-611166" y="0"/>
              <a:chExt cx="3976075" cy="3192842"/>
            </a:xfrm>
          </p:grpSpPr>
          <p:grpSp>
            <p:nvGrpSpPr>
              <p:cNvPr id="730" name="Group 730"/>
              <p:cNvGrpSpPr/>
              <p:nvPr/>
            </p:nvGrpSpPr>
            <p:grpSpPr>
              <a:xfrm>
                <a:off x="75120" y="0"/>
                <a:ext cx="2603501" cy="2603500"/>
                <a:chOff x="0" y="0"/>
                <a:chExt cx="2603500" cy="2603500"/>
              </a:xfrm>
            </p:grpSpPr>
            <p:sp>
              <p:nvSpPr>
                <p:cNvPr id="728" name="Shape 728"/>
                <p:cNvSpPr/>
                <p:nvPr/>
              </p:nvSpPr>
              <p:spPr>
                <a:xfrm>
                  <a:off x="0" y="0"/>
                  <a:ext cx="2603500" cy="2603500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279400" dir="5400000" rotWithShape="0">
                    <a:srgbClr val="000000">
                      <a:alpha val="10592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pic>
              <p:nvPicPr>
                <p:cNvPr id="729" name="pasted-image.pdf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59436" y="641349"/>
                  <a:ext cx="2284628" cy="13208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731" name="Shape 731"/>
              <p:cNvSpPr/>
              <p:nvPr/>
            </p:nvSpPr>
            <p:spPr>
              <a:xfrm>
                <a:off x="-611167" y="2634042"/>
                <a:ext cx="3976076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defRPr sz="2600">
                    <a:solidFill>
                      <a:srgbClr val="142936"/>
                    </a:solidFill>
                  </a:defRPr>
                </a:pPr>
                <a:r>
                  <a:t>Compose for </a:t>
                </a:r>
                <a:r>
                  <a:rPr sz="3000"/>
                  <a:t>MangoDB</a:t>
                </a:r>
              </a:p>
            </p:txBody>
          </p:sp>
        </p:grpSp>
        <p:grpSp>
          <p:nvGrpSpPr>
            <p:cNvPr id="735" name="Group 735"/>
            <p:cNvGrpSpPr/>
            <p:nvPr/>
          </p:nvGrpSpPr>
          <p:grpSpPr>
            <a:xfrm>
              <a:off x="3952350" y="0"/>
              <a:ext cx="5092884" cy="1627185"/>
              <a:chOff x="-296557" y="-259779"/>
              <a:chExt cx="5092882" cy="1627184"/>
            </a:xfrm>
          </p:grpSpPr>
          <p:sp>
            <p:nvSpPr>
              <p:cNvPr id="733" name="Shape 733"/>
              <p:cNvSpPr/>
              <p:nvPr/>
            </p:nvSpPr>
            <p:spPr>
              <a:xfrm>
                <a:off x="-296558" y="-259780"/>
                <a:ext cx="5092884" cy="1627186"/>
              </a:xfrm>
              <a:prstGeom prst="rect">
                <a:avLst/>
              </a:prstGeom>
              <a:solidFill>
                <a:srgbClr val="F5F7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pic>
            <p:nvPicPr>
              <p:cNvPr id="734" name="pasted-image.tif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/>
              <a:stretch>
                <a:fillRect/>
              </a:stretch>
            </p:blipFill>
            <p:spPr>
              <a:xfrm>
                <a:off x="126007" y="68604"/>
                <a:ext cx="4247802" cy="9737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36" name="Shape 736"/>
            <p:cNvSpPr/>
            <p:nvPr/>
          </p:nvSpPr>
          <p:spPr>
            <a:xfrm>
              <a:off x="0" y="10429524"/>
              <a:ext cx="3736923" cy="495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defRPr sz="2600">
                  <a:solidFill>
                    <a:srgbClr val="142936"/>
                  </a:solidFill>
                </a:defRPr>
              </a:pPr>
              <a:r>
                <a:rPr dirty="0"/>
                <a:t>IBM </a:t>
              </a:r>
              <a:r>
                <a:rPr b="1" dirty="0">
                  <a:latin typeface="Helvetica"/>
                  <a:ea typeface="Helvetica"/>
                  <a:cs typeface="Helvetica"/>
                  <a:sym typeface="Helvetica"/>
                </a:rPr>
                <a:t>Weather Channel</a:t>
              </a:r>
            </a:p>
          </p:txBody>
        </p:sp>
        <p:grpSp>
          <p:nvGrpSpPr>
            <p:cNvPr id="739" name="Group 739"/>
            <p:cNvGrpSpPr/>
            <p:nvPr/>
          </p:nvGrpSpPr>
          <p:grpSpPr>
            <a:xfrm>
              <a:off x="10959900" y="4265867"/>
              <a:ext cx="3296358" cy="3296358"/>
              <a:chOff x="0" y="0"/>
              <a:chExt cx="3296356" cy="3296356"/>
            </a:xfrm>
          </p:grpSpPr>
          <p:sp>
            <p:nvSpPr>
              <p:cNvPr id="737" name="Shape 737"/>
              <p:cNvSpPr/>
              <p:nvPr/>
            </p:nvSpPr>
            <p:spPr>
              <a:xfrm>
                <a:off x="0" y="0"/>
                <a:ext cx="3296357" cy="329635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279400" dir="5400000" rotWithShape="0">
                  <a:srgbClr val="000000">
                    <a:alpha val="10592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pic>
            <p:nvPicPr>
              <p:cNvPr id="738" name="pasted-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88517" y="432409"/>
                <a:ext cx="2606573" cy="22260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42" name="Group 742"/>
            <p:cNvGrpSpPr/>
            <p:nvPr/>
          </p:nvGrpSpPr>
          <p:grpSpPr>
            <a:xfrm>
              <a:off x="838530" y="5763290"/>
              <a:ext cx="2059863" cy="2059863"/>
              <a:chOff x="0" y="0"/>
              <a:chExt cx="2059861" cy="2059861"/>
            </a:xfrm>
          </p:grpSpPr>
          <p:sp>
            <p:nvSpPr>
              <p:cNvPr id="740" name="Shape 740"/>
              <p:cNvSpPr/>
              <p:nvPr/>
            </p:nvSpPr>
            <p:spPr>
              <a:xfrm>
                <a:off x="0" y="0"/>
                <a:ext cx="2059862" cy="2059862"/>
              </a:xfrm>
              <a:prstGeom prst="ellipse">
                <a:avLst/>
              </a:prstGeom>
              <a:solidFill>
                <a:srgbClr val="01A493"/>
              </a:solidFill>
              <a:ln w="12700" cap="flat">
                <a:noFill/>
                <a:miter lim="400000"/>
              </a:ln>
              <a:effectLst>
                <a:outerShdw blurRad="279400" dir="5400000" rotWithShape="0">
                  <a:srgbClr val="000000">
                    <a:alpha val="10592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pic>
            <p:nvPicPr>
              <p:cNvPr id="741" name="pasted-imag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80594" y="230432"/>
                <a:ext cx="1298673" cy="16626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45" name="Group 745"/>
            <p:cNvGrpSpPr/>
            <p:nvPr/>
          </p:nvGrpSpPr>
          <p:grpSpPr>
            <a:xfrm>
              <a:off x="797592" y="2832965"/>
              <a:ext cx="2192539" cy="2202198"/>
              <a:chOff x="0" y="0"/>
              <a:chExt cx="2192537" cy="2202196"/>
            </a:xfrm>
          </p:grpSpPr>
          <p:sp>
            <p:nvSpPr>
              <p:cNvPr id="743" name="Shape 743"/>
              <p:cNvSpPr/>
              <p:nvPr/>
            </p:nvSpPr>
            <p:spPr>
              <a:xfrm>
                <a:off x="0" y="9659"/>
                <a:ext cx="2192538" cy="219253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279400" dir="5400000" rotWithShape="0">
                  <a:srgbClr val="000000">
                    <a:alpha val="10592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pic>
            <p:nvPicPr>
              <p:cNvPr id="744" name="pasted-image.tif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2192538" cy="21925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48" name="Group 748"/>
            <p:cNvGrpSpPr/>
            <p:nvPr/>
          </p:nvGrpSpPr>
          <p:grpSpPr>
            <a:xfrm>
              <a:off x="7048755" y="1272174"/>
              <a:ext cx="2603501" cy="2603501"/>
              <a:chOff x="0" y="0"/>
              <a:chExt cx="2603500" cy="2603500"/>
            </a:xfrm>
          </p:grpSpPr>
          <p:sp>
            <p:nvSpPr>
              <p:cNvPr id="746" name="Shape 746"/>
              <p:cNvSpPr/>
              <p:nvPr/>
            </p:nvSpPr>
            <p:spPr>
              <a:xfrm>
                <a:off x="0" y="0"/>
                <a:ext cx="2603500" cy="260350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279400" dir="5400000" rotWithShape="0">
                  <a:srgbClr val="000000">
                    <a:alpha val="10592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pic>
            <p:nvPicPr>
              <p:cNvPr id="747" name="pasted-image.tif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23542" t="18100" r="23542" b="33376"/>
              <a:stretch>
                <a:fillRect/>
              </a:stretch>
            </p:blipFill>
            <p:spPr>
              <a:xfrm>
                <a:off x="433831" y="411184"/>
                <a:ext cx="1735926" cy="16486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1" name="Group 751"/>
            <p:cNvGrpSpPr/>
            <p:nvPr/>
          </p:nvGrpSpPr>
          <p:grpSpPr>
            <a:xfrm>
              <a:off x="7151461" y="5298558"/>
              <a:ext cx="2398089" cy="2398089"/>
              <a:chOff x="0" y="0"/>
              <a:chExt cx="2398087" cy="2398087"/>
            </a:xfrm>
          </p:grpSpPr>
          <p:sp>
            <p:nvSpPr>
              <p:cNvPr id="749" name="Shape 749"/>
              <p:cNvSpPr/>
              <p:nvPr/>
            </p:nvSpPr>
            <p:spPr>
              <a:xfrm>
                <a:off x="0" y="0"/>
                <a:ext cx="2398088" cy="2398088"/>
              </a:xfrm>
              <a:prstGeom prst="ellipse">
                <a:avLst/>
              </a:prstGeom>
              <a:solidFill>
                <a:srgbClr val="5AAAFA"/>
              </a:solidFill>
              <a:ln w="12700" cap="flat">
                <a:noFill/>
                <a:miter lim="400000"/>
              </a:ln>
              <a:effectLst>
                <a:outerShdw blurRad="279400" dir="5400000" rotWithShape="0">
                  <a:srgbClr val="000000">
                    <a:alpha val="10592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pic>
            <p:nvPicPr>
              <p:cNvPr id="750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644708" y="260712"/>
                <a:ext cx="1210271" cy="17750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52" name="Shape 752"/>
            <p:cNvSpPr/>
            <p:nvPr/>
          </p:nvSpPr>
          <p:spPr>
            <a:xfrm>
              <a:off x="6482044" y="7723345"/>
              <a:ext cx="3736924" cy="8890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defRPr sz="2600">
                  <a:solidFill>
                    <a:srgbClr val="142936"/>
                  </a:solidFill>
                </a:defRPr>
              </a:pPr>
              <a:r>
                <a:t>IBM </a:t>
              </a: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Watson IOT</a:t>
              </a:r>
            </a:p>
            <a:p>
              <a:pPr>
                <a:defRPr sz="2600">
                  <a:solidFill>
                    <a:srgbClr val="142936"/>
                  </a:solidFill>
                </a:defRPr>
              </a:pP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Platform</a:t>
              </a:r>
            </a:p>
          </p:txBody>
        </p:sp>
        <p:sp>
          <p:nvSpPr>
            <p:cNvPr id="753" name="Shape 753"/>
            <p:cNvSpPr/>
            <p:nvPr/>
          </p:nvSpPr>
          <p:spPr>
            <a:xfrm>
              <a:off x="6482044" y="3914219"/>
              <a:ext cx="3736924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2600">
                  <a:solidFill>
                    <a:srgbClr val="142936"/>
                  </a:solidFill>
                </a:defRPr>
              </a:lvl1pPr>
            </a:lstStyle>
            <a:p>
              <a:r>
                <a:t>Object Storage</a:t>
              </a:r>
            </a:p>
          </p:txBody>
        </p:sp>
        <p:grpSp>
          <p:nvGrpSpPr>
            <p:cNvPr id="756" name="Group 756"/>
            <p:cNvGrpSpPr/>
            <p:nvPr/>
          </p:nvGrpSpPr>
          <p:grpSpPr>
            <a:xfrm>
              <a:off x="4054535" y="3228513"/>
              <a:ext cx="1497967" cy="1497967"/>
              <a:chOff x="0" y="0"/>
              <a:chExt cx="1497966" cy="1497966"/>
            </a:xfrm>
          </p:grpSpPr>
          <p:sp>
            <p:nvSpPr>
              <p:cNvPr id="754" name="Shape 754"/>
              <p:cNvSpPr/>
              <p:nvPr/>
            </p:nvSpPr>
            <p:spPr>
              <a:xfrm>
                <a:off x="0" y="0"/>
                <a:ext cx="1497967" cy="149796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279400" dir="5400000" rotWithShape="0">
                  <a:srgbClr val="000000">
                    <a:alpha val="10592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pic>
            <p:nvPicPr>
              <p:cNvPr id="755" name="pasted-image.tif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76925" y="176924"/>
                <a:ext cx="1144118" cy="11441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9" name="Group 759"/>
            <p:cNvGrpSpPr/>
            <p:nvPr/>
          </p:nvGrpSpPr>
          <p:grpSpPr>
            <a:xfrm>
              <a:off x="868331" y="8398249"/>
              <a:ext cx="2000261" cy="2000261"/>
              <a:chOff x="0" y="0"/>
              <a:chExt cx="2000260" cy="2000260"/>
            </a:xfrm>
          </p:grpSpPr>
          <p:sp>
            <p:nvSpPr>
              <p:cNvPr id="757" name="Shape 757"/>
              <p:cNvSpPr/>
              <p:nvPr/>
            </p:nvSpPr>
            <p:spPr>
              <a:xfrm>
                <a:off x="0" y="0"/>
                <a:ext cx="2000261" cy="200026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279400" dir="5400000" rotWithShape="0">
                  <a:srgbClr val="000000">
                    <a:alpha val="10592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pic>
            <p:nvPicPr>
              <p:cNvPr id="758" name="pasted-image.tiff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239056" y="410840"/>
                <a:ext cx="1463604" cy="12501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60" name="Shape 760"/>
            <p:cNvSpPr/>
            <p:nvPr/>
          </p:nvSpPr>
          <p:spPr>
            <a:xfrm>
              <a:off x="5428082" y="4243379"/>
              <a:ext cx="1849411" cy="204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065" y="0"/>
                  </a:lnTo>
                  <a:lnTo>
                    <a:pt x="10013" y="21600"/>
                  </a:lnTo>
                  <a:lnTo>
                    <a:pt x="21600" y="21600"/>
                  </a:lnTo>
                </a:path>
              </a:pathLst>
            </a:custGeom>
            <a:noFill/>
            <a:ln w="88900" cap="flat">
              <a:solidFill>
                <a:srgbClr val="5AAAFA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761" name="Shape 761"/>
            <p:cNvSpPr/>
            <p:nvPr/>
          </p:nvSpPr>
          <p:spPr>
            <a:xfrm>
              <a:off x="2990481" y="6800782"/>
              <a:ext cx="4145049" cy="1"/>
            </a:xfrm>
            <a:prstGeom prst="line">
              <a:avLst/>
            </a:prstGeom>
            <a:noFill/>
            <a:ln w="88900" cap="flat">
              <a:solidFill>
                <a:srgbClr val="5AAAFA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762" name="Shape 762"/>
            <p:cNvSpPr/>
            <p:nvPr/>
          </p:nvSpPr>
          <p:spPr>
            <a:xfrm>
              <a:off x="11149720" y="1434175"/>
              <a:ext cx="2803552" cy="1517499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A88C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7800" tIns="177800" rIns="177800" bIns="177800" numCol="1" anchor="ctr">
              <a:noAutofit/>
            </a:bodyPr>
            <a:lstStyle/>
            <a:p>
              <a:pPr algn="l">
                <a:defRPr sz="3200" b="1">
                  <a:solidFill>
                    <a:srgbClr val="A78C01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Sound</a:t>
              </a:r>
            </a:p>
            <a:p>
              <a:pPr algn="l">
                <a:defRPr sz="3200" b="1">
                  <a:solidFill>
                    <a:srgbClr val="A78C01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Processing</a:t>
              </a:r>
            </a:p>
          </p:txBody>
        </p:sp>
        <p:sp>
          <p:nvSpPr>
            <p:cNvPr id="763" name="Shape 763"/>
            <p:cNvSpPr/>
            <p:nvPr/>
          </p:nvSpPr>
          <p:spPr>
            <a:xfrm>
              <a:off x="15081248" y="1434175"/>
              <a:ext cx="2803552" cy="1517499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5AAAF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7800" tIns="177800" rIns="177800" bIns="177800" numCol="1" anchor="ctr">
              <a:noAutofit/>
            </a:bodyPr>
            <a:lstStyle>
              <a:lvl1pPr algn="l">
                <a:defRPr sz="3200" b="1">
                  <a:solidFill>
                    <a:srgbClr val="5AAAF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Machine Learning</a:t>
              </a:r>
            </a:p>
          </p:txBody>
        </p:sp>
        <p:sp>
          <p:nvSpPr>
            <p:cNvPr id="764" name="Shape 764"/>
            <p:cNvSpPr/>
            <p:nvPr/>
          </p:nvSpPr>
          <p:spPr>
            <a:xfrm>
              <a:off x="15374573" y="5739011"/>
              <a:ext cx="3232858" cy="1517499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FF93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77800" tIns="177800" rIns="177800" bIns="177800" numCol="1" anchor="ctr">
              <a:noAutofit/>
            </a:bodyPr>
            <a:lstStyle>
              <a:lvl1pPr algn="l">
                <a:defRPr sz="3200" b="1">
                  <a:solidFill>
                    <a:srgbClr val="FF93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Notifications</a:t>
              </a:r>
            </a:p>
          </p:txBody>
        </p:sp>
        <p:sp>
          <p:nvSpPr>
            <p:cNvPr id="765" name="Shape 765"/>
            <p:cNvSpPr/>
            <p:nvPr/>
          </p:nvSpPr>
          <p:spPr>
            <a:xfrm>
              <a:off x="2738875" y="7158194"/>
              <a:ext cx="8824073" cy="2335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357" y="21600"/>
                  </a:lnTo>
                  <a:lnTo>
                    <a:pt x="18357" y="0"/>
                  </a:lnTo>
                  <a:lnTo>
                    <a:pt x="21600" y="0"/>
                  </a:lnTo>
                </a:path>
              </a:pathLst>
            </a:custGeom>
            <a:noFill/>
            <a:ln w="88900" cap="flat">
              <a:solidFill>
                <a:srgbClr val="5AAAFA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766" name="Shape 766"/>
            <p:cNvSpPr/>
            <p:nvPr/>
          </p:nvSpPr>
          <p:spPr>
            <a:xfrm>
              <a:off x="9526289" y="6508682"/>
              <a:ext cx="1582712" cy="1"/>
            </a:xfrm>
            <a:prstGeom prst="line">
              <a:avLst/>
            </a:prstGeom>
            <a:noFill/>
            <a:ln w="88900" cap="flat">
              <a:solidFill>
                <a:srgbClr val="FF9300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767" name="Shape 767"/>
            <p:cNvSpPr/>
            <p:nvPr/>
          </p:nvSpPr>
          <p:spPr>
            <a:xfrm flipV="1">
              <a:off x="12551495" y="3013949"/>
              <a:ext cx="1" cy="1231268"/>
            </a:xfrm>
            <a:prstGeom prst="line">
              <a:avLst/>
            </a:prstGeom>
            <a:noFill/>
            <a:ln w="88900" cap="flat">
              <a:solidFill>
                <a:srgbClr val="FF9300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768" name="Shape 768"/>
            <p:cNvSpPr/>
            <p:nvPr/>
          </p:nvSpPr>
          <p:spPr>
            <a:xfrm>
              <a:off x="9530553" y="2442544"/>
              <a:ext cx="1695153" cy="3416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065" y="0"/>
                  </a:lnTo>
                  <a:lnTo>
                    <a:pt x="10013" y="21600"/>
                  </a:lnTo>
                  <a:lnTo>
                    <a:pt x="21600" y="21600"/>
                  </a:lnTo>
                </a:path>
              </a:pathLst>
            </a:custGeom>
            <a:noFill/>
            <a:ln w="88900" cap="flat">
              <a:solidFill>
                <a:srgbClr val="BFC8D2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769" name="Shape 769"/>
            <p:cNvSpPr/>
            <p:nvPr/>
          </p:nvSpPr>
          <p:spPr>
            <a:xfrm rot="5400000">
              <a:off x="14002060" y="2117121"/>
              <a:ext cx="1811410" cy="314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065" y="0"/>
                  </a:lnTo>
                  <a:lnTo>
                    <a:pt x="10013" y="21600"/>
                  </a:lnTo>
                  <a:lnTo>
                    <a:pt x="21600" y="21600"/>
                  </a:lnTo>
                </a:path>
              </a:pathLst>
            </a:custGeom>
            <a:noFill/>
            <a:ln w="88900" cap="flat">
              <a:solidFill>
                <a:srgbClr val="FF9300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770" name="Shape 770"/>
            <p:cNvSpPr/>
            <p:nvPr/>
          </p:nvSpPr>
          <p:spPr>
            <a:xfrm>
              <a:off x="18602608" y="6497602"/>
              <a:ext cx="2463801" cy="1"/>
            </a:xfrm>
            <a:prstGeom prst="line">
              <a:avLst/>
            </a:prstGeom>
            <a:noFill/>
            <a:ln w="88900" cap="flat">
              <a:solidFill>
                <a:srgbClr val="01B8A3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771" name="Shape 771"/>
            <p:cNvSpPr/>
            <p:nvPr/>
          </p:nvSpPr>
          <p:spPr>
            <a:xfrm>
              <a:off x="14154917" y="6497602"/>
              <a:ext cx="1231268" cy="1"/>
            </a:xfrm>
            <a:prstGeom prst="line">
              <a:avLst/>
            </a:prstGeom>
            <a:noFill/>
            <a:ln w="88900" cap="flat">
              <a:solidFill>
                <a:srgbClr val="FF9300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772" name="Shape 772"/>
            <p:cNvSpPr/>
            <p:nvPr/>
          </p:nvSpPr>
          <p:spPr>
            <a:xfrm flipV="1">
              <a:off x="12551496" y="8387068"/>
              <a:ext cx="1" cy="622306"/>
            </a:xfrm>
            <a:prstGeom prst="line">
              <a:avLst/>
            </a:prstGeom>
            <a:noFill/>
            <a:ln w="88900" cap="flat">
              <a:solidFill>
                <a:srgbClr val="FF9300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773" name="Shape 773"/>
            <p:cNvSpPr/>
            <p:nvPr/>
          </p:nvSpPr>
          <p:spPr>
            <a:xfrm rot="18900000">
              <a:off x="6130343" y="1398397"/>
              <a:ext cx="2041136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000" b="1">
                  <a:solidFill>
                    <a:srgbClr val="142936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sFTP/FASP</a:t>
              </a:r>
            </a:p>
          </p:txBody>
        </p:sp>
        <p:sp>
          <p:nvSpPr>
            <p:cNvPr id="774" name="Shape 774"/>
            <p:cNvSpPr/>
            <p:nvPr/>
          </p:nvSpPr>
          <p:spPr>
            <a:xfrm rot="18900000">
              <a:off x="6130343" y="5194398"/>
              <a:ext cx="2041136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000" b="1">
                  <a:solidFill>
                    <a:srgbClr val="142936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MQTT</a:t>
              </a:r>
            </a:p>
          </p:txBody>
        </p:sp>
        <p:sp>
          <p:nvSpPr>
            <p:cNvPr id="775" name="Shape 775"/>
            <p:cNvSpPr/>
            <p:nvPr/>
          </p:nvSpPr>
          <p:spPr>
            <a:xfrm>
              <a:off x="3251268" y="6345846"/>
              <a:ext cx="2041137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000" b="1">
                  <a:solidFill>
                    <a:srgbClr val="142936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HTTP</a:t>
              </a:r>
            </a:p>
          </p:txBody>
        </p:sp>
        <p:sp>
          <p:nvSpPr>
            <p:cNvPr id="776" name="Shape 776"/>
            <p:cNvSpPr/>
            <p:nvPr/>
          </p:nvSpPr>
          <p:spPr>
            <a:xfrm>
              <a:off x="3251268" y="8965856"/>
              <a:ext cx="2041137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000" b="1">
                  <a:solidFill>
                    <a:srgbClr val="142936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REST</a:t>
              </a:r>
            </a:p>
          </p:txBody>
        </p:sp>
        <p:sp>
          <p:nvSpPr>
            <p:cNvPr id="777" name="Shape 777"/>
            <p:cNvSpPr/>
            <p:nvPr/>
          </p:nvSpPr>
          <p:spPr>
            <a:xfrm>
              <a:off x="5452585" y="2468317"/>
              <a:ext cx="1695153" cy="1335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1352" y="21600"/>
                  </a:lnTo>
                  <a:lnTo>
                    <a:pt x="11352" y="0"/>
                  </a:lnTo>
                  <a:lnTo>
                    <a:pt x="21600" y="0"/>
                  </a:lnTo>
                </a:path>
              </a:pathLst>
            </a:custGeom>
            <a:noFill/>
            <a:ln w="88900" cap="flat">
              <a:solidFill>
                <a:srgbClr val="5AAAFA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778" name="Shape 778"/>
            <p:cNvSpPr/>
            <p:nvPr/>
          </p:nvSpPr>
          <p:spPr>
            <a:xfrm>
              <a:off x="25400" y="4883674"/>
              <a:ext cx="3736923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 sz="2600">
                  <a:solidFill>
                    <a:srgbClr val="142936"/>
                  </a:solidFill>
                </a:defRPr>
              </a:lvl1pPr>
            </a:lstStyle>
            <a:p>
              <a:r>
                <a:t>Abilisense</a:t>
              </a:r>
            </a:p>
          </p:txBody>
        </p:sp>
        <p:sp>
          <p:nvSpPr>
            <p:cNvPr id="779" name="Shape 779"/>
            <p:cNvSpPr/>
            <p:nvPr/>
          </p:nvSpPr>
          <p:spPr>
            <a:xfrm>
              <a:off x="9567611" y="2024360"/>
              <a:ext cx="1621037" cy="1"/>
            </a:xfrm>
            <a:prstGeom prst="line">
              <a:avLst/>
            </a:prstGeom>
            <a:noFill/>
            <a:ln w="88900" cap="flat">
              <a:solidFill>
                <a:srgbClr val="BFC8D2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780" name="Shape 780"/>
            <p:cNvSpPr/>
            <p:nvPr/>
          </p:nvSpPr>
          <p:spPr>
            <a:xfrm flipV="1">
              <a:off x="8319701" y="4511888"/>
              <a:ext cx="1" cy="730700"/>
            </a:xfrm>
            <a:prstGeom prst="line">
              <a:avLst/>
            </a:prstGeom>
            <a:noFill/>
            <a:ln w="88900" cap="flat">
              <a:solidFill>
                <a:srgbClr val="BFC8D2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781" name="Shape 781"/>
            <p:cNvSpPr/>
            <p:nvPr/>
          </p:nvSpPr>
          <p:spPr>
            <a:xfrm>
              <a:off x="3087502" y="3975627"/>
              <a:ext cx="922902" cy="1"/>
            </a:xfrm>
            <a:prstGeom prst="line">
              <a:avLst/>
            </a:prstGeom>
            <a:noFill/>
            <a:ln w="88900" cap="flat">
              <a:solidFill>
                <a:srgbClr val="5AAAFA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grpSp>
          <p:nvGrpSpPr>
            <p:cNvPr id="784" name="Group 784"/>
            <p:cNvGrpSpPr/>
            <p:nvPr/>
          </p:nvGrpSpPr>
          <p:grpSpPr>
            <a:xfrm>
              <a:off x="20703838" y="2322267"/>
              <a:ext cx="2467264" cy="2467264"/>
              <a:chOff x="0" y="0"/>
              <a:chExt cx="2467262" cy="2467262"/>
            </a:xfrm>
          </p:grpSpPr>
          <p:sp>
            <p:nvSpPr>
              <p:cNvPr id="782" name="Shape 782"/>
              <p:cNvSpPr/>
              <p:nvPr/>
            </p:nvSpPr>
            <p:spPr>
              <a:xfrm>
                <a:off x="0" y="0"/>
                <a:ext cx="2467263" cy="2467263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279400" dir="5400000" rotWithShape="0">
                  <a:srgbClr val="000000">
                    <a:alpha val="10592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3200"/>
                </a:pPr>
                <a:endParaRPr/>
              </a:p>
            </p:txBody>
          </p:sp>
          <p:pic>
            <p:nvPicPr>
              <p:cNvPr id="783" name="pasted-image.tiff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27114" r="27114"/>
              <a:stretch>
                <a:fillRect/>
              </a:stretch>
            </p:blipFill>
            <p:spPr>
              <a:xfrm>
                <a:off x="238047" y="371562"/>
                <a:ext cx="1991218" cy="17239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85" name="Shape 785"/>
            <p:cNvSpPr/>
            <p:nvPr/>
          </p:nvSpPr>
          <p:spPr>
            <a:xfrm rot="5400000">
              <a:off x="17990588" y="-1498306"/>
              <a:ext cx="2328242" cy="5531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78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</a:path>
              </a:pathLst>
            </a:custGeom>
            <a:noFill/>
            <a:ln w="88900" cap="flat">
              <a:solidFill>
                <a:srgbClr val="A6AEB9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786" name="Shape 786"/>
            <p:cNvSpPr/>
            <p:nvPr/>
          </p:nvSpPr>
          <p:spPr>
            <a:xfrm rot="5400000">
              <a:off x="16085588" y="-3403306"/>
              <a:ext cx="2328242" cy="9341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78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</a:path>
              </a:pathLst>
            </a:custGeom>
            <a:noFill/>
            <a:ln w="88900" cap="flat">
              <a:solidFill>
                <a:srgbClr val="A6AEB9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787" name="Shape 787"/>
            <p:cNvSpPr/>
            <p:nvPr/>
          </p:nvSpPr>
          <p:spPr>
            <a:xfrm>
              <a:off x="19196343" y="5990232"/>
              <a:ext cx="2041136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000" b="1">
                  <a:solidFill>
                    <a:srgbClr val="142936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MQTT</a:t>
              </a:r>
            </a:p>
          </p:txBody>
        </p:sp>
        <p:grpSp>
          <p:nvGrpSpPr>
            <p:cNvPr id="792" name="Group 792"/>
            <p:cNvGrpSpPr/>
            <p:nvPr/>
          </p:nvGrpSpPr>
          <p:grpSpPr>
            <a:xfrm>
              <a:off x="20069009" y="8381164"/>
              <a:ext cx="3736923" cy="2746530"/>
              <a:chOff x="0" y="0"/>
              <a:chExt cx="3736922" cy="2746529"/>
            </a:xfrm>
          </p:grpSpPr>
          <p:grpSp>
            <p:nvGrpSpPr>
              <p:cNvPr id="790" name="Group 790"/>
              <p:cNvGrpSpPr/>
              <p:nvPr/>
            </p:nvGrpSpPr>
            <p:grpSpPr>
              <a:xfrm>
                <a:off x="767362" y="0"/>
                <a:ext cx="2202197" cy="2202197"/>
                <a:chOff x="0" y="0"/>
                <a:chExt cx="2202196" cy="2202196"/>
              </a:xfrm>
            </p:grpSpPr>
            <p:sp>
              <p:nvSpPr>
                <p:cNvPr id="788" name="Shape 788"/>
                <p:cNvSpPr/>
                <p:nvPr/>
              </p:nvSpPr>
              <p:spPr>
                <a:xfrm>
                  <a:off x="0" y="0"/>
                  <a:ext cx="2202197" cy="2202197"/>
                </a:xfrm>
                <a:prstGeom prst="ellipse">
                  <a:avLst/>
                </a:prstGeom>
                <a:solidFill>
                  <a:srgbClr val="FB9E00"/>
                </a:solidFill>
                <a:ln w="12700" cap="flat">
                  <a:noFill/>
                  <a:miter lim="400000"/>
                </a:ln>
                <a:effectLst>
                  <a:outerShdw blurRad="279400" dir="5400000" rotWithShape="0">
                    <a:srgbClr val="000000">
                      <a:alpha val="10592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200"/>
                  </a:pPr>
                  <a:endParaRPr/>
                </a:p>
              </p:txBody>
            </p:sp>
            <p:pic>
              <p:nvPicPr>
                <p:cNvPr id="789" name="pasted-image.tiff"/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66429" t="34410" r="4258" b="2714"/>
                <a:stretch>
                  <a:fillRect/>
                </a:stretch>
              </p:blipFill>
              <p:spPr>
                <a:xfrm>
                  <a:off x="409543" y="416289"/>
                  <a:ext cx="1383226" cy="148352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791" name="Shape 791"/>
              <p:cNvSpPr/>
              <p:nvPr/>
            </p:nvSpPr>
            <p:spPr>
              <a:xfrm>
                <a:off x="0" y="2251229"/>
                <a:ext cx="3736923" cy="495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>
                  <a:defRPr sz="2600">
                    <a:solidFill>
                      <a:srgbClr val="142936"/>
                    </a:solidFill>
                  </a:defRPr>
                </a:lvl1pPr>
              </a:lstStyle>
              <a:p>
                <a:r>
                  <a:t>Smart Cities</a:t>
                </a:r>
              </a:p>
            </p:txBody>
          </p:sp>
        </p:grpSp>
        <p:sp>
          <p:nvSpPr>
            <p:cNvPr id="793" name="Shape 793"/>
            <p:cNvSpPr/>
            <p:nvPr/>
          </p:nvSpPr>
          <p:spPr>
            <a:xfrm>
              <a:off x="13644988" y="7037138"/>
              <a:ext cx="7542343" cy="2436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539" y="0"/>
                  </a:lnTo>
                  <a:lnTo>
                    <a:pt x="3539" y="21600"/>
                  </a:lnTo>
                  <a:lnTo>
                    <a:pt x="21600" y="21600"/>
                  </a:lnTo>
                </a:path>
              </a:pathLst>
            </a:custGeom>
            <a:noFill/>
            <a:ln w="88900" cap="flat">
              <a:solidFill>
                <a:srgbClr val="01B8A3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794" name="Shape 794"/>
            <p:cNvSpPr/>
            <p:nvPr/>
          </p:nvSpPr>
          <p:spPr>
            <a:xfrm>
              <a:off x="14985229" y="8965856"/>
              <a:ext cx="2041136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defRPr sz="2000" b="1">
                  <a:solidFill>
                    <a:srgbClr val="142936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REST</a:t>
              </a:r>
            </a:p>
          </p:txBody>
        </p:sp>
        <p:sp>
          <p:nvSpPr>
            <p:cNvPr id="795" name="Shape 795"/>
            <p:cNvSpPr/>
            <p:nvPr/>
          </p:nvSpPr>
          <p:spPr>
            <a:xfrm>
              <a:off x="3054050" y="2780631"/>
              <a:ext cx="989806" cy="989805"/>
            </a:xfrm>
            <a:prstGeom prst="ellipse">
              <a:avLst/>
            </a:prstGeom>
            <a:solidFill>
              <a:srgbClr val="FFE1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 b="1">
                  <a:solidFill>
                    <a:srgbClr val="6454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796" name="Shape 796"/>
            <p:cNvSpPr/>
            <p:nvPr/>
          </p:nvSpPr>
          <p:spPr>
            <a:xfrm>
              <a:off x="5857885" y="2367354"/>
              <a:ext cx="989805" cy="989806"/>
            </a:xfrm>
            <a:prstGeom prst="ellipse">
              <a:avLst/>
            </a:prstGeom>
            <a:solidFill>
              <a:srgbClr val="FFE1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600" b="1">
                  <a:solidFill>
                    <a:srgbClr val="6454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2a</a:t>
              </a:r>
            </a:p>
          </p:txBody>
        </p:sp>
        <p:sp>
          <p:nvSpPr>
            <p:cNvPr id="797" name="Shape 797"/>
            <p:cNvSpPr/>
            <p:nvPr/>
          </p:nvSpPr>
          <p:spPr>
            <a:xfrm>
              <a:off x="5857885" y="4644535"/>
              <a:ext cx="989805" cy="989805"/>
            </a:xfrm>
            <a:prstGeom prst="ellipse">
              <a:avLst/>
            </a:prstGeom>
            <a:solidFill>
              <a:srgbClr val="FFE1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600" b="1">
                  <a:solidFill>
                    <a:srgbClr val="6454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2b</a:t>
              </a:r>
            </a:p>
          </p:txBody>
        </p:sp>
        <p:sp>
          <p:nvSpPr>
            <p:cNvPr id="798" name="Shape 798"/>
            <p:cNvSpPr/>
            <p:nvPr/>
          </p:nvSpPr>
          <p:spPr>
            <a:xfrm>
              <a:off x="12113176" y="5374596"/>
              <a:ext cx="989806" cy="989806"/>
            </a:xfrm>
            <a:prstGeom prst="ellipse">
              <a:avLst/>
            </a:prstGeom>
            <a:solidFill>
              <a:srgbClr val="FFE1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 b="1">
                  <a:solidFill>
                    <a:srgbClr val="6454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799" name="Shape 799"/>
            <p:cNvSpPr/>
            <p:nvPr/>
          </p:nvSpPr>
          <p:spPr>
            <a:xfrm>
              <a:off x="16400989" y="5203891"/>
              <a:ext cx="989806" cy="989805"/>
            </a:xfrm>
            <a:prstGeom prst="ellipse">
              <a:avLst/>
            </a:prstGeom>
            <a:solidFill>
              <a:srgbClr val="FFE1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300" b="1">
                  <a:solidFill>
                    <a:srgbClr val="6454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8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2" name="Table 802"/>
          <p:cNvGraphicFramePr/>
          <p:nvPr/>
        </p:nvGraphicFramePr>
        <p:xfrm>
          <a:off x="1148521" y="2796170"/>
          <a:ext cx="11081991" cy="9318870"/>
        </p:xfrm>
        <a:graphic>
          <a:graphicData uri="http://schemas.openxmlformats.org/drawingml/2006/table">
            <a:tbl>
              <a:tblPr firstRow="1">
                <a:tableStyleId>{33BA23B1-9221-436E-865A-0063620EA4FD}</a:tableStyleId>
              </a:tblPr>
              <a:tblGrid>
                <a:gridCol w="7208698"/>
                <a:gridCol w="1587184"/>
                <a:gridCol w="2286109"/>
              </a:tblGrid>
              <a:tr h="1035430">
                <a:tc gridSpan="3"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"/>
                        </a:rPr>
                        <a:t>Assumptions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01B8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35430">
                <a:tc>
                  <a:txBody>
                    <a:bodyPr/>
                    <a:lstStyle/>
                    <a:p>
                      <a:pPr marL="50800" indent="292100" algn="l" defTabSz="914400">
                        <a:defRPr sz="1800"/>
                      </a:pPr>
                      <a:r>
                        <a:rPr sz="3400"/>
                        <a:t>Home Devices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8100" indent="12700" algn="r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1.000</a:t>
                      </a:r>
                    </a:p>
                  </a:txBody>
                  <a:tcPr marL="190500" marR="190500" marT="190500" marB="1905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15900" algn="l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Un.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35430">
                <a:tc>
                  <a:txBody>
                    <a:bodyPr/>
                    <a:lstStyle/>
                    <a:p>
                      <a:pPr marL="50800" indent="292100" algn="l" defTabSz="914400">
                        <a:defRPr sz="1800"/>
                      </a:pPr>
                      <a:r>
                        <a:rPr sz="3400"/>
                        <a:t>Avg. Sound File Size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8100" indent="12700" algn="r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190500" marR="190500" marT="190500" marB="1905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15900" algn="l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MB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35430">
                <a:tc>
                  <a:txBody>
                    <a:bodyPr/>
                    <a:lstStyle/>
                    <a:p>
                      <a:pPr marL="50800" indent="292100" algn="l" defTabSz="914400">
                        <a:defRPr sz="1800"/>
                      </a:pPr>
                      <a:r>
                        <a:rPr sz="3400"/>
                        <a:t>Avg. Number of Sound Readings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8100" indent="12700" algn="r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190500" marR="190500" marT="190500" marB="1905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15900" algn="l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Monthly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35430">
                <a:tc>
                  <a:txBody>
                    <a:bodyPr/>
                    <a:lstStyle/>
                    <a:p>
                      <a:pPr marL="50800" indent="292100" algn="l" defTabSz="914400">
                        <a:defRPr sz="1800"/>
                      </a:pPr>
                      <a:r>
                        <a:rPr sz="3400"/>
                        <a:t>IoT Reading Frequency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8100" indent="12700" algn="r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190500" marR="190500" marT="190500" marB="1905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15900" algn="l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Hourly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35430">
                <a:tc>
                  <a:txBody>
                    <a:bodyPr/>
                    <a:lstStyle/>
                    <a:p>
                      <a:pPr marL="50800" indent="292100" algn="l" defTabSz="914400">
                        <a:defRPr sz="1800"/>
                      </a:pPr>
                      <a:r>
                        <a:rPr sz="3400"/>
                        <a:t>IoT Recording Data Size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8100" indent="12700" algn="r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190500" marR="190500" marT="190500" marB="1905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15900" algn="l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KB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35430">
                <a:tc>
                  <a:txBody>
                    <a:bodyPr/>
                    <a:lstStyle/>
                    <a:p>
                      <a:pPr marL="50800" indent="292100" algn="l" defTabSz="914400">
                        <a:defRPr sz="1800"/>
                      </a:pPr>
                      <a:r>
                        <a:rPr sz="3400"/>
                        <a:t>Weather Data Reading Frequency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8100" indent="12700" algn="r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190500" marR="190500" marT="190500" marB="1905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15900" algn="l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Hourly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35430">
                <a:tc>
                  <a:txBody>
                    <a:bodyPr/>
                    <a:lstStyle/>
                    <a:p>
                      <a:pPr marL="50800" indent="292100" algn="l" defTabSz="914400">
                        <a:defRPr sz="1800"/>
                      </a:pPr>
                      <a:r>
                        <a:rPr sz="3400"/>
                        <a:t>Weather Data Reading Size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8100" indent="12700" algn="r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190500" marR="190500" marT="190500" marB="1905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15900" algn="l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KB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35430">
                <a:tc>
                  <a:txBody>
                    <a:bodyPr/>
                    <a:lstStyle/>
                    <a:p>
                      <a:pPr marL="50800" indent="292100" algn="l" defTabSz="914400">
                        <a:defRPr sz="1800"/>
                      </a:pPr>
                      <a:r>
                        <a:rPr sz="3400"/>
                        <a:t>Weather Data Total Capability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8100" indent="12700" algn="r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1.41</a:t>
                      </a:r>
                    </a:p>
                  </a:txBody>
                  <a:tcPr marL="190500" marR="190500" marT="190500" marB="1905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15900" algn="l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MB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03" name="Shape 803"/>
          <p:cNvSpPr/>
          <p:nvPr/>
        </p:nvSpPr>
        <p:spPr>
          <a:xfrm>
            <a:off x="1293217" y="1170109"/>
            <a:ext cx="14791445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600" b="1">
                <a:solidFill>
                  <a:srgbClr val="01B8A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Abilisense</a:t>
            </a:r>
          </a:p>
        </p:txBody>
      </p:sp>
      <p:graphicFrame>
        <p:nvGraphicFramePr>
          <p:cNvPr id="804" name="Table 804"/>
          <p:cNvGraphicFramePr/>
          <p:nvPr/>
        </p:nvGraphicFramePr>
        <p:xfrm>
          <a:off x="12889948" y="2791408"/>
          <a:ext cx="10735020" cy="5601472"/>
        </p:xfrm>
        <a:graphic>
          <a:graphicData uri="http://schemas.openxmlformats.org/drawingml/2006/table">
            <a:tbl>
              <a:tblPr firstRow="1">
                <a:tableStyleId>{33BA23B1-9221-436E-865A-0063620EA4FD}</a:tableStyleId>
              </a:tblPr>
              <a:tblGrid>
                <a:gridCol w="6682123"/>
                <a:gridCol w="4052897"/>
              </a:tblGrid>
              <a:tr h="1099378">
                <a:tc gridSpan="2"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>
                          <a:solidFill>
                            <a:srgbClr val="FFFFFF"/>
                          </a:solidFill>
                          <a:sym typeface="Helvetica"/>
                        </a:rPr>
                        <a:t>Assumptions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 w="12700"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01B8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99378">
                <a:tc>
                  <a:txBody>
                    <a:bodyPr/>
                    <a:lstStyle/>
                    <a:p>
                      <a:pPr marL="50800" indent="292100" algn="l" defTabSz="914400">
                        <a:defRPr sz="1800"/>
                      </a:pPr>
                      <a:r>
                        <a:rPr sz="3400"/>
                        <a:t>Runtime Action per Millisecond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8100" indent="12700" algn="r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190500" marR="190500" marT="190500" marB="1905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99378">
                <a:tc>
                  <a:txBody>
                    <a:bodyPr/>
                    <a:lstStyle/>
                    <a:p>
                      <a:pPr marL="50800" indent="292100" algn="l" defTabSz="914400">
                        <a:defRPr sz="1800"/>
                      </a:pPr>
                      <a:r>
                        <a:rPr sz="3400"/>
                        <a:t>Memory MB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8100" indent="12700" algn="r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512</a:t>
                      </a:r>
                    </a:p>
                  </a:txBody>
                  <a:tcPr marL="190500" marR="190500" marT="190500" marB="1905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CCD5DF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99378">
                <a:tc>
                  <a:txBody>
                    <a:bodyPr/>
                    <a:lstStyle/>
                    <a:p>
                      <a:pPr marL="50800" indent="292100" algn="l" defTabSz="914400">
                        <a:defRPr sz="1800"/>
                      </a:pPr>
                      <a:r>
                        <a:rPr sz="3400"/>
                        <a:t>Number of Executions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6DEDD8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8100" indent="12700" algn="r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5,000,000.00</a:t>
                      </a:r>
                    </a:p>
                  </a:txBody>
                  <a:tcPr marL="190500" marR="190500" marT="190500" marB="1905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CCD5DF"/>
                      </a:solidFill>
                      <a:miter lim="400000"/>
                    </a:lnT>
                    <a:lnB>
                      <a:solidFill>
                        <a:srgbClr val="6DEDD8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99378">
                <a:tc>
                  <a:txBody>
                    <a:bodyPr/>
                    <a:lstStyle/>
                    <a:p>
                      <a:pPr marL="50800" indent="292100" algn="l" defTabSz="914400">
                        <a:defRPr sz="1800"/>
                      </a:pPr>
                      <a:r>
                        <a:rPr sz="3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Monthly Cost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6DEDD8"/>
                      </a:solidFill>
                      <a:miter lim="400000"/>
                    </a:lnL>
                    <a:lnR>
                      <a:solidFill>
                        <a:srgbClr val="CCD5DF"/>
                      </a:solidFill>
                      <a:miter lim="400000"/>
                    </a:lnR>
                    <a:lnT>
                      <a:solidFill>
                        <a:srgbClr val="6DEDD8"/>
                      </a:solidFill>
                      <a:miter lim="400000"/>
                    </a:lnT>
                    <a:lnB>
                      <a:solidFill>
                        <a:srgbClr val="6DEDD8"/>
                      </a:solidFill>
                      <a:miter lim="400000"/>
                    </a:lnB>
                    <a:solidFill>
                      <a:srgbClr val="6DEDD8"/>
                    </a:solidFill>
                  </a:tcPr>
                </a:tc>
                <a:tc>
                  <a:txBody>
                    <a:bodyPr/>
                    <a:lstStyle/>
                    <a:p>
                      <a:pPr marR="38100" indent="12700" algn="r" defTabSz="914400">
                        <a:defRPr sz="1800"/>
                      </a:pPr>
                      <a:r>
                        <a:rPr sz="5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$14.45</a:t>
                      </a:r>
                    </a:p>
                  </a:txBody>
                  <a:tcPr marL="190500" marR="190500" marT="190500" marB="190500" anchor="ctr" horzOverflow="overflow">
                    <a:lnL>
                      <a:solidFill>
                        <a:srgbClr val="CCD5DF"/>
                      </a:solidFill>
                      <a:miter lim="400000"/>
                    </a:lnL>
                    <a:lnR>
                      <a:solidFill>
                        <a:srgbClr val="6DEDD8"/>
                      </a:solidFill>
                      <a:miter lim="400000"/>
                    </a:lnR>
                    <a:lnT>
                      <a:solidFill>
                        <a:srgbClr val="6DEDD8"/>
                      </a:solidFill>
                      <a:miter lim="400000"/>
                    </a:lnT>
                    <a:lnB>
                      <a:solidFill>
                        <a:srgbClr val="6DEDD8"/>
                      </a:solidFill>
                      <a:miter lim="400000"/>
                    </a:lnB>
                    <a:solidFill>
                      <a:srgbClr val="6DEDD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15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dissolve/>
      </p:transition>
    </mc:Choice>
    <mc:Fallback xmlns="">
      <p:transition spd="fast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research areas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 determination for apps with a large number of actions</a:t>
            </a:r>
          </a:p>
          <a:p>
            <a:r>
              <a:rPr lang="en-US" dirty="0" smtClean="0"/>
              <a:t>Latency reduction</a:t>
            </a:r>
          </a:p>
          <a:p>
            <a:r>
              <a:rPr lang="en-US" dirty="0" smtClean="0"/>
              <a:t>Density increase</a:t>
            </a:r>
          </a:p>
          <a:p>
            <a:r>
              <a:rPr lang="en-US" dirty="0" smtClean="0"/>
              <a:t>State handling</a:t>
            </a:r>
          </a:p>
          <a:p>
            <a:r>
              <a:rPr lang="en-US" dirty="0" smtClean="0"/>
              <a:t>Building complex apps</a:t>
            </a:r>
          </a:p>
          <a:p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61755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/>
          <p:nvPr/>
        </p:nvSpPr>
        <p:spPr>
          <a:xfrm>
            <a:off x="9620585" y="3188056"/>
            <a:ext cx="12572614" cy="812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600"/>
            </a:pPr>
            <a:r>
              <a:t>Commercial offering home:</a:t>
            </a:r>
          </a:p>
          <a:p>
            <a:pPr algn="l">
              <a:defRPr sz="6600" b="1">
                <a:solidFill>
                  <a:srgbClr val="01B8A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bluemix.net/openwhisk</a:t>
            </a:r>
          </a:p>
          <a:p>
            <a:pPr algn="l">
              <a:defRPr sz="6600"/>
            </a:pPr>
            <a:endParaRPr/>
          </a:p>
          <a:p>
            <a:pPr algn="l">
              <a:defRPr sz="6600"/>
            </a:pPr>
            <a:r>
              <a:t>Open-source offering home: </a:t>
            </a:r>
          </a:p>
          <a:p>
            <a:pPr algn="l">
              <a:defRPr sz="6600" b="1">
                <a:solidFill>
                  <a:srgbClr val="01B8A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openwhisk.org</a:t>
            </a:r>
          </a:p>
          <a:p>
            <a:pPr algn="l">
              <a:defRPr sz="6600"/>
            </a:pPr>
            <a:endParaRPr/>
          </a:p>
          <a:p>
            <a:pPr algn="l">
              <a:defRPr sz="6600"/>
            </a:pPr>
            <a:r>
              <a:t>Slack: </a:t>
            </a:r>
          </a:p>
          <a:p>
            <a:pPr algn="l">
              <a:defRPr sz="6600" b="1">
                <a:solidFill>
                  <a:srgbClr val="01B8A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slack.openwhisk.org</a:t>
            </a:r>
          </a:p>
        </p:txBody>
      </p:sp>
      <p:sp>
        <p:nvSpPr>
          <p:cNvPr id="645" name="Shape 645"/>
          <p:cNvSpPr/>
          <p:nvPr/>
        </p:nvSpPr>
        <p:spPr>
          <a:xfrm>
            <a:off x="-166" y="-45321"/>
            <a:ext cx="3576699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646" name="Shape 646"/>
          <p:cNvSpPr/>
          <p:nvPr/>
        </p:nvSpPr>
        <p:spPr>
          <a:xfrm>
            <a:off x="231119" y="-6692"/>
            <a:ext cx="311412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Learn more</a:t>
            </a:r>
          </a:p>
        </p:txBody>
      </p:sp>
      <p:sp>
        <p:nvSpPr>
          <p:cNvPr id="647" name="Shape 647"/>
          <p:cNvSpPr/>
          <p:nvPr/>
        </p:nvSpPr>
        <p:spPr>
          <a:xfrm>
            <a:off x="979281" y="3014365"/>
            <a:ext cx="4802816" cy="304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700">
                <a:solidFill>
                  <a:srgbClr val="142936"/>
                </a:solidFill>
              </a:defRPr>
            </a:lvl1pPr>
          </a:lstStyle>
          <a:p>
            <a:r>
              <a:t>Learn more</a:t>
            </a:r>
          </a:p>
        </p:txBody>
      </p:sp>
      <p:sp>
        <p:nvSpPr>
          <p:cNvPr id="648" name="Shape 648"/>
          <p:cNvSpPr/>
          <p:nvPr/>
        </p:nvSpPr>
        <p:spPr>
          <a:xfrm>
            <a:off x="1084155" y="6560373"/>
            <a:ext cx="2529403" cy="1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pic>
        <p:nvPicPr>
          <p:cNvPr id="64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058" y="7488220"/>
            <a:ext cx="3846761" cy="3950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dissolve/>
      </p:transition>
    </mc:Choice>
    <mc:Fallback xmlns=""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/>
          <p:nvPr/>
        </p:nvSpPr>
        <p:spPr>
          <a:xfrm>
            <a:off x="9324034" y="2106659"/>
            <a:ext cx="14791446" cy="1013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600"/>
            </a:pPr>
            <a:r>
              <a:t>Github </a:t>
            </a:r>
            <a:r>
              <a:rPr b="1">
                <a:solidFill>
                  <a:srgbClr val="01B8A3"/>
                </a:solidFill>
                <a:latin typeface="Helvetica"/>
                <a:ea typeface="Helvetica"/>
                <a:cs typeface="Helvetica"/>
                <a:sym typeface="Helvetica"/>
              </a:rPr>
              <a:t>github.com/openwhisk</a:t>
            </a:r>
          </a:p>
          <a:p>
            <a:pPr algn="l">
              <a:defRPr sz="6600"/>
            </a:pPr>
            <a:endParaRPr b="1">
              <a:solidFill>
                <a:srgbClr val="01B8A3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>
              <a:defRPr sz="6600"/>
            </a:pPr>
            <a:r>
              <a:t>Twitter </a:t>
            </a:r>
            <a:r>
              <a:rPr b="1">
                <a:solidFill>
                  <a:srgbClr val="01B8A3"/>
                </a:solidFill>
                <a:latin typeface="Helvetica"/>
                <a:ea typeface="Helvetica"/>
                <a:cs typeface="Helvetica"/>
                <a:sym typeface="Helvetica"/>
              </a:rPr>
              <a:t>twitter.com/openwhisk</a:t>
            </a:r>
          </a:p>
          <a:p>
            <a:pPr algn="l">
              <a:defRPr sz="6600"/>
            </a:pPr>
            <a:endParaRPr b="1">
              <a:solidFill>
                <a:srgbClr val="01B8A3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>
              <a:defRPr sz="6600"/>
            </a:pPr>
            <a:r>
              <a:t>Medium </a:t>
            </a:r>
            <a:r>
              <a:rPr b="1">
                <a:solidFill>
                  <a:srgbClr val="01B8A3"/>
                </a:solidFill>
                <a:latin typeface="Helvetica"/>
                <a:ea typeface="Helvetica"/>
                <a:cs typeface="Helvetica"/>
                <a:sym typeface="Helvetica"/>
              </a:rPr>
              <a:t>medium.com/openwhisk</a:t>
            </a:r>
          </a:p>
          <a:p>
            <a:pPr algn="l">
              <a:defRPr sz="6600"/>
            </a:pPr>
            <a:endParaRPr b="1">
              <a:solidFill>
                <a:srgbClr val="01B8A3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>
              <a:defRPr sz="6600"/>
            </a:pPr>
            <a:r>
              <a:t>Slideshare </a:t>
            </a:r>
            <a:r>
              <a:rPr b="1">
                <a:solidFill>
                  <a:srgbClr val="01B8A3"/>
                </a:solidFill>
                <a:latin typeface="Helvetica"/>
                <a:ea typeface="Helvetica"/>
                <a:cs typeface="Helvetica"/>
                <a:sym typeface="Helvetica"/>
              </a:rPr>
              <a:t>slideshare.net/OpenWhisk</a:t>
            </a:r>
          </a:p>
          <a:p>
            <a:pPr algn="l">
              <a:defRPr sz="6600"/>
            </a:pPr>
            <a:endParaRPr b="1">
              <a:solidFill>
                <a:srgbClr val="01B8A3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algn="l">
              <a:defRPr sz="6600"/>
            </a:pPr>
            <a:r>
              <a:t>Youtube </a:t>
            </a:r>
            <a:r>
              <a:rPr b="1">
                <a:solidFill>
                  <a:srgbClr val="01B8A3"/>
                </a:solidFill>
                <a:latin typeface="Helvetica"/>
                <a:ea typeface="Helvetica"/>
                <a:cs typeface="Helvetica"/>
                <a:sym typeface="Helvetica"/>
              </a:rPr>
              <a:t>youtube.com/channel/UCbzgShnQk8F43NKsvEYA1SA</a:t>
            </a:r>
          </a:p>
        </p:txBody>
      </p:sp>
      <p:sp>
        <p:nvSpPr>
          <p:cNvPr id="652" name="Shape 652"/>
          <p:cNvSpPr/>
          <p:nvPr/>
        </p:nvSpPr>
        <p:spPr>
          <a:xfrm>
            <a:off x="-166" y="-45321"/>
            <a:ext cx="3576699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653" name="Shape 653"/>
          <p:cNvSpPr/>
          <p:nvPr/>
        </p:nvSpPr>
        <p:spPr>
          <a:xfrm>
            <a:off x="231119" y="-6692"/>
            <a:ext cx="311412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Learn more</a:t>
            </a:r>
          </a:p>
        </p:txBody>
      </p:sp>
      <p:sp>
        <p:nvSpPr>
          <p:cNvPr id="654" name="Shape 654"/>
          <p:cNvSpPr/>
          <p:nvPr/>
        </p:nvSpPr>
        <p:spPr>
          <a:xfrm>
            <a:off x="979281" y="3014365"/>
            <a:ext cx="4802816" cy="304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700">
                <a:solidFill>
                  <a:srgbClr val="142936"/>
                </a:solidFill>
              </a:defRPr>
            </a:lvl1pPr>
          </a:lstStyle>
          <a:p>
            <a:r>
              <a:t>Learn more</a:t>
            </a:r>
          </a:p>
        </p:txBody>
      </p:sp>
      <p:sp>
        <p:nvSpPr>
          <p:cNvPr id="655" name="Shape 655"/>
          <p:cNvSpPr/>
          <p:nvPr/>
        </p:nvSpPr>
        <p:spPr>
          <a:xfrm>
            <a:off x="1084155" y="6560373"/>
            <a:ext cx="2529403" cy="1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pic>
        <p:nvPicPr>
          <p:cNvPr id="65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058" y="7488220"/>
            <a:ext cx="3846761" cy="3950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9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/>
          <p:nvPr/>
        </p:nvSpPr>
        <p:spPr>
          <a:xfrm>
            <a:off x="1563481" y="3587359"/>
            <a:ext cx="17285743" cy="404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5600">
                <a:solidFill>
                  <a:srgbClr val="6DEDD8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dirty="0"/>
          </a:p>
        </p:txBody>
      </p:sp>
      <p:sp>
        <p:nvSpPr>
          <p:cNvPr id="659" name="Shape 659"/>
          <p:cNvSpPr/>
          <p:nvPr/>
        </p:nvSpPr>
        <p:spPr>
          <a:xfrm>
            <a:off x="1922355" y="8001000"/>
            <a:ext cx="2529403" cy="0"/>
          </a:xfrm>
          <a:prstGeom prst="line">
            <a:avLst/>
          </a:prstGeom>
          <a:ln w="342900">
            <a:solidFill>
              <a:srgbClr val="F5F7FA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56098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698"/>
            <a:ext cx="24384000" cy="120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65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1104900" y="5156200"/>
            <a:ext cx="2534058" cy="0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156" name="Shape 156"/>
          <p:cNvSpPr/>
          <p:nvPr/>
        </p:nvSpPr>
        <p:spPr>
          <a:xfrm>
            <a:off x="1077977" y="6068073"/>
            <a:ext cx="16596992" cy="2466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6400">
                <a:solidFill>
                  <a:srgbClr val="14293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b="1" dirty="0"/>
              <a:t>Apache </a:t>
            </a:r>
            <a:r>
              <a:rPr b="1" dirty="0" smtClean="0"/>
              <a:t>open </a:t>
            </a:r>
            <a:r>
              <a:rPr b="1" dirty="0"/>
              <a:t>source </a:t>
            </a:r>
            <a:r>
              <a:rPr lang="en-US" b="1" dirty="0" smtClean="0"/>
              <a:t>project:</a:t>
            </a:r>
            <a:endParaRPr b="1" dirty="0"/>
          </a:p>
          <a:p>
            <a:pPr algn="l">
              <a:lnSpc>
                <a:spcPct val="120000"/>
              </a:lnSpc>
              <a:defRPr sz="6400">
                <a:solidFill>
                  <a:srgbClr val="14293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 dirty="0">
                <a:hlinkClick r:id="rId2"/>
              </a:rPr>
              <a:t>openwhisk.org</a:t>
            </a:r>
          </a:p>
        </p:txBody>
      </p:sp>
      <p:sp>
        <p:nvSpPr>
          <p:cNvPr id="157" name="Shape 157"/>
          <p:cNvSpPr/>
          <p:nvPr/>
        </p:nvSpPr>
        <p:spPr>
          <a:xfrm>
            <a:off x="1004681" y="3390899"/>
            <a:ext cx="9115873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800">
                <a:solidFill>
                  <a:srgbClr val="142936"/>
                </a:solidFill>
              </a:defRPr>
            </a:lvl1pPr>
          </a:lstStyle>
          <a:p>
            <a:r>
              <a:t>FaaS platform to execute code in response to events</a:t>
            </a:r>
          </a:p>
        </p:txBody>
      </p:sp>
      <p:sp>
        <p:nvSpPr>
          <p:cNvPr id="158" name="Shape 158"/>
          <p:cNvSpPr/>
          <p:nvPr/>
        </p:nvSpPr>
        <p:spPr>
          <a:xfrm>
            <a:off x="-166" y="-45321"/>
            <a:ext cx="3446854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231119" y="-6692"/>
            <a:ext cx="623467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OpenWhisk</a:t>
            </a:r>
          </a:p>
        </p:txBody>
      </p:sp>
      <p:pic>
        <p:nvPicPr>
          <p:cNvPr id="16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20929" y="3995748"/>
            <a:ext cx="8870050" cy="57245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34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dissolve/>
      </p:transition>
    </mc:Choice>
    <mc:Fallback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1109555" y="5156200"/>
            <a:ext cx="2529403" cy="0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1004681" y="3390899"/>
            <a:ext cx="9115873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800">
                <a:solidFill>
                  <a:srgbClr val="142936"/>
                </a:solidFill>
              </a:defRPr>
            </a:lvl1pPr>
          </a:lstStyle>
          <a:p>
            <a:r>
              <a:t>FaaS platform to execute code in response to events</a:t>
            </a:r>
          </a:p>
        </p:txBody>
      </p:sp>
      <p:sp>
        <p:nvSpPr>
          <p:cNvPr id="164" name="Shape 164"/>
          <p:cNvSpPr/>
          <p:nvPr/>
        </p:nvSpPr>
        <p:spPr>
          <a:xfrm>
            <a:off x="-166" y="-45321"/>
            <a:ext cx="5842166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231119" y="-79786"/>
            <a:ext cx="62346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rPr lang="en-US" dirty="0" smtClean="0"/>
              <a:t>IBM Cloud Functions</a:t>
            </a:r>
            <a:endParaRPr dirty="0"/>
          </a:p>
        </p:txBody>
      </p:sp>
      <p:pic>
        <p:nvPicPr>
          <p:cNvPr id="16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20929" y="3995748"/>
            <a:ext cx="8870050" cy="572450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1077977" y="5263898"/>
            <a:ext cx="16596992" cy="483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6400">
                <a:solidFill>
                  <a:srgbClr val="14293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IBM Cloud Functions:</a:t>
            </a:r>
          </a:p>
          <a:p>
            <a:pPr algn="l">
              <a:lnSpc>
                <a:spcPct val="120000"/>
              </a:lnSpc>
              <a:defRPr sz="6400">
                <a:solidFill>
                  <a:srgbClr val="14293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M</a:t>
            </a:r>
            <a:r>
              <a:rPr dirty="0" smtClean="0"/>
              <a:t>anaged </a:t>
            </a:r>
            <a:r>
              <a:rPr dirty="0"/>
              <a:t>service </a:t>
            </a:r>
            <a:r>
              <a:rPr lang="en-US" dirty="0" smtClean="0"/>
              <a:t>as part of</a:t>
            </a:r>
          </a:p>
          <a:p>
            <a:pPr algn="l">
              <a:lnSpc>
                <a:spcPct val="120000"/>
              </a:lnSpc>
              <a:defRPr sz="6400">
                <a:solidFill>
                  <a:srgbClr val="14293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the </a:t>
            </a:r>
            <a:r>
              <a:rPr b="1" dirty="0" smtClean="0"/>
              <a:t>IBM </a:t>
            </a:r>
            <a:r>
              <a:rPr lang="en-US" b="1" dirty="0" smtClean="0"/>
              <a:t>Cloud</a:t>
            </a:r>
            <a:endParaRPr b="1" dirty="0"/>
          </a:p>
          <a:p>
            <a:pPr algn="l">
              <a:lnSpc>
                <a:spcPct val="120000"/>
              </a:lnSpc>
              <a:defRPr sz="6400">
                <a:solidFill>
                  <a:srgbClr val="14293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 dirty="0">
                <a:hlinkClick r:id="rId3"/>
              </a:rPr>
              <a:t>bluemix.net/openwhisk</a:t>
            </a:r>
          </a:p>
        </p:txBody>
      </p:sp>
    </p:spTree>
    <p:extLst>
      <p:ext uri="{BB962C8B-B14F-4D97-AF65-F5344CB8AC3E}">
        <p14:creationId xmlns:p14="http://schemas.microsoft.com/office/powerpoint/2010/main" val="141186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69"/>
          <p:cNvSpPr/>
          <p:nvPr/>
        </p:nvSpPr>
        <p:spPr>
          <a:xfrm>
            <a:off x="673514" y="2588367"/>
            <a:ext cx="23059997" cy="2458397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txBody>
          <a:bodyPr lIns="243800" tIns="243800" rIns="243800" bIns="243800" anchor="ctr" anchorCtr="0">
            <a:noAutofit/>
          </a:bodyPr>
          <a:lstStyle/>
          <a:p>
            <a:pPr algn="l" defTabSz="2438430" hangingPunct="1">
              <a:buClr>
                <a:srgbClr val="000000"/>
              </a:buClr>
              <a:defRPr/>
            </a:pPr>
            <a:endParaRPr sz="3733">
              <a:latin typeface="Arial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4" name="Shape 171"/>
          <p:cNvGrpSpPr/>
          <p:nvPr/>
        </p:nvGrpSpPr>
        <p:grpSpPr>
          <a:xfrm>
            <a:off x="666465" y="7978879"/>
            <a:ext cx="23064419" cy="2474840"/>
            <a:chOff x="250910" y="2927550"/>
            <a:chExt cx="8649157" cy="928065"/>
          </a:xfrm>
        </p:grpSpPr>
        <p:sp>
          <p:nvSpPr>
            <p:cNvPr id="5" name="Shape 172"/>
            <p:cNvSpPr/>
            <p:nvPr/>
          </p:nvSpPr>
          <p:spPr>
            <a:xfrm>
              <a:off x="252567" y="2933715"/>
              <a:ext cx="8647499" cy="921900"/>
            </a:xfrm>
            <a:prstGeom prst="rect">
              <a:avLst/>
            </a:prstGeom>
            <a:solidFill>
              <a:srgbClr val="449B9B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algn="l" defTabSz="2438430" hangingPunct="1">
                <a:buClr>
                  <a:srgbClr val="000000"/>
                </a:buClr>
                <a:defRPr/>
              </a:pPr>
              <a:endParaRPr sz="2133">
                <a:latin typeface="Arial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6" name="Shape 173"/>
            <p:cNvSpPr/>
            <p:nvPr/>
          </p:nvSpPr>
          <p:spPr>
            <a:xfrm>
              <a:off x="3063981" y="3023833"/>
              <a:ext cx="959099" cy="386100"/>
            </a:xfrm>
            <a:prstGeom prst="rect">
              <a:avLst/>
            </a:prstGeom>
            <a:solidFill>
              <a:srgbClr val="38746F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Enrich</a:t>
              </a:r>
            </a:p>
          </p:txBody>
        </p:sp>
        <p:sp>
          <p:nvSpPr>
            <p:cNvPr id="7" name="Shape 174"/>
            <p:cNvSpPr/>
            <p:nvPr/>
          </p:nvSpPr>
          <p:spPr>
            <a:xfrm>
              <a:off x="4340644" y="3023833"/>
              <a:ext cx="959100" cy="386100"/>
            </a:xfrm>
            <a:prstGeom prst="rect">
              <a:avLst/>
            </a:prstGeom>
            <a:solidFill>
              <a:srgbClr val="38746F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Store</a:t>
              </a:r>
            </a:p>
          </p:txBody>
        </p:sp>
        <p:sp>
          <p:nvSpPr>
            <p:cNvPr id="8" name="Shape 175"/>
            <p:cNvSpPr/>
            <p:nvPr/>
          </p:nvSpPr>
          <p:spPr>
            <a:xfrm>
              <a:off x="5617307" y="3023833"/>
              <a:ext cx="959099" cy="386100"/>
            </a:xfrm>
            <a:prstGeom prst="rect">
              <a:avLst/>
            </a:prstGeom>
            <a:solidFill>
              <a:srgbClr val="38746F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Analyze</a:t>
              </a:r>
            </a:p>
          </p:txBody>
        </p:sp>
        <p:sp>
          <p:nvSpPr>
            <p:cNvPr id="9" name="Shape 176"/>
            <p:cNvSpPr/>
            <p:nvPr/>
          </p:nvSpPr>
          <p:spPr>
            <a:xfrm>
              <a:off x="2818723" y="3142656"/>
              <a:ext cx="172799" cy="16529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algn="l" defTabSz="2438430" hangingPunct="1">
                <a:buClr>
                  <a:srgbClr val="000000"/>
                </a:buClr>
                <a:defRPr/>
              </a:pPr>
              <a:endParaRPr sz="2133">
                <a:latin typeface="Arial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0" name="Shape 177"/>
            <p:cNvSpPr/>
            <p:nvPr/>
          </p:nvSpPr>
          <p:spPr>
            <a:xfrm>
              <a:off x="4095387" y="3142656"/>
              <a:ext cx="172799" cy="16529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algn="l" defTabSz="2438430" hangingPunct="1">
                <a:buClr>
                  <a:srgbClr val="000000"/>
                </a:buClr>
                <a:defRPr/>
              </a:pPr>
              <a:endParaRPr sz="2133">
                <a:latin typeface="Arial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1" name="Shape 178"/>
            <p:cNvSpPr/>
            <p:nvPr/>
          </p:nvSpPr>
          <p:spPr>
            <a:xfrm>
              <a:off x="5372051" y="3142656"/>
              <a:ext cx="172799" cy="16529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algn="l" defTabSz="2438430" hangingPunct="1">
                <a:buClr>
                  <a:srgbClr val="000000"/>
                </a:buClr>
                <a:defRPr/>
              </a:pPr>
              <a:endParaRPr sz="2133">
                <a:latin typeface="Arial"/>
                <a:ea typeface="Helvetica Neue Light"/>
                <a:cs typeface="Helvetica Neue Light"/>
                <a:sym typeface="Helvetica Neue Light"/>
              </a:endParaRPr>
            </a:p>
          </p:txBody>
        </p:sp>
        <p:grpSp>
          <p:nvGrpSpPr>
            <p:cNvPr id="12" name="Shape 179"/>
            <p:cNvGrpSpPr/>
            <p:nvPr/>
          </p:nvGrpSpPr>
          <p:grpSpPr>
            <a:xfrm>
              <a:off x="8191556" y="3161905"/>
              <a:ext cx="464390" cy="465580"/>
              <a:chOff x="11085513" y="3719512"/>
              <a:chExt cx="619186" cy="620775"/>
            </a:xfrm>
          </p:grpSpPr>
          <p:sp>
            <p:nvSpPr>
              <p:cNvPr id="23" name="Shape 180"/>
              <p:cNvSpPr/>
              <p:nvPr/>
            </p:nvSpPr>
            <p:spPr>
              <a:xfrm>
                <a:off x="11569700" y="4205287"/>
                <a:ext cx="135000" cy="135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919" y="14579"/>
                    </a:moveTo>
                    <a:cubicBezTo>
                      <a:pt x="34926" y="14579"/>
                      <a:pt x="14579" y="34926"/>
                      <a:pt x="14579" y="59919"/>
                    </a:cubicBezTo>
                    <a:cubicBezTo>
                      <a:pt x="14579" y="84913"/>
                      <a:pt x="34926" y="105260"/>
                      <a:pt x="59919" y="105260"/>
                    </a:cubicBezTo>
                    <a:cubicBezTo>
                      <a:pt x="84913" y="105260"/>
                      <a:pt x="105260" y="84913"/>
                      <a:pt x="105260" y="59919"/>
                    </a:cubicBezTo>
                    <a:cubicBezTo>
                      <a:pt x="105260" y="34926"/>
                      <a:pt x="84913" y="14579"/>
                      <a:pt x="59919" y="14579"/>
                    </a:cubicBezTo>
                    <a:moveTo>
                      <a:pt x="59919" y="119999"/>
                    </a:moveTo>
                    <a:cubicBezTo>
                      <a:pt x="26915" y="119999"/>
                      <a:pt x="0" y="93084"/>
                      <a:pt x="0" y="59919"/>
                    </a:cubicBezTo>
                    <a:cubicBezTo>
                      <a:pt x="0" y="26915"/>
                      <a:pt x="26915" y="0"/>
                      <a:pt x="59919" y="0"/>
                    </a:cubicBezTo>
                    <a:cubicBezTo>
                      <a:pt x="93084" y="0"/>
                      <a:pt x="119999" y="26915"/>
                      <a:pt x="119999" y="59919"/>
                    </a:cubicBezTo>
                    <a:cubicBezTo>
                      <a:pt x="119999" y="93084"/>
                      <a:pt x="93084" y="119999"/>
                      <a:pt x="59919" y="11999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24" name="Shape 181"/>
              <p:cNvSpPr/>
              <p:nvPr/>
            </p:nvSpPr>
            <p:spPr>
              <a:xfrm>
                <a:off x="11328400" y="3721100"/>
                <a:ext cx="133199" cy="135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4579"/>
                    </a:moveTo>
                    <a:cubicBezTo>
                      <a:pt x="34973" y="14579"/>
                      <a:pt x="14598" y="34926"/>
                      <a:pt x="14598" y="59919"/>
                    </a:cubicBezTo>
                    <a:cubicBezTo>
                      <a:pt x="14598" y="84913"/>
                      <a:pt x="34973" y="105260"/>
                      <a:pt x="60000" y="105260"/>
                    </a:cubicBezTo>
                    <a:cubicBezTo>
                      <a:pt x="85026" y="105260"/>
                      <a:pt x="105401" y="84913"/>
                      <a:pt x="105401" y="59919"/>
                    </a:cubicBezTo>
                    <a:cubicBezTo>
                      <a:pt x="105401" y="34926"/>
                      <a:pt x="85026" y="14579"/>
                      <a:pt x="60000" y="14579"/>
                    </a:cubicBezTo>
                    <a:moveTo>
                      <a:pt x="60000" y="119999"/>
                    </a:moveTo>
                    <a:cubicBezTo>
                      <a:pt x="26951" y="119999"/>
                      <a:pt x="0" y="93084"/>
                      <a:pt x="0" y="59919"/>
                    </a:cubicBezTo>
                    <a:cubicBezTo>
                      <a:pt x="0" y="26915"/>
                      <a:pt x="26951" y="0"/>
                      <a:pt x="60000" y="0"/>
                    </a:cubicBezTo>
                    <a:cubicBezTo>
                      <a:pt x="93048" y="0"/>
                      <a:pt x="120000" y="26915"/>
                      <a:pt x="120000" y="59919"/>
                    </a:cubicBezTo>
                    <a:cubicBezTo>
                      <a:pt x="120000" y="93084"/>
                      <a:pt x="93048" y="119999"/>
                      <a:pt x="60000" y="11999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25" name="Shape 182"/>
              <p:cNvSpPr/>
              <p:nvPr/>
            </p:nvSpPr>
            <p:spPr>
              <a:xfrm>
                <a:off x="11087100" y="4205287"/>
                <a:ext cx="135000" cy="135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919" y="14579"/>
                    </a:moveTo>
                    <a:cubicBezTo>
                      <a:pt x="34926" y="14579"/>
                      <a:pt x="14579" y="34926"/>
                      <a:pt x="14579" y="59919"/>
                    </a:cubicBezTo>
                    <a:cubicBezTo>
                      <a:pt x="14579" y="84913"/>
                      <a:pt x="34926" y="105260"/>
                      <a:pt x="59919" y="105260"/>
                    </a:cubicBezTo>
                    <a:cubicBezTo>
                      <a:pt x="84913" y="105260"/>
                      <a:pt x="105260" y="84913"/>
                      <a:pt x="105260" y="59919"/>
                    </a:cubicBezTo>
                    <a:cubicBezTo>
                      <a:pt x="105260" y="34926"/>
                      <a:pt x="84913" y="14579"/>
                      <a:pt x="59919" y="14579"/>
                    </a:cubicBezTo>
                    <a:moveTo>
                      <a:pt x="59919" y="119999"/>
                    </a:moveTo>
                    <a:cubicBezTo>
                      <a:pt x="26915" y="119999"/>
                      <a:pt x="0" y="93084"/>
                      <a:pt x="0" y="59919"/>
                    </a:cubicBezTo>
                    <a:cubicBezTo>
                      <a:pt x="0" y="26915"/>
                      <a:pt x="26915" y="0"/>
                      <a:pt x="59919" y="0"/>
                    </a:cubicBezTo>
                    <a:cubicBezTo>
                      <a:pt x="93084" y="0"/>
                      <a:pt x="119999" y="26915"/>
                      <a:pt x="119999" y="59919"/>
                    </a:cubicBezTo>
                    <a:cubicBezTo>
                      <a:pt x="119999" y="93084"/>
                      <a:pt x="93084" y="119999"/>
                      <a:pt x="59919" y="11999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26" name="Shape 183"/>
              <p:cNvSpPr/>
              <p:nvPr/>
            </p:nvSpPr>
            <p:spPr>
              <a:xfrm>
                <a:off x="11185525" y="4081462"/>
                <a:ext cx="158700" cy="157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38" y="120000"/>
                    </a:moveTo>
                    <a:cubicBezTo>
                      <a:pt x="5306" y="120000"/>
                      <a:pt x="3673" y="119316"/>
                      <a:pt x="2448" y="118086"/>
                    </a:cubicBezTo>
                    <a:cubicBezTo>
                      <a:pt x="0" y="115626"/>
                      <a:pt x="0" y="111662"/>
                      <a:pt x="2448" y="109339"/>
                    </a:cubicBezTo>
                    <a:cubicBezTo>
                      <a:pt x="108843" y="2460"/>
                      <a:pt x="108843" y="2460"/>
                      <a:pt x="108843" y="2460"/>
                    </a:cubicBezTo>
                    <a:cubicBezTo>
                      <a:pt x="111292" y="0"/>
                      <a:pt x="115238" y="0"/>
                      <a:pt x="117687" y="2460"/>
                    </a:cubicBezTo>
                    <a:cubicBezTo>
                      <a:pt x="119999" y="4920"/>
                      <a:pt x="119999" y="8883"/>
                      <a:pt x="117687" y="11343"/>
                    </a:cubicBezTo>
                    <a:cubicBezTo>
                      <a:pt x="11292" y="118086"/>
                      <a:pt x="11292" y="118086"/>
                      <a:pt x="11292" y="118086"/>
                    </a:cubicBezTo>
                    <a:cubicBezTo>
                      <a:pt x="10068" y="119316"/>
                      <a:pt x="8435" y="120000"/>
                      <a:pt x="6938" y="12000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27" name="Shape 184"/>
              <p:cNvSpPr/>
              <p:nvPr/>
            </p:nvSpPr>
            <p:spPr>
              <a:xfrm>
                <a:off x="11204575" y="3779837"/>
                <a:ext cx="139799" cy="173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913" y="120000"/>
                    </a:moveTo>
                    <a:cubicBezTo>
                      <a:pt x="6931" y="120000"/>
                      <a:pt x="6931" y="120000"/>
                      <a:pt x="6931" y="120000"/>
                    </a:cubicBezTo>
                    <a:cubicBezTo>
                      <a:pt x="3080" y="120000"/>
                      <a:pt x="0" y="93626"/>
                      <a:pt x="0" y="59340"/>
                    </a:cubicBezTo>
                    <a:cubicBezTo>
                      <a:pt x="0" y="26373"/>
                      <a:pt x="3080" y="0"/>
                      <a:pt x="6931" y="0"/>
                    </a:cubicBezTo>
                    <a:cubicBezTo>
                      <a:pt x="112913" y="0"/>
                      <a:pt x="112913" y="0"/>
                      <a:pt x="112913" y="0"/>
                    </a:cubicBezTo>
                    <a:cubicBezTo>
                      <a:pt x="116919" y="0"/>
                      <a:pt x="120000" y="26373"/>
                      <a:pt x="120000" y="59340"/>
                    </a:cubicBezTo>
                    <a:cubicBezTo>
                      <a:pt x="120000" y="93626"/>
                      <a:pt x="116919" y="120000"/>
                      <a:pt x="112913" y="12000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28" name="Shape 185"/>
              <p:cNvSpPr/>
              <p:nvPr/>
            </p:nvSpPr>
            <p:spPr>
              <a:xfrm>
                <a:off x="11387138" y="3840162"/>
                <a:ext cx="15899" cy="1397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7391" y="120000"/>
                      <a:pt x="0" y="116769"/>
                      <a:pt x="0" y="112923"/>
                    </a:cubicBezTo>
                    <a:cubicBezTo>
                      <a:pt x="0" y="7076"/>
                      <a:pt x="0" y="7076"/>
                      <a:pt x="0" y="7076"/>
                    </a:cubicBezTo>
                    <a:cubicBezTo>
                      <a:pt x="0" y="3230"/>
                      <a:pt x="27391" y="0"/>
                      <a:pt x="60000" y="0"/>
                    </a:cubicBezTo>
                    <a:cubicBezTo>
                      <a:pt x="92608" y="0"/>
                      <a:pt x="120000" y="3230"/>
                      <a:pt x="120000" y="7076"/>
                    </a:cubicBezTo>
                    <a:cubicBezTo>
                      <a:pt x="120000" y="112923"/>
                      <a:pt x="120000" y="112923"/>
                      <a:pt x="120000" y="112923"/>
                    </a:cubicBezTo>
                    <a:cubicBezTo>
                      <a:pt x="120000" y="116769"/>
                      <a:pt x="92608" y="120000"/>
                      <a:pt x="60000" y="12000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29" name="Shape 186"/>
              <p:cNvSpPr/>
              <p:nvPr/>
            </p:nvSpPr>
            <p:spPr>
              <a:xfrm>
                <a:off x="11628438" y="4068762"/>
                <a:ext cx="17399" cy="1539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7391" y="120000"/>
                      <a:pt x="0" y="117186"/>
                      <a:pt x="0" y="113669"/>
                    </a:cubicBezTo>
                    <a:cubicBezTo>
                      <a:pt x="0" y="6471"/>
                      <a:pt x="0" y="6471"/>
                      <a:pt x="0" y="6471"/>
                    </a:cubicBezTo>
                    <a:cubicBezTo>
                      <a:pt x="0" y="2954"/>
                      <a:pt x="27391" y="0"/>
                      <a:pt x="60000" y="0"/>
                    </a:cubicBezTo>
                    <a:cubicBezTo>
                      <a:pt x="92608" y="0"/>
                      <a:pt x="120000" y="2954"/>
                      <a:pt x="120000" y="6471"/>
                    </a:cubicBezTo>
                    <a:cubicBezTo>
                      <a:pt x="120000" y="113669"/>
                      <a:pt x="120000" y="113669"/>
                      <a:pt x="120000" y="113669"/>
                    </a:cubicBezTo>
                    <a:cubicBezTo>
                      <a:pt x="120000" y="117186"/>
                      <a:pt x="92608" y="120000"/>
                      <a:pt x="60000" y="12000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30" name="Shape 187"/>
              <p:cNvSpPr/>
              <p:nvPr/>
            </p:nvSpPr>
            <p:spPr>
              <a:xfrm>
                <a:off x="11318875" y="4205287"/>
                <a:ext cx="152399" cy="135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096" y="105260"/>
                    </a:moveTo>
                    <a:cubicBezTo>
                      <a:pt x="82903" y="105260"/>
                      <a:pt x="82903" y="105260"/>
                      <a:pt x="82903" y="105260"/>
                    </a:cubicBezTo>
                    <a:cubicBezTo>
                      <a:pt x="105948" y="59919"/>
                      <a:pt x="105948" y="59919"/>
                      <a:pt x="105948" y="59919"/>
                    </a:cubicBezTo>
                    <a:cubicBezTo>
                      <a:pt x="82903" y="14579"/>
                      <a:pt x="82903" y="14579"/>
                      <a:pt x="82903" y="14579"/>
                    </a:cubicBezTo>
                    <a:cubicBezTo>
                      <a:pt x="37096" y="14579"/>
                      <a:pt x="37096" y="14579"/>
                      <a:pt x="37096" y="14579"/>
                    </a:cubicBezTo>
                    <a:cubicBezTo>
                      <a:pt x="14051" y="59919"/>
                      <a:pt x="14051" y="59919"/>
                      <a:pt x="14051" y="59919"/>
                    </a:cubicBezTo>
                    <a:lnTo>
                      <a:pt x="37096" y="105260"/>
                    </a:lnTo>
                    <a:close/>
                    <a:moveTo>
                      <a:pt x="86697" y="119999"/>
                    </a:moveTo>
                    <a:cubicBezTo>
                      <a:pt x="33302" y="119999"/>
                      <a:pt x="33302" y="119999"/>
                      <a:pt x="33302" y="119999"/>
                    </a:cubicBezTo>
                    <a:cubicBezTo>
                      <a:pt x="31053" y="119999"/>
                      <a:pt x="28946" y="118558"/>
                      <a:pt x="27822" y="116315"/>
                    </a:cubicBezTo>
                    <a:cubicBezTo>
                      <a:pt x="1124" y="63604"/>
                      <a:pt x="1124" y="63604"/>
                      <a:pt x="1124" y="63604"/>
                    </a:cubicBezTo>
                    <a:cubicBezTo>
                      <a:pt x="0" y="61361"/>
                      <a:pt x="0" y="58638"/>
                      <a:pt x="1124" y="56395"/>
                    </a:cubicBezTo>
                    <a:cubicBezTo>
                      <a:pt x="27822" y="3684"/>
                      <a:pt x="27822" y="3684"/>
                      <a:pt x="27822" y="3684"/>
                    </a:cubicBezTo>
                    <a:cubicBezTo>
                      <a:pt x="28946" y="1441"/>
                      <a:pt x="31053" y="0"/>
                      <a:pt x="33302" y="0"/>
                    </a:cubicBezTo>
                    <a:cubicBezTo>
                      <a:pt x="86697" y="0"/>
                      <a:pt x="86697" y="0"/>
                      <a:pt x="86697" y="0"/>
                    </a:cubicBezTo>
                    <a:cubicBezTo>
                      <a:pt x="88946" y="0"/>
                      <a:pt x="91053" y="1441"/>
                      <a:pt x="92177" y="3684"/>
                    </a:cubicBezTo>
                    <a:cubicBezTo>
                      <a:pt x="118875" y="56395"/>
                      <a:pt x="118875" y="56395"/>
                      <a:pt x="118875" y="56395"/>
                    </a:cubicBezTo>
                    <a:cubicBezTo>
                      <a:pt x="120000" y="58638"/>
                      <a:pt x="120000" y="61361"/>
                      <a:pt x="118875" y="63604"/>
                    </a:cubicBezTo>
                    <a:cubicBezTo>
                      <a:pt x="92177" y="116315"/>
                      <a:pt x="92177" y="116315"/>
                      <a:pt x="92177" y="116315"/>
                    </a:cubicBezTo>
                    <a:cubicBezTo>
                      <a:pt x="91053" y="118558"/>
                      <a:pt x="88946" y="119999"/>
                      <a:pt x="86697" y="11999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31" name="Shape 188"/>
              <p:cNvSpPr/>
              <p:nvPr/>
            </p:nvSpPr>
            <p:spPr>
              <a:xfrm>
                <a:off x="11569700" y="3719512"/>
                <a:ext cx="135000" cy="1364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416" y="105517"/>
                    </a:moveTo>
                    <a:cubicBezTo>
                      <a:pt x="100583" y="105517"/>
                      <a:pt x="100583" y="105517"/>
                      <a:pt x="100583" y="105517"/>
                    </a:cubicBezTo>
                    <a:cubicBezTo>
                      <a:pt x="60000" y="24350"/>
                      <a:pt x="60000" y="24350"/>
                      <a:pt x="60000" y="24350"/>
                    </a:cubicBezTo>
                    <a:lnTo>
                      <a:pt x="19416" y="105517"/>
                    </a:lnTo>
                    <a:close/>
                    <a:moveTo>
                      <a:pt x="112360" y="120000"/>
                    </a:moveTo>
                    <a:cubicBezTo>
                      <a:pt x="7639" y="120000"/>
                      <a:pt x="7639" y="120000"/>
                      <a:pt x="7639" y="120000"/>
                    </a:cubicBezTo>
                    <a:cubicBezTo>
                      <a:pt x="5251" y="120000"/>
                      <a:pt x="2864" y="118726"/>
                      <a:pt x="1591" y="116657"/>
                    </a:cubicBezTo>
                    <a:cubicBezTo>
                      <a:pt x="159" y="114429"/>
                      <a:pt x="0" y="111724"/>
                      <a:pt x="1273" y="109496"/>
                    </a:cubicBezTo>
                    <a:cubicBezTo>
                      <a:pt x="53474" y="4933"/>
                      <a:pt x="53474" y="4933"/>
                      <a:pt x="53474" y="4933"/>
                    </a:cubicBezTo>
                    <a:cubicBezTo>
                      <a:pt x="56021" y="0"/>
                      <a:pt x="64137" y="0"/>
                      <a:pt x="66525" y="4933"/>
                    </a:cubicBezTo>
                    <a:cubicBezTo>
                      <a:pt x="118885" y="109496"/>
                      <a:pt x="118885" y="109496"/>
                      <a:pt x="118885" y="109496"/>
                    </a:cubicBezTo>
                    <a:cubicBezTo>
                      <a:pt x="120000" y="111724"/>
                      <a:pt x="119840" y="114429"/>
                      <a:pt x="118567" y="116657"/>
                    </a:cubicBezTo>
                    <a:cubicBezTo>
                      <a:pt x="117135" y="118726"/>
                      <a:pt x="114907" y="120000"/>
                      <a:pt x="112360" y="12000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32" name="Shape 189"/>
              <p:cNvSpPr/>
              <p:nvPr/>
            </p:nvSpPr>
            <p:spPr>
              <a:xfrm>
                <a:off x="11455400" y="4264025"/>
                <a:ext cx="130200" cy="173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407" y="120000"/>
                    </a:moveTo>
                    <a:cubicBezTo>
                      <a:pt x="7592" y="120000"/>
                      <a:pt x="7592" y="120000"/>
                      <a:pt x="7592" y="120000"/>
                    </a:cubicBezTo>
                    <a:cubicBezTo>
                      <a:pt x="3466" y="120000"/>
                      <a:pt x="0" y="92608"/>
                      <a:pt x="0" y="60000"/>
                    </a:cubicBezTo>
                    <a:cubicBezTo>
                      <a:pt x="0" y="27391"/>
                      <a:pt x="3466" y="0"/>
                      <a:pt x="7592" y="0"/>
                    </a:cubicBezTo>
                    <a:cubicBezTo>
                      <a:pt x="112407" y="0"/>
                      <a:pt x="112407" y="0"/>
                      <a:pt x="112407" y="0"/>
                    </a:cubicBezTo>
                    <a:cubicBezTo>
                      <a:pt x="116698" y="0"/>
                      <a:pt x="120000" y="27391"/>
                      <a:pt x="120000" y="60000"/>
                    </a:cubicBezTo>
                    <a:cubicBezTo>
                      <a:pt x="120000" y="92608"/>
                      <a:pt x="116698" y="120000"/>
                      <a:pt x="112407" y="12000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33" name="Shape 190"/>
              <p:cNvSpPr/>
              <p:nvPr/>
            </p:nvSpPr>
            <p:spPr>
              <a:xfrm>
                <a:off x="11328400" y="3963987"/>
                <a:ext cx="133199" cy="135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598" y="105420"/>
                    </a:moveTo>
                    <a:cubicBezTo>
                      <a:pt x="105401" y="105420"/>
                      <a:pt x="105401" y="105420"/>
                      <a:pt x="105401" y="105420"/>
                    </a:cubicBezTo>
                    <a:cubicBezTo>
                      <a:pt x="105401" y="14739"/>
                      <a:pt x="105401" y="14739"/>
                      <a:pt x="105401" y="14739"/>
                    </a:cubicBezTo>
                    <a:cubicBezTo>
                      <a:pt x="14598" y="14739"/>
                      <a:pt x="14598" y="14739"/>
                      <a:pt x="14598" y="14739"/>
                    </a:cubicBezTo>
                    <a:lnTo>
                      <a:pt x="14598" y="105420"/>
                    </a:lnTo>
                    <a:close/>
                    <a:moveTo>
                      <a:pt x="112780" y="119999"/>
                    </a:moveTo>
                    <a:cubicBezTo>
                      <a:pt x="7219" y="119999"/>
                      <a:pt x="7219" y="119999"/>
                      <a:pt x="7219" y="119999"/>
                    </a:cubicBezTo>
                    <a:cubicBezTo>
                      <a:pt x="3208" y="119999"/>
                      <a:pt x="0" y="116795"/>
                      <a:pt x="0" y="112790"/>
                    </a:cubicBezTo>
                    <a:cubicBezTo>
                      <a:pt x="0" y="7369"/>
                      <a:pt x="0" y="7369"/>
                      <a:pt x="0" y="7369"/>
                    </a:cubicBezTo>
                    <a:cubicBezTo>
                      <a:pt x="0" y="3364"/>
                      <a:pt x="3208" y="0"/>
                      <a:pt x="7219" y="0"/>
                    </a:cubicBezTo>
                    <a:cubicBezTo>
                      <a:pt x="112780" y="0"/>
                      <a:pt x="112780" y="0"/>
                      <a:pt x="112780" y="0"/>
                    </a:cubicBezTo>
                    <a:cubicBezTo>
                      <a:pt x="116791" y="0"/>
                      <a:pt x="120000" y="3364"/>
                      <a:pt x="120000" y="7369"/>
                    </a:cubicBezTo>
                    <a:cubicBezTo>
                      <a:pt x="120000" y="112790"/>
                      <a:pt x="120000" y="112790"/>
                      <a:pt x="120000" y="112790"/>
                    </a:cubicBezTo>
                    <a:cubicBezTo>
                      <a:pt x="120000" y="116795"/>
                      <a:pt x="116791" y="119999"/>
                      <a:pt x="112780" y="11999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34" name="Shape 191"/>
              <p:cNvSpPr/>
              <p:nvPr/>
            </p:nvSpPr>
            <p:spPr>
              <a:xfrm>
                <a:off x="11085513" y="3943350"/>
                <a:ext cx="180900" cy="1779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758" y="47588"/>
                    </a:moveTo>
                    <a:cubicBezTo>
                      <a:pt x="47617" y="106922"/>
                      <a:pt x="47617" y="106922"/>
                      <a:pt x="47617" y="106922"/>
                    </a:cubicBezTo>
                    <a:cubicBezTo>
                      <a:pt x="106241" y="72653"/>
                      <a:pt x="106241" y="72653"/>
                      <a:pt x="106241" y="72653"/>
                    </a:cubicBezTo>
                    <a:cubicBezTo>
                      <a:pt x="72382" y="13319"/>
                      <a:pt x="72382" y="13319"/>
                      <a:pt x="72382" y="13319"/>
                    </a:cubicBezTo>
                    <a:lnTo>
                      <a:pt x="13758" y="47588"/>
                    </a:lnTo>
                    <a:close/>
                    <a:moveTo>
                      <a:pt x="45583" y="120000"/>
                    </a:moveTo>
                    <a:cubicBezTo>
                      <a:pt x="45104" y="120000"/>
                      <a:pt x="44626" y="120000"/>
                      <a:pt x="44147" y="119878"/>
                    </a:cubicBezTo>
                    <a:cubicBezTo>
                      <a:pt x="42711" y="119394"/>
                      <a:pt x="41515" y="118546"/>
                      <a:pt x="40797" y="117214"/>
                    </a:cubicBezTo>
                    <a:cubicBezTo>
                      <a:pt x="1555" y="48314"/>
                      <a:pt x="1555" y="48314"/>
                      <a:pt x="1555" y="48314"/>
                    </a:cubicBezTo>
                    <a:cubicBezTo>
                      <a:pt x="0" y="45650"/>
                      <a:pt x="957" y="42260"/>
                      <a:pt x="3469" y="40686"/>
                    </a:cubicBezTo>
                    <a:cubicBezTo>
                      <a:pt x="71665" y="968"/>
                      <a:pt x="71665" y="968"/>
                      <a:pt x="71665" y="968"/>
                    </a:cubicBezTo>
                    <a:cubicBezTo>
                      <a:pt x="72861" y="242"/>
                      <a:pt x="74416" y="0"/>
                      <a:pt x="75852" y="363"/>
                    </a:cubicBezTo>
                    <a:cubicBezTo>
                      <a:pt x="77168" y="726"/>
                      <a:pt x="78364" y="1695"/>
                      <a:pt x="79082" y="2906"/>
                    </a:cubicBezTo>
                    <a:cubicBezTo>
                      <a:pt x="118444" y="71927"/>
                      <a:pt x="118444" y="71927"/>
                      <a:pt x="118444" y="71927"/>
                    </a:cubicBezTo>
                    <a:cubicBezTo>
                      <a:pt x="120000" y="74591"/>
                      <a:pt x="119042" y="77981"/>
                      <a:pt x="116410" y="79434"/>
                    </a:cubicBezTo>
                    <a:cubicBezTo>
                      <a:pt x="48334" y="119273"/>
                      <a:pt x="48334" y="119273"/>
                      <a:pt x="48334" y="119273"/>
                    </a:cubicBezTo>
                    <a:cubicBezTo>
                      <a:pt x="47497" y="119757"/>
                      <a:pt x="46540" y="120000"/>
                      <a:pt x="45583" y="12000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35" name="Shape 192"/>
              <p:cNvSpPr/>
              <p:nvPr/>
            </p:nvSpPr>
            <p:spPr>
              <a:xfrm>
                <a:off x="11583988" y="3979862"/>
                <a:ext cx="106500" cy="1046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999" y="18871"/>
                    </a:moveTo>
                    <a:cubicBezTo>
                      <a:pt x="37191" y="18871"/>
                      <a:pt x="18698" y="37333"/>
                      <a:pt x="18698" y="59897"/>
                    </a:cubicBezTo>
                    <a:cubicBezTo>
                      <a:pt x="18698" y="82666"/>
                      <a:pt x="37191" y="101128"/>
                      <a:pt x="59999" y="101128"/>
                    </a:cubicBezTo>
                    <a:cubicBezTo>
                      <a:pt x="82808" y="101128"/>
                      <a:pt x="101301" y="82666"/>
                      <a:pt x="101301" y="59897"/>
                    </a:cubicBezTo>
                    <a:cubicBezTo>
                      <a:pt x="101301" y="37333"/>
                      <a:pt x="82808" y="18871"/>
                      <a:pt x="59999" y="18871"/>
                    </a:cubicBezTo>
                    <a:moveTo>
                      <a:pt x="59999" y="120000"/>
                    </a:moveTo>
                    <a:cubicBezTo>
                      <a:pt x="26917" y="120000"/>
                      <a:pt x="0" y="92923"/>
                      <a:pt x="0" y="59897"/>
                    </a:cubicBezTo>
                    <a:cubicBezTo>
                      <a:pt x="0" y="26871"/>
                      <a:pt x="26917" y="0"/>
                      <a:pt x="59999" y="0"/>
                    </a:cubicBezTo>
                    <a:cubicBezTo>
                      <a:pt x="93082" y="0"/>
                      <a:pt x="119999" y="26871"/>
                      <a:pt x="119999" y="59897"/>
                    </a:cubicBezTo>
                    <a:cubicBezTo>
                      <a:pt x="119999" y="92923"/>
                      <a:pt x="93082" y="120000"/>
                      <a:pt x="59999" y="12000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36" name="Shape 193"/>
              <p:cNvSpPr/>
              <p:nvPr/>
            </p:nvSpPr>
            <p:spPr>
              <a:xfrm>
                <a:off x="11085513" y="3721100"/>
                <a:ext cx="135000" cy="1523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739" y="83098"/>
                    </a:moveTo>
                    <a:cubicBezTo>
                      <a:pt x="60080" y="106197"/>
                      <a:pt x="60080" y="106197"/>
                      <a:pt x="60080" y="106197"/>
                    </a:cubicBezTo>
                    <a:cubicBezTo>
                      <a:pt x="105420" y="83098"/>
                      <a:pt x="105420" y="83098"/>
                      <a:pt x="105420" y="83098"/>
                    </a:cubicBezTo>
                    <a:cubicBezTo>
                      <a:pt x="105420" y="37042"/>
                      <a:pt x="105420" y="37042"/>
                      <a:pt x="105420" y="37042"/>
                    </a:cubicBezTo>
                    <a:cubicBezTo>
                      <a:pt x="60080" y="14084"/>
                      <a:pt x="60080" y="14084"/>
                      <a:pt x="60080" y="14084"/>
                    </a:cubicBezTo>
                    <a:cubicBezTo>
                      <a:pt x="14739" y="37042"/>
                      <a:pt x="14739" y="37042"/>
                      <a:pt x="14739" y="37042"/>
                    </a:cubicBezTo>
                    <a:lnTo>
                      <a:pt x="14739" y="83098"/>
                    </a:lnTo>
                    <a:close/>
                    <a:moveTo>
                      <a:pt x="60080" y="119999"/>
                    </a:moveTo>
                    <a:cubicBezTo>
                      <a:pt x="58798" y="119999"/>
                      <a:pt x="57516" y="119718"/>
                      <a:pt x="56395" y="119154"/>
                    </a:cubicBezTo>
                    <a:cubicBezTo>
                      <a:pt x="3684" y="92394"/>
                      <a:pt x="3684" y="92394"/>
                      <a:pt x="3684" y="92394"/>
                    </a:cubicBezTo>
                    <a:cubicBezTo>
                      <a:pt x="1441" y="91267"/>
                      <a:pt x="0" y="89154"/>
                      <a:pt x="0" y="86901"/>
                    </a:cubicBezTo>
                    <a:cubicBezTo>
                      <a:pt x="0" y="33380"/>
                      <a:pt x="0" y="33380"/>
                      <a:pt x="0" y="33380"/>
                    </a:cubicBezTo>
                    <a:cubicBezTo>
                      <a:pt x="0" y="31126"/>
                      <a:pt x="1441" y="29014"/>
                      <a:pt x="3684" y="27746"/>
                    </a:cubicBezTo>
                    <a:cubicBezTo>
                      <a:pt x="56395" y="1126"/>
                      <a:pt x="56395" y="1126"/>
                      <a:pt x="56395" y="1126"/>
                    </a:cubicBezTo>
                    <a:cubicBezTo>
                      <a:pt x="58638" y="0"/>
                      <a:pt x="61361" y="0"/>
                      <a:pt x="63765" y="1126"/>
                    </a:cubicBezTo>
                    <a:cubicBezTo>
                      <a:pt x="116315" y="27746"/>
                      <a:pt x="116315" y="27746"/>
                      <a:pt x="116315" y="27746"/>
                    </a:cubicBezTo>
                    <a:cubicBezTo>
                      <a:pt x="118558" y="29014"/>
                      <a:pt x="119999" y="31126"/>
                      <a:pt x="119999" y="33380"/>
                    </a:cubicBezTo>
                    <a:cubicBezTo>
                      <a:pt x="119999" y="86901"/>
                      <a:pt x="119999" y="86901"/>
                      <a:pt x="119999" y="86901"/>
                    </a:cubicBezTo>
                    <a:cubicBezTo>
                      <a:pt x="119999" y="89154"/>
                      <a:pt x="118558" y="91267"/>
                      <a:pt x="116315" y="92394"/>
                    </a:cubicBezTo>
                    <a:cubicBezTo>
                      <a:pt x="63765" y="119154"/>
                      <a:pt x="63765" y="119154"/>
                      <a:pt x="63765" y="119154"/>
                    </a:cubicBezTo>
                    <a:cubicBezTo>
                      <a:pt x="62643" y="119718"/>
                      <a:pt x="61361" y="119999"/>
                      <a:pt x="60080" y="11999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sp>
          <p:nvSpPr>
            <p:cNvPr id="13" name="Shape 194"/>
            <p:cNvSpPr/>
            <p:nvPr/>
          </p:nvSpPr>
          <p:spPr>
            <a:xfrm>
              <a:off x="6648714" y="3142656"/>
              <a:ext cx="172799" cy="16529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algn="l" defTabSz="2438430" hangingPunct="1">
                <a:buClr>
                  <a:srgbClr val="000000"/>
                </a:buClr>
                <a:defRPr/>
              </a:pPr>
              <a:endParaRPr sz="2133">
                <a:latin typeface="Arial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4" name="Shape 195"/>
            <p:cNvSpPr/>
            <p:nvPr/>
          </p:nvSpPr>
          <p:spPr>
            <a:xfrm>
              <a:off x="6893975" y="3022417"/>
              <a:ext cx="959100" cy="386100"/>
            </a:xfrm>
            <a:prstGeom prst="rect">
              <a:avLst/>
            </a:prstGeom>
            <a:solidFill>
              <a:srgbClr val="38746F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Apply</a:t>
              </a:r>
            </a:p>
          </p:txBody>
        </p:sp>
        <p:sp>
          <p:nvSpPr>
            <p:cNvPr id="15" name="Shape 196"/>
            <p:cNvSpPr txBox="1"/>
            <p:nvPr/>
          </p:nvSpPr>
          <p:spPr>
            <a:xfrm>
              <a:off x="2917135" y="3467951"/>
              <a:ext cx="3813599" cy="293099"/>
            </a:xfrm>
            <a:prstGeom prst="rect">
              <a:avLst/>
            </a:prstGeom>
            <a:noFill/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The Watson Data Platform</a:t>
              </a:r>
            </a:p>
          </p:txBody>
        </p:sp>
        <p:pic>
          <p:nvPicPr>
            <p:cNvPr id="16" name="Shape 1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561005" y="3466830"/>
              <a:ext cx="174300" cy="17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19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04616" y="3469682"/>
              <a:ext cx="156899" cy="1568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" name="Shape 199"/>
            <p:cNvGrpSpPr/>
            <p:nvPr/>
          </p:nvGrpSpPr>
          <p:grpSpPr>
            <a:xfrm>
              <a:off x="1626352" y="3476154"/>
              <a:ext cx="1241999" cy="340792"/>
              <a:chOff x="2222680" y="3559555"/>
              <a:chExt cx="1241999" cy="340792"/>
            </a:xfrm>
          </p:grpSpPr>
          <p:pic>
            <p:nvPicPr>
              <p:cNvPr id="21" name="Shape 20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382823" y="3559555"/>
                <a:ext cx="180599" cy="164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Shape 201"/>
              <p:cNvSpPr txBox="1"/>
              <p:nvPr/>
            </p:nvSpPr>
            <p:spPr>
              <a:xfrm>
                <a:off x="2222680" y="3777348"/>
                <a:ext cx="1241999" cy="12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anchor="t" anchorCtr="0">
                <a:noAutofit/>
              </a:bodyPr>
              <a:lstStyle/>
              <a:p>
                <a:pPr defTabSz="2438430" hangingPunct="1">
                  <a:buClr>
                    <a:srgbClr val="FFFFFF"/>
                  </a:buClr>
                  <a:buSzPct val="25000"/>
                  <a:defRPr/>
                </a:pPr>
                <a:r>
                  <a:rPr lang="en" sz="2133" dirty="0">
                    <a:solidFill>
                      <a:srgbClr val="FFFFFF"/>
                    </a:solidFill>
                    <a:latin typeface="Arial"/>
                    <a:ea typeface="Helvetica Neue Light"/>
                    <a:cs typeface="Helvetica Neue Light"/>
                    <a:sym typeface="Helvetica Neue Light"/>
                  </a:rPr>
                  <a:t>Public, Private, Licensed</a:t>
                </a:r>
              </a:p>
            </p:txBody>
          </p:sp>
        </p:grpSp>
        <p:sp>
          <p:nvSpPr>
            <p:cNvPr id="19" name="Shape 202"/>
            <p:cNvSpPr/>
            <p:nvPr/>
          </p:nvSpPr>
          <p:spPr>
            <a:xfrm>
              <a:off x="1787316" y="3023833"/>
              <a:ext cx="959100" cy="386100"/>
            </a:xfrm>
            <a:prstGeom prst="rect">
              <a:avLst/>
            </a:prstGeom>
            <a:solidFill>
              <a:srgbClr val="38746F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Ingest</a:t>
              </a:r>
            </a:p>
          </p:txBody>
        </p:sp>
        <p:sp>
          <p:nvSpPr>
            <p:cNvPr id="20" name="Shape 203"/>
            <p:cNvSpPr txBox="1"/>
            <p:nvPr/>
          </p:nvSpPr>
          <p:spPr>
            <a:xfrm>
              <a:off x="250910" y="2927550"/>
              <a:ext cx="1535700" cy="918599"/>
            </a:xfrm>
            <a:prstGeom prst="rect">
              <a:avLst/>
            </a:prstGeom>
            <a:noFill/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algn="l"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4267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Data</a:t>
              </a:r>
            </a:p>
          </p:txBody>
        </p:sp>
      </p:grpSp>
      <p:grpSp>
        <p:nvGrpSpPr>
          <p:cNvPr id="37" name="Shape 204"/>
          <p:cNvGrpSpPr/>
          <p:nvPr/>
        </p:nvGrpSpPr>
        <p:grpSpPr>
          <a:xfrm>
            <a:off x="672946" y="10611664"/>
            <a:ext cx="23059997" cy="2431200"/>
            <a:chOff x="253340" y="3914844"/>
            <a:chExt cx="8647499" cy="911700"/>
          </a:xfrm>
        </p:grpSpPr>
        <p:sp>
          <p:nvSpPr>
            <p:cNvPr id="38" name="Shape 205"/>
            <p:cNvSpPr/>
            <p:nvPr/>
          </p:nvSpPr>
          <p:spPr>
            <a:xfrm>
              <a:off x="253340" y="3914844"/>
              <a:ext cx="8647499" cy="911700"/>
            </a:xfrm>
            <a:prstGeom prst="rect">
              <a:avLst/>
            </a:prstGeom>
            <a:solidFill>
              <a:srgbClr val="A083C4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algn="l" defTabSz="2438430" hangingPunct="1">
                <a:buClr>
                  <a:srgbClr val="000000"/>
                </a:buClr>
                <a:defRPr/>
              </a:pPr>
              <a:endParaRPr sz="2133">
                <a:latin typeface="Arial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9" name="Shape 206"/>
            <p:cNvSpPr/>
            <p:nvPr/>
          </p:nvSpPr>
          <p:spPr>
            <a:xfrm>
              <a:off x="3017564" y="4389616"/>
              <a:ext cx="1193399" cy="293099"/>
            </a:xfrm>
            <a:prstGeom prst="rect">
              <a:avLst/>
            </a:prstGeom>
            <a:noFill/>
            <a:ln w="19050" cap="flat" cmpd="sng">
              <a:solidFill>
                <a:srgbClr val="44226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Compute</a:t>
              </a:r>
            </a:p>
          </p:txBody>
        </p:sp>
        <p:sp>
          <p:nvSpPr>
            <p:cNvPr id="40" name="Shape 207"/>
            <p:cNvSpPr/>
            <p:nvPr/>
          </p:nvSpPr>
          <p:spPr>
            <a:xfrm>
              <a:off x="5501757" y="4389616"/>
              <a:ext cx="1161300" cy="293099"/>
            </a:xfrm>
            <a:prstGeom prst="rect">
              <a:avLst/>
            </a:prstGeom>
            <a:noFill/>
            <a:ln w="19050" cap="flat" cmpd="sng">
              <a:solidFill>
                <a:srgbClr val="44226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Infrastructure Mgmt</a:t>
              </a:r>
            </a:p>
          </p:txBody>
        </p:sp>
        <p:grpSp>
          <p:nvGrpSpPr>
            <p:cNvPr id="41" name="Shape 208"/>
            <p:cNvGrpSpPr/>
            <p:nvPr/>
          </p:nvGrpSpPr>
          <p:grpSpPr>
            <a:xfrm>
              <a:off x="8160065" y="4089307"/>
              <a:ext cx="527400" cy="463105"/>
              <a:chOff x="11042650" y="5243512"/>
              <a:chExt cx="703200" cy="617474"/>
            </a:xfrm>
          </p:grpSpPr>
          <p:sp>
            <p:nvSpPr>
              <p:cNvPr id="53" name="Shape 209"/>
              <p:cNvSpPr/>
              <p:nvPr/>
            </p:nvSpPr>
            <p:spPr>
              <a:xfrm>
                <a:off x="11383963" y="5500687"/>
                <a:ext cx="18900" cy="3602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6538" y="120000"/>
                      <a:pt x="0" y="118627"/>
                      <a:pt x="0" y="116897"/>
                    </a:cubicBezTo>
                    <a:cubicBezTo>
                      <a:pt x="0" y="3162"/>
                      <a:pt x="0" y="3162"/>
                      <a:pt x="0" y="3162"/>
                    </a:cubicBezTo>
                    <a:cubicBezTo>
                      <a:pt x="0" y="1432"/>
                      <a:pt x="26538" y="0"/>
                      <a:pt x="60000" y="0"/>
                    </a:cubicBezTo>
                    <a:cubicBezTo>
                      <a:pt x="93461" y="0"/>
                      <a:pt x="120000" y="1432"/>
                      <a:pt x="120000" y="3162"/>
                    </a:cubicBezTo>
                    <a:cubicBezTo>
                      <a:pt x="120000" y="116897"/>
                      <a:pt x="120000" y="116897"/>
                      <a:pt x="120000" y="116897"/>
                    </a:cubicBezTo>
                    <a:cubicBezTo>
                      <a:pt x="120000" y="118627"/>
                      <a:pt x="93461" y="120000"/>
                      <a:pt x="60000" y="12000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54" name="Shape 210"/>
              <p:cNvSpPr/>
              <p:nvPr/>
            </p:nvSpPr>
            <p:spPr>
              <a:xfrm>
                <a:off x="11250613" y="5499100"/>
                <a:ext cx="285899" cy="135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633" y="119046"/>
                    </a:moveTo>
                    <a:cubicBezTo>
                      <a:pt x="114730" y="119046"/>
                      <a:pt x="113826" y="118410"/>
                      <a:pt x="113074" y="116980"/>
                    </a:cubicBezTo>
                    <a:cubicBezTo>
                      <a:pt x="60000" y="20026"/>
                      <a:pt x="60000" y="20026"/>
                      <a:pt x="60000" y="20026"/>
                    </a:cubicBezTo>
                    <a:cubicBezTo>
                      <a:pt x="6925" y="116980"/>
                      <a:pt x="6925" y="116980"/>
                      <a:pt x="6925" y="116980"/>
                    </a:cubicBezTo>
                    <a:cubicBezTo>
                      <a:pt x="5269" y="120000"/>
                      <a:pt x="2785" y="119682"/>
                      <a:pt x="1430" y="116185"/>
                    </a:cubicBezTo>
                    <a:cubicBezTo>
                      <a:pt x="0" y="112688"/>
                      <a:pt x="150" y="107443"/>
                      <a:pt x="1806" y="104423"/>
                    </a:cubicBezTo>
                    <a:cubicBezTo>
                      <a:pt x="57440" y="2701"/>
                      <a:pt x="57440" y="2701"/>
                      <a:pt x="57440" y="2701"/>
                    </a:cubicBezTo>
                    <a:cubicBezTo>
                      <a:pt x="58870" y="0"/>
                      <a:pt x="61053" y="0"/>
                      <a:pt x="62559" y="2701"/>
                    </a:cubicBezTo>
                    <a:cubicBezTo>
                      <a:pt x="118193" y="104423"/>
                      <a:pt x="118193" y="104423"/>
                      <a:pt x="118193" y="104423"/>
                    </a:cubicBezTo>
                    <a:cubicBezTo>
                      <a:pt x="119849" y="107443"/>
                      <a:pt x="120000" y="112688"/>
                      <a:pt x="118569" y="116185"/>
                    </a:cubicBezTo>
                    <a:cubicBezTo>
                      <a:pt x="117816" y="118092"/>
                      <a:pt x="116762" y="119046"/>
                      <a:pt x="115633" y="11904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55" name="Shape 211"/>
              <p:cNvSpPr/>
              <p:nvPr/>
            </p:nvSpPr>
            <p:spPr>
              <a:xfrm>
                <a:off x="11042650" y="5243512"/>
                <a:ext cx="703200" cy="4460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718" y="119903"/>
                    </a:moveTo>
                    <a:cubicBezTo>
                      <a:pt x="95688" y="119903"/>
                      <a:pt x="95351" y="119855"/>
                      <a:pt x="95321" y="119855"/>
                    </a:cubicBezTo>
                    <a:cubicBezTo>
                      <a:pt x="94464" y="119759"/>
                      <a:pt x="93700" y="118602"/>
                      <a:pt x="93730" y="117204"/>
                    </a:cubicBezTo>
                    <a:cubicBezTo>
                      <a:pt x="93761" y="115855"/>
                      <a:pt x="94434" y="114843"/>
                      <a:pt x="95229" y="114795"/>
                    </a:cubicBezTo>
                    <a:cubicBezTo>
                      <a:pt x="95259" y="114843"/>
                      <a:pt x="95535" y="114843"/>
                      <a:pt x="95565" y="114843"/>
                    </a:cubicBezTo>
                    <a:cubicBezTo>
                      <a:pt x="107370" y="114843"/>
                      <a:pt x="116819" y="99951"/>
                      <a:pt x="116819" y="81686"/>
                    </a:cubicBezTo>
                    <a:cubicBezTo>
                      <a:pt x="116819" y="64289"/>
                      <a:pt x="108195" y="49734"/>
                      <a:pt x="97155" y="48578"/>
                    </a:cubicBezTo>
                    <a:cubicBezTo>
                      <a:pt x="96360" y="48481"/>
                      <a:pt x="95718" y="47469"/>
                      <a:pt x="95688" y="46168"/>
                    </a:cubicBezTo>
                    <a:cubicBezTo>
                      <a:pt x="94923" y="23084"/>
                      <a:pt x="82844" y="5012"/>
                      <a:pt x="68195" y="5012"/>
                    </a:cubicBezTo>
                    <a:cubicBezTo>
                      <a:pt x="57553" y="5012"/>
                      <a:pt x="47767" y="14891"/>
                      <a:pt x="43241" y="30120"/>
                    </a:cubicBezTo>
                    <a:cubicBezTo>
                      <a:pt x="42874" y="31325"/>
                      <a:pt x="41987" y="31855"/>
                      <a:pt x="41192" y="31373"/>
                    </a:cubicBezTo>
                    <a:cubicBezTo>
                      <a:pt x="37859" y="29204"/>
                      <a:pt x="34342" y="28096"/>
                      <a:pt x="30733" y="28096"/>
                    </a:cubicBezTo>
                    <a:cubicBezTo>
                      <a:pt x="15535" y="28096"/>
                      <a:pt x="3180" y="47566"/>
                      <a:pt x="3180" y="71518"/>
                    </a:cubicBezTo>
                    <a:cubicBezTo>
                      <a:pt x="3180" y="93301"/>
                      <a:pt x="13425" y="111903"/>
                      <a:pt x="26972" y="114843"/>
                    </a:cubicBezTo>
                    <a:cubicBezTo>
                      <a:pt x="27859" y="115036"/>
                      <a:pt x="28470" y="116289"/>
                      <a:pt x="28348" y="117686"/>
                    </a:cubicBezTo>
                    <a:cubicBezTo>
                      <a:pt x="28226" y="119036"/>
                      <a:pt x="27431" y="120000"/>
                      <a:pt x="26544" y="119807"/>
                    </a:cubicBezTo>
                    <a:cubicBezTo>
                      <a:pt x="11406" y="116578"/>
                      <a:pt x="0" y="95807"/>
                      <a:pt x="0" y="71518"/>
                    </a:cubicBezTo>
                    <a:cubicBezTo>
                      <a:pt x="0" y="44819"/>
                      <a:pt x="13792" y="23084"/>
                      <a:pt x="30733" y="23084"/>
                    </a:cubicBezTo>
                    <a:cubicBezTo>
                      <a:pt x="34281" y="23084"/>
                      <a:pt x="37706" y="24000"/>
                      <a:pt x="41039" y="25879"/>
                    </a:cubicBezTo>
                    <a:cubicBezTo>
                      <a:pt x="46330" y="10072"/>
                      <a:pt x="56819" y="0"/>
                      <a:pt x="68195" y="0"/>
                    </a:cubicBezTo>
                    <a:cubicBezTo>
                      <a:pt x="84097" y="0"/>
                      <a:pt x="97247" y="19036"/>
                      <a:pt x="98776" y="43759"/>
                    </a:cubicBezTo>
                    <a:cubicBezTo>
                      <a:pt x="110795" y="46120"/>
                      <a:pt x="120000" y="62409"/>
                      <a:pt x="120000" y="81686"/>
                    </a:cubicBezTo>
                    <a:cubicBezTo>
                      <a:pt x="120000" y="102746"/>
                      <a:pt x="109113" y="119903"/>
                      <a:pt x="95718" y="11990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sp>
          <p:nvSpPr>
            <p:cNvPr id="42" name="Shape 212"/>
            <p:cNvSpPr txBox="1"/>
            <p:nvPr/>
          </p:nvSpPr>
          <p:spPr>
            <a:xfrm>
              <a:off x="858716" y="4025046"/>
              <a:ext cx="930899" cy="293099"/>
            </a:xfrm>
            <a:prstGeom prst="rect">
              <a:avLst/>
            </a:prstGeom>
            <a:noFill/>
            <a:ln>
              <a:noFill/>
            </a:ln>
          </p:spPr>
          <p:txBody>
            <a:bodyPr lIns="243800" tIns="243800" rIns="243800" bIns="243800" anchor="b" anchorCtr="0">
              <a:noAutofit/>
            </a:bodyPr>
            <a:lstStyle/>
            <a:p>
              <a:pPr algn="r"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Dev Services</a:t>
              </a:r>
            </a:p>
          </p:txBody>
        </p:sp>
        <p:sp>
          <p:nvSpPr>
            <p:cNvPr id="43" name="Shape 213"/>
            <p:cNvSpPr txBox="1"/>
            <p:nvPr/>
          </p:nvSpPr>
          <p:spPr>
            <a:xfrm>
              <a:off x="858716" y="4407964"/>
              <a:ext cx="943500" cy="216900"/>
            </a:xfrm>
            <a:prstGeom prst="rect">
              <a:avLst/>
            </a:prstGeom>
            <a:noFill/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algn="r"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Infrastructure</a:t>
              </a:r>
            </a:p>
          </p:txBody>
        </p:sp>
        <p:sp>
          <p:nvSpPr>
            <p:cNvPr id="44" name="Shape 214"/>
            <p:cNvSpPr/>
            <p:nvPr/>
          </p:nvSpPr>
          <p:spPr>
            <a:xfrm>
              <a:off x="4259660" y="4389616"/>
              <a:ext cx="1193399" cy="293099"/>
            </a:xfrm>
            <a:prstGeom prst="rect">
              <a:avLst/>
            </a:prstGeom>
            <a:noFill/>
            <a:ln w="19050" cap="flat" cmpd="sng">
              <a:solidFill>
                <a:srgbClr val="44226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Physical Network</a:t>
              </a:r>
            </a:p>
          </p:txBody>
        </p:sp>
        <p:sp>
          <p:nvSpPr>
            <p:cNvPr id="45" name="Shape 215"/>
            <p:cNvSpPr/>
            <p:nvPr/>
          </p:nvSpPr>
          <p:spPr>
            <a:xfrm>
              <a:off x="1789566" y="4389616"/>
              <a:ext cx="1179299" cy="293099"/>
            </a:xfrm>
            <a:prstGeom prst="rect">
              <a:avLst/>
            </a:prstGeom>
            <a:noFill/>
            <a:ln w="19050" cap="flat" cmpd="sng">
              <a:solidFill>
                <a:srgbClr val="44226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Storage</a:t>
              </a:r>
            </a:p>
          </p:txBody>
        </p:sp>
        <p:sp>
          <p:nvSpPr>
            <p:cNvPr id="46" name="Shape 216"/>
            <p:cNvSpPr/>
            <p:nvPr/>
          </p:nvSpPr>
          <p:spPr>
            <a:xfrm>
              <a:off x="6711753" y="4389616"/>
              <a:ext cx="1161300" cy="293099"/>
            </a:xfrm>
            <a:prstGeom prst="rect">
              <a:avLst/>
            </a:prstGeom>
            <a:noFill/>
            <a:ln w="19050" cap="flat" cmpd="sng">
              <a:solidFill>
                <a:srgbClr val="44226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+ more...</a:t>
              </a:r>
            </a:p>
          </p:txBody>
        </p:sp>
        <p:sp>
          <p:nvSpPr>
            <p:cNvPr id="47" name="Shape 217"/>
            <p:cNvSpPr/>
            <p:nvPr/>
          </p:nvSpPr>
          <p:spPr>
            <a:xfrm>
              <a:off x="3017564" y="4035826"/>
              <a:ext cx="1193399" cy="293099"/>
            </a:xfrm>
            <a:prstGeom prst="rect">
              <a:avLst/>
            </a:prstGeom>
            <a:solidFill>
              <a:srgbClr val="44226A"/>
            </a:solidFill>
            <a:ln w="19050" cap="flat" cmpd="sng">
              <a:solidFill>
                <a:srgbClr val="44226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Messaging</a:t>
              </a:r>
            </a:p>
          </p:txBody>
        </p:sp>
        <p:sp>
          <p:nvSpPr>
            <p:cNvPr id="48" name="Shape 218"/>
            <p:cNvSpPr/>
            <p:nvPr/>
          </p:nvSpPr>
          <p:spPr>
            <a:xfrm>
              <a:off x="5501757" y="4035826"/>
              <a:ext cx="1161300" cy="293099"/>
            </a:xfrm>
            <a:prstGeom prst="rect">
              <a:avLst/>
            </a:prstGeom>
            <a:solidFill>
              <a:srgbClr val="44226A"/>
            </a:solidFill>
            <a:ln w="19050" cap="flat" cmpd="sng">
              <a:solidFill>
                <a:srgbClr val="44226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Logging</a:t>
              </a:r>
            </a:p>
          </p:txBody>
        </p:sp>
        <p:sp>
          <p:nvSpPr>
            <p:cNvPr id="49" name="Shape 219"/>
            <p:cNvSpPr/>
            <p:nvPr/>
          </p:nvSpPr>
          <p:spPr>
            <a:xfrm>
              <a:off x="4259660" y="4035826"/>
              <a:ext cx="1193399" cy="293099"/>
            </a:xfrm>
            <a:prstGeom prst="rect">
              <a:avLst/>
            </a:prstGeom>
            <a:solidFill>
              <a:srgbClr val="44226A"/>
            </a:solidFill>
            <a:ln w="19050" cap="flat" cmpd="sng">
              <a:solidFill>
                <a:srgbClr val="44226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Blockchain</a:t>
              </a:r>
            </a:p>
          </p:txBody>
        </p:sp>
        <p:sp>
          <p:nvSpPr>
            <p:cNvPr id="50" name="Shape 220"/>
            <p:cNvSpPr/>
            <p:nvPr/>
          </p:nvSpPr>
          <p:spPr>
            <a:xfrm>
              <a:off x="1789566" y="4035826"/>
              <a:ext cx="1179299" cy="293099"/>
            </a:xfrm>
            <a:prstGeom prst="rect">
              <a:avLst/>
            </a:prstGeom>
            <a:solidFill>
              <a:srgbClr val="44226A"/>
            </a:solidFill>
            <a:ln w="19050" cap="flat" cmpd="sng">
              <a:solidFill>
                <a:srgbClr val="44226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Containers</a:t>
              </a:r>
            </a:p>
          </p:txBody>
        </p:sp>
        <p:sp>
          <p:nvSpPr>
            <p:cNvPr id="51" name="Shape 221"/>
            <p:cNvSpPr/>
            <p:nvPr/>
          </p:nvSpPr>
          <p:spPr>
            <a:xfrm>
              <a:off x="6711753" y="4035826"/>
              <a:ext cx="1161300" cy="293099"/>
            </a:xfrm>
            <a:prstGeom prst="rect">
              <a:avLst/>
            </a:prstGeom>
            <a:solidFill>
              <a:srgbClr val="44226A"/>
            </a:solidFill>
            <a:ln w="19050" cap="flat" cmpd="sng">
              <a:solidFill>
                <a:srgbClr val="44226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+ more...</a:t>
              </a:r>
            </a:p>
          </p:txBody>
        </p:sp>
        <p:sp>
          <p:nvSpPr>
            <p:cNvPr id="52" name="Shape 222"/>
            <p:cNvSpPr txBox="1"/>
            <p:nvPr/>
          </p:nvSpPr>
          <p:spPr>
            <a:xfrm>
              <a:off x="253340" y="3920287"/>
              <a:ext cx="835800" cy="836400"/>
            </a:xfrm>
            <a:prstGeom prst="rect">
              <a:avLst/>
            </a:prstGeom>
            <a:noFill/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algn="l"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4267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Cloud</a:t>
              </a:r>
            </a:p>
          </p:txBody>
        </p:sp>
      </p:grpSp>
      <p:grpSp>
        <p:nvGrpSpPr>
          <p:cNvPr id="56" name="Shape 223"/>
          <p:cNvGrpSpPr/>
          <p:nvPr/>
        </p:nvGrpSpPr>
        <p:grpSpPr>
          <a:xfrm>
            <a:off x="675575" y="2563563"/>
            <a:ext cx="22405363" cy="5087221"/>
            <a:chOff x="253340" y="961336"/>
            <a:chExt cx="8402011" cy="1907708"/>
          </a:xfrm>
        </p:grpSpPr>
        <p:grpSp>
          <p:nvGrpSpPr>
            <p:cNvPr id="57" name="Shape 224"/>
            <p:cNvGrpSpPr/>
            <p:nvPr/>
          </p:nvGrpSpPr>
          <p:grpSpPr>
            <a:xfrm>
              <a:off x="8192190" y="1200051"/>
              <a:ext cx="463161" cy="464418"/>
              <a:chOff x="11085513" y="677862"/>
              <a:chExt cx="617550" cy="619224"/>
            </a:xfrm>
          </p:grpSpPr>
          <p:sp>
            <p:nvSpPr>
              <p:cNvPr id="83" name="Shape 225"/>
              <p:cNvSpPr/>
              <p:nvPr/>
            </p:nvSpPr>
            <p:spPr>
              <a:xfrm>
                <a:off x="11218863" y="677862"/>
                <a:ext cx="484200" cy="619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822" y="120000"/>
                    </a:moveTo>
                    <a:cubicBezTo>
                      <a:pt x="8177" y="120000"/>
                      <a:pt x="8177" y="120000"/>
                      <a:pt x="8177" y="120000"/>
                    </a:cubicBezTo>
                    <a:cubicBezTo>
                      <a:pt x="7066" y="120000"/>
                      <a:pt x="6177" y="119268"/>
                      <a:pt x="6177" y="118398"/>
                    </a:cubicBezTo>
                    <a:cubicBezTo>
                      <a:pt x="6177" y="117527"/>
                      <a:pt x="7066" y="116796"/>
                      <a:pt x="8177" y="116796"/>
                    </a:cubicBezTo>
                    <a:cubicBezTo>
                      <a:pt x="111822" y="116796"/>
                      <a:pt x="111822" y="116796"/>
                      <a:pt x="111822" y="116796"/>
                    </a:cubicBezTo>
                    <a:cubicBezTo>
                      <a:pt x="114088" y="116796"/>
                      <a:pt x="115911" y="115368"/>
                      <a:pt x="115911" y="113557"/>
                    </a:cubicBezTo>
                    <a:cubicBezTo>
                      <a:pt x="115911" y="6442"/>
                      <a:pt x="115911" y="6442"/>
                      <a:pt x="115911" y="6442"/>
                    </a:cubicBezTo>
                    <a:cubicBezTo>
                      <a:pt x="115911" y="4631"/>
                      <a:pt x="114088" y="3203"/>
                      <a:pt x="111822" y="3203"/>
                    </a:cubicBezTo>
                    <a:cubicBezTo>
                      <a:pt x="8177" y="3203"/>
                      <a:pt x="8177" y="3203"/>
                      <a:pt x="8177" y="3203"/>
                    </a:cubicBezTo>
                    <a:cubicBezTo>
                      <a:pt x="5911" y="3203"/>
                      <a:pt x="4088" y="4631"/>
                      <a:pt x="4088" y="6442"/>
                    </a:cubicBezTo>
                    <a:cubicBezTo>
                      <a:pt x="4088" y="28067"/>
                      <a:pt x="4088" y="28067"/>
                      <a:pt x="4088" y="28067"/>
                    </a:cubicBezTo>
                    <a:cubicBezTo>
                      <a:pt x="4088" y="28972"/>
                      <a:pt x="3155" y="29669"/>
                      <a:pt x="2044" y="29669"/>
                    </a:cubicBezTo>
                    <a:cubicBezTo>
                      <a:pt x="933" y="29669"/>
                      <a:pt x="0" y="28972"/>
                      <a:pt x="0" y="28067"/>
                    </a:cubicBezTo>
                    <a:cubicBezTo>
                      <a:pt x="0" y="6442"/>
                      <a:pt x="0" y="6442"/>
                      <a:pt x="0" y="6442"/>
                    </a:cubicBezTo>
                    <a:cubicBezTo>
                      <a:pt x="0" y="2890"/>
                      <a:pt x="3688" y="0"/>
                      <a:pt x="8177" y="0"/>
                    </a:cubicBezTo>
                    <a:cubicBezTo>
                      <a:pt x="111822" y="0"/>
                      <a:pt x="111822" y="0"/>
                      <a:pt x="111822" y="0"/>
                    </a:cubicBezTo>
                    <a:cubicBezTo>
                      <a:pt x="116311" y="0"/>
                      <a:pt x="120000" y="2890"/>
                      <a:pt x="120000" y="6442"/>
                    </a:cubicBezTo>
                    <a:cubicBezTo>
                      <a:pt x="120000" y="113557"/>
                      <a:pt x="120000" y="113557"/>
                      <a:pt x="120000" y="113557"/>
                    </a:cubicBezTo>
                    <a:cubicBezTo>
                      <a:pt x="120000" y="117109"/>
                      <a:pt x="116311" y="120000"/>
                      <a:pt x="111822" y="12000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667">
                  <a:solidFill>
                    <a:srgbClr val="44546A"/>
                  </a:solidFill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84" name="Shape 226"/>
              <p:cNvSpPr/>
              <p:nvPr/>
            </p:nvSpPr>
            <p:spPr>
              <a:xfrm>
                <a:off x="11085513" y="814387"/>
                <a:ext cx="284100" cy="4826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015" y="4067"/>
                    </a:moveTo>
                    <a:cubicBezTo>
                      <a:pt x="10075" y="4067"/>
                      <a:pt x="6969" y="5944"/>
                      <a:pt x="6969" y="8223"/>
                    </a:cubicBezTo>
                    <a:cubicBezTo>
                      <a:pt x="6969" y="111731"/>
                      <a:pt x="6969" y="111731"/>
                      <a:pt x="6969" y="111731"/>
                    </a:cubicBezTo>
                    <a:cubicBezTo>
                      <a:pt x="6969" y="114055"/>
                      <a:pt x="10075" y="115888"/>
                      <a:pt x="14015" y="115888"/>
                    </a:cubicBezTo>
                    <a:cubicBezTo>
                      <a:pt x="105984" y="115888"/>
                      <a:pt x="105984" y="115888"/>
                      <a:pt x="105984" y="115888"/>
                    </a:cubicBezTo>
                    <a:cubicBezTo>
                      <a:pt x="109848" y="115888"/>
                      <a:pt x="113030" y="114055"/>
                      <a:pt x="113030" y="111731"/>
                    </a:cubicBezTo>
                    <a:cubicBezTo>
                      <a:pt x="113030" y="8223"/>
                      <a:pt x="113030" y="8223"/>
                      <a:pt x="113030" y="8223"/>
                    </a:cubicBezTo>
                    <a:cubicBezTo>
                      <a:pt x="113030" y="5944"/>
                      <a:pt x="109848" y="4067"/>
                      <a:pt x="105984" y="4067"/>
                    </a:cubicBezTo>
                    <a:lnTo>
                      <a:pt x="14015" y="4067"/>
                    </a:lnTo>
                    <a:close/>
                    <a:moveTo>
                      <a:pt x="105984" y="120000"/>
                    </a:moveTo>
                    <a:cubicBezTo>
                      <a:pt x="14015" y="120000"/>
                      <a:pt x="14015" y="120000"/>
                      <a:pt x="14015" y="120000"/>
                    </a:cubicBezTo>
                    <a:cubicBezTo>
                      <a:pt x="6287" y="120000"/>
                      <a:pt x="0" y="116290"/>
                      <a:pt x="0" y="111731"/>
                    </a:cubicBezTo>
                    <a:cubicBezTo>
                      <a:pt x="0" y="8223"/>
                      <a:pt x="0" y="8223"/>
                      <a:pt x="0" y="8223"/>
                    </a:cubicBezTo>
                    <a:cubicBezTo>
                      <a:pt x="0" y="3664"/>
                      <a:pt x="6287" y="0"/>
                      <a:pt x="14015" y="0"/>
                    </a:cubicBezTo>
                    <a:cubicBezTo>
                      <a:pt x="105984" y="0"/>
                      <a:pt x="105984" y="0"/>
                      <a:pt x="105984" y="0"/>
                    </a:cubicBezTo>
                    <a:cubicBezTo>
                      <a:pt x="113712" y="0"/>
                      <a:pt x="119999" y="3664"/>
                      <a:pt x="119999" y="8223"/>
                    </a:cubicBezTo>
                    <a:cubicBezTo>
                      <a:pt x="119999" y="111731"/>
                      <a:pt x="119999" y="111731"/>
                      <a:pt x="119999" y="111731"/>
                    </a:cubicBezTo>
                    <a:cubicBezTo>
                      <a:pt x="119999" y="116290"/>
                      <a:pt x="113712" y="120000"/>
                      <a:pt x="105984" y="12000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667">
                  <a:solidFill>
                    <a:srgbClr val="44546A"/>
                  </a:solidFill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85" name="Shape 227"/>
              <p:cNvSpPr/>
              <p:nvPr/>
            </p:nvSpPr>
            <p:spPr>
              <a:xfrm>
                <a:off x="11353800" y="911225"/>
                <a:ext cx="157200" cy="3858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079" y="120000"/>
                    </a:moveTo>
                    <a:cubicBezTo>
                      <a:pt x="91693" y="120000"/>
                      <a:pt x="88984" y="118828"/>
                      <a:pt x="88984" y="117434"/>
                    </a:cubicBezTo>
                    <a:cubicBezTo>
                      <a:pt x="88984" y="116040"/>
                      <a:pt x="91693" y="114869"/>
                      <a:pt x="95079" y="114869"/>
                    </a:cubicBezTo>
                    <a:cubicBezTo>
                      <a:pt x="101986" y="114869"/>
                      <a:pt x="107674" y="112583"/>
                      <a:pt x="107674" y="109684"/>
                    </a:cubicBezTo>
                    <a:cubicBezTo>
                      <a:pt x="107674" y="10260"/>
                      <a:pt x="107674" y="10260"/>
                      <a:pt x="107674" y="10260"/>
                    </a:cubicBezTo>
                    <a:cubicBezTo>
                      <a:pt x="107674" y="7416"/>
                      <a:pt x="101986" y="5130"/>
                      <a:pt x="95079" y="5130"/>
                    </a:cubicBezTo>
                    <a:cubicBezTo>
                      <a:pt x="6230" y="5130"/>
                      <a:pt x="6230" y="5130"/>
                      <a:pt x="6230" y="5130"/>
                    </a:cubicBezTo>
                    <a:cubicBezTo>
                      <a:pt x="2708" y="5130"/>
                      <a:pt x="0" y="3959"/>
                      <a:pt x="0" y="2565"/>
                    </a:cubicBezTo>
                    <a:cubicBezTo>
                      <a:pt x="0" y="1171"/>
                      <a:pt x="2708" y="0"/>
                      <a:pt x="6230" y="0"/>
                    </a:cubicBezTo>
                    <a:cubicBezTo>
                      <a:pt x="95079" y="0"/>
                      <a:pt x="95079" y="0"/>
                      <a:pt x="95079" y="0"/>
                    </a:cubicBezTo>
                    <a:cubicBezTo>
                      <a:pt x="108893" y="0"/>
                      <a:pt x="120000" y="4628"/>
                      <a:pt x="120000" y="10260"/>
                    </a:cubicBezTo>
                    <a:cubicBezTo>
                      <a:pt x="120000" y="109684"/>
                      <a:pt x="120000" y="109684"/>
                      <a:pt x="120000" y="109684"/>
                    </a:cubicBezTo>
                    <a:cubicBezTo>
                      <a:pt x="120000" y="115371"/>
                      <a:pt x="108893" y="120000"/>
                      <a:pt x="95079" y="12000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667">
                  <a:solidFill>
                    <a:srgbClr val="44546A"/>
                  </a:solidFill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86" name="Shape 228"/>
              <p:cNvSpPr/>
              <p:nvPr/>
            </p:nvSpPr>
            <p:spPr>
              <a:xfrm>
                <a:off x="11093450" y="1176337"/>
                <a:ext cx="268200" cy="158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667">
                  <a:solidFill>
                    <a:srgbClr val="44546A"/>
                  </a:solidFill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87" name="Shape 229"/>
              <p:cNvSpPr/>
              <p:nvPr/>
            </p:nvSpPr>
            <p:spPr>
              <a:xfrm>
                <a:off x="11361738" y="1176337"/>
                <a:ext cx="333300" cy="158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667">
                  <a:solidFill>
                    <a:srgbClr val="44546A"/>
                  </a:solidFill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88" name="Shape 230"/>
              <p:cNvSpPr/>
              <p:nvPr/>
            </p:nvSpPr>
            <p:spPr>
              <a:xfrm>
                <a:off x="11209338" y="1219200"/>
                <a:ext cx="36599" cy="3479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667">
                  <a:solidFill>
                    <a:srgbClr val="44546A"/>
                  </a:solidFill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sp>
          <p:nvSpPr>
            <p:cNvPr id="58" name="Shape 231"/>
            <p:cNvSpPr txBox="1"/>
            <p:nvPr/>
          </p:nvSpPr>
          <p:spPr>
            <a:xfrm>
              <a:off x="253340" y="961336"/>
              <a:ext cx="1500000" cy="921900"/>
            </a:xfrm>
            <a:prstGeom prst="rect">
              <a:avLst/>
            </a:prstGeom>
            <a:noFill/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algn="l"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4267" dirty="0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Application</a:t>
              </a:r>
            </a:p>
          </p:txBody>
        </p:sp>
        <p:sp>
          <p:nvSpPr>
            <p:cNvPr id="59" name="Shape 232"/>
            <p:cNvSpPr/>
            <p:nvPr/>
          </p:nvSpPr>
          <p:spPr>
            <a:xfrm>
              <a:off x="4818748" y="1201945"/>
              <a:ext cx="905400" cy="1667100"/>
            </a:xfrm>
            <a:prstGeom prst="snip1Rect">
              <a:avLst>
                <a:gd name="adj" fmla="val 16667"/>
              </a:avLst>
            </a:prstGeom>
            <a:solidFill>
              <a:srgbClr val="293FD1"/>
            </a:solidFill>
            <a:ln>
              <a:noFill/>
            </a:ln>
          </p:spPr>
          <p:txBody>
            <a:bodyPr lIns="0" tIns="0" rIns="0" bIns="0" anchor="ctr" anchorCtr="0">
              <a:noAutofit/>
            </a:bodyPr>
            <a:lstStyle/>
            <a:p>
              <a:pPr defTabSz="2438430" hangingPunct="1">
                <a:buClr>
                  <a:srgbClr val="000000"/>
                </a:buClr>
                <a:defRPr/>
              </a:pPr>
              <a:endParaRPr sz="2667">
                <a:solidFill>
                  <a:srgbClr val="FFFFFF"/>
                </a:solidFill>
                <a:latin typeface="Arial"/>
                <a:ea typeface="Helvetica Neue Light"/>
                <a:cs typeface="Helvetica Neue Light"/>
                <a:sym typeface="Helvetica Neue Light"/>
              </a:endParaRPr>
            </a:p>
          </p:txBody>
        </p:sp>
        <p:grpSp>
          <p:nvGrpSpPr>
            <p:cNvPr id="60" name="Shape 233"/>
            <p:cNvGrpSpPr/>
            <p:nvPr/>
          </p:nvGrpSpPr>
          <p:grpSpPr>
            <a:xfrm>
              <a:off x="4982265" y="1485425"/>
              <a:ext cx="519199" cy="429776"/>
              <a:chOff x="6153150" y="1474787"/>
              <a:chExt cx="425400" cy="382499"/>
            </a:xfrm>
          </p:grpSpPr>
          <p:sp>
            <p:nvSpPr>
              <p:cNvPr id="81" name="Shape 234"/>
              <p:cNvSpPr/>
              <p:nvPr/>
            </p:nvSpPr>
            <p:spPr>
              <a:xfrm>
                <a:off x="6153150" y="1474787"/>
                <a:ext cx="425400" cy="3824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373" y="114522"/>
                    </a:moveTo>
                    <a:lnTo>
                      <a:pt x="5373" y="0"/>
                    </a:lnTo>
                    <a:lnTo>
                      <a:pt x="0" y="0"/>
                    </a:lnTo>
                    <a:lnTo>
                      <a:pt x="0" y="114522"/>
                    </a:lnTo>
                    <a:lnTo>
                      <a:pt x="0" y="120000"/>
                    </a:lnTo>
                    <a:lnTo>
                      <a:pt x="5373" y="120000"/>
                    </a:lnTo>
                    <a:lnTo>
                      <a:pt x="120000" y="120000"/>
                    </a:lnTo>
                    <a:lnTo>
                      <a:pt x="120000" y="114522"/>
                    </a:lnTo>
                    <a:lnTo>
                      <a:pt x="5373" y="114522"/>
                    </a:lnTo>
                    <a:close/>
                  </a:path>
                </a:pathLst>
              </a:custGeom>
              <a:solidFill>
                <a:srgbClr val="BCE4F8">
                  <a:alpha val="40000"/>
                </a:srgbClr>
              </a:solidFill>
              <a:ln>
                <a:noFill/>
              </a:ln>
            </p:spPr>
            <p:txBody>
              <a:bodyPr lIns="243800" tIns="121867" rIns="243800" bIns="121867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667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82" name="Shape 235"/>
              <p:cNvSpPr/>
              <p:nvPr/>
            </p:nvSpPr>
            <p:spPr>
              <a:xfrm>
                <a:off x="6198810" y="1495587"/>
                <a:ext cx="354300" cy="3144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999" y="35130"/>
                    </a:moveTo>
                    <a:lnTo>
                      <a:pt x="105999" y="35130"/>
                    </a:lnTo>
                    <a:lnTo>
                      <a:pt x="105301" y="35191"/>
                    </a:lnTo>
                    <a:lnTo>
                      <a:pt x="104550" y="35251"/>
                    </a:lnTo>
                    <a:lnTo>
                      <a:pt x="103853" y="35311"/>
                    </a:lnTo>
                    <a:lnTo>
                      <a:pt x="103102" y="35492"/>
                    </a:lnTo>
                    <a:lnTo>
                      <a:pt x="102458" y="35613"/>
                    </a:lnTo>
                    <a:lnTo>
                      <a:pt x="101761" y="35915"/>
                    </a:lnTo>
                    <a:lnTo>
                      <a:pt x="101063" y="36156"/>
                    </a:lnTo>
                    <a:lnTo>
                      <a:pt x="100473" y="36458"/>
                    </a:lnTo>
                    <a:lnTo>
                      <a:pt x="99830" y="36760"/>
                    </a:lnTo>
                    <a:lnTo>
                      <a:pt x="99186" y="37183"/>
                    </a:lnTo>
                    <a:lnTo>
                      <a:pt x="98596" y="37545"/>
                    </a:lnTo>
                    <a:lnTo>
                      <a:pt x="98006" y="37967"/>
                    </a:lnTo>
                    <a:lnTo>
                      <a:pt x="97416" y="38450"/>
                    </a:lnTo>
                    <a:lnTo>
                      <a:pt x="96933" y="38933"/>
                    </a:lnTo>
                    <a:lnTo>
                      <a:pt x="95914" y="40020"/>
                    </a:lnTo>
                    <a:lnTo>
                      <a:pt x="72686" y="22032"/>
                    </a:lnTo>
                    <a:lnTo>
                      <a:pt x="72686" y="22032"/>
                    </a:lnTo>
                    <a:lnTo>
                      <a:pt x="72954" y="21307"/>
                    </a:lnTo>
                    <a:lnTo>
                      <a:pt x="73223" y="20523"/>
                    </a:lnTo>
                    <a:lnTo>
                      <a:pt x="73383" y="19738"/>
                    </a:lnTo>
                    <a:lnTo>
                      <a:pt x="73598" y="19014"/>
                    </a:lnTo>
                    <a:lnTo>
                      <a:pt x="73759" y="18169"/>
                    </a:lnTo>
                    <a:lnTo>
                      <a:pt x="73866" y="17323"/>
                    </a:lnTo>
                    <a:lnTo>
                      <a:pt x="73920" y="16539"/>
                    </a:lnTo>
                    <a:lnTo>
                      <a:pt x="73920" y="15633"/>
                    </a:lnTo>
                    <a:lnTo>
                      <a:pt x="73920" y="15633"/>
                    </a:lnTo>
                    <a:lnTo>
                      <a:pt x="73920" y="14849"/>
                    </a:lnTo>
                    <a:lnTo>
                      <a:pt x="73866" y="14004"/>
                    </a:lnTo>
                    <a:lnTo>
                      <a:pt x="73759" y="13279"/>
                    </a:lnTo>
                    <a:lnTo>
                      <a:pt x="73652" y="12494"/>
                    </a:lnTo>
                    <a:lnTo>
                      <a:pt x="73437" y="11710"/>
                    </a:lnTo>
                    <a:lnTo>
                      <a:pt x="73276" y="10985"/>
                    </a:lnTo>
                    <a:lnTo>
                      <a:pt x="72847" y="9537"/>
                    </a:lnTo>
                    <a:lnTo>
                      <a:pt x="72203" y="8148"/>
                    </a:lnTo>
                    <a:lnTo>
                      <a:pt x="71506" y="6881"/>
                    </a:lnTo>
                    <a:lnTo>
                      <a:pt x="70755" y="5674"/>
                    </a:lnTo>
                    <a:lnTo>
                      <a:pt x="69843" y="4587"/>
                    </a:lnTo>
                    <a:lnTo>
                      <a:pt x="68877" y="3561"/>
                    </a:lnTo>
                    <a:lnTo>
                      <a:pt x="67805" y="2655"/>
                    </a:lnTo>
                    <a:lnTo>
                      <a:pt x="66624" y="1931"/>
                    </a:lnTo>
                    <a:lnTo>
                      <a:pt x="65391" y="1207"/>
                    </a:lnTo>
                    <a:lnTo>
                      <a:pt x="64157" y="724"/>
                    </a:lnTo>
                    <a:lnTo>
                      <a:pt x="63459" y="482"/>
                    </a:lnTo>
                    <a:lnTo>
                      <a:pt x="62762" y="301"/>
                    </a:lnTo>
                    <a:lnTo>
                      <a:pt x="62118" y="181"/>
                    </a:lnTo>
                    <a:lnTo>
                      <a:pt x="61421" y="60"/>
                    </a:lnTo>
                    <a:lnTo>
                      <a:pt x="60670" y="0"/>
                    </a:lnTo>
                    <a:lnTo>
                      <a:pt x="59973" y="0"/>
                    </a:lnTo>
                    <a:lnTo>
                      <a:pt x="59973" y="0"/>
                    </a:lnTo>
                    <a:lnTo>
                      <a:pt x="59275" y="0"/>
                    </a:lnTo>
                    <a:lnTo>
                      <a:pt x="58578" y="60"/>
                    </a:lnTo>
                    <a:lnTo>
                      <a:pt x="57827" y="181"/>
                    </a:lnTo>
                    <a:lnTo>
                      <a:pt x="57130" y="301"/>
                    </a:lnTo>
                    <a:lnTo>
                      <a:pt x="56486" y="482"/>
                    </a:lnTo>
                    <a:lnTo>
                      <a:pt x="55842" y="724"/>
                    </a:lnTo>
                    <a:lnTo>
                      <a:pt x="54555" y="1207"/>
                    </a:lnTo>
                    <a:lnTo>
                      <a:pt x="53321" y="1931"/>
                    </a:lnTo>
                    <a:lnTo>
                      <a:pt x="52194" y="2655"/>
                    </a:lnTo>
                    <a:lnTo>
                      <a:pt x="51122" y="3561"/>
                    </a:lnTo>
                    <a:lnTo>
                      <a:pt x="50102" y="4587"/>
                    </a:lnTo>
                    <a:lnTo>
                      <a:pt x="49190" y="5674"/>
                    </a:lnTo>
                    <a:lnTo>
                      <a:pt x="48386" y="6881"/>
                    </a:lnTo>
                    <a:lnTo>
                      <a:pt x="47742" y="8148"/>
                    </a:lnTo>
                    <a:lnTo>
                      <a:pt x="47152" y="9537"/>
                    </a:lnTo>
                    <a:lnTo>
                      <a:pt x="46616" y="10985"/>
                    </a:lnTo>
                    <a:lnTo>
                      <a:pt x="46455" y="11710"/>
                    </a:lnTo>
                    <a:lnTo>
                      <a:pt x="46294" y="12494"/>
                    </a:lnTo>
                    <a:lnTo>
                      <a:pt x="46186" y="13279"/>
                    </a:lnTo>
                    <a:lnTo>
                      <a:pt x="46133" y="14004"/>
                    </a:lnTo>
                    <a:lnTo>
                      <a:pt x="46079" y="14849"/>
                    </a:lnTo>
                    <a:lnTo>
                      <a:pt x="46025" y="15633"/>
                    </a:lnTo>
                    <a:lnTo>
                      <a:pt x="46025" y="15633"/>
                    </a:lnTo>
                    <a:lnTo>
                      <a:pt x="46079" y="16599"/>
                    </a:lnTo>
                    <a:lnTo>
                      <a:pt x="46133" y="17444"/>
                    </a:lnTo>
                    <a:lnTo>
                      <a:pt x="46240" y="18289"/>
                    </a:lnTo>
                    <a:lnTo>
                      <a:pt x="46401" y="19195"/>
                    </a:lnTo>
                    <a:lnTo>
                      <a:pt x="46562" y="20040"/>
                    </a:lnTo>
                    <a:lnTo>
                      <a:pt x="46830" y="20824"/>
                    </a:lnTo>
                    <a:lnTo>
                      <a:pt x="47098" y="21670"/>
                    </a:lnTo>
                    <a:lnTo>
                      <a:pt x="47420" y="22454"/>
                    </a:lnTo>
                    <a:lnTo>
                      <a:pt x="47796" y="23179"/>
                    </a:lnTo>
                    <a:lnTo>
                      <a:pt x="48171" y="23963"/>
                    </a:lnTo>
                    <a:lnTo>
                      <a:pt x="48654" y="24688"/>
                    </a:lnTo>
                    <a:lnTo>
                      <a:pt x="49083" y="25352"/>
                    </a:lnTo>
                    <a:lnTo>
                      <a:pt x="49512" y="26016"/>
                    </a:lnTo>
                    <a:lnTo>
                      <a:pt x="50049" y="26619"/>
                    </a:lnTo>
                    <a:lnTo>
                      <a:pt x="50639" y="27223"/>
                    </a:lnTo>
                    <a:lnTo>
                      <a:pt x="51175" y="27766"/>
                    </a:lnTo>
                    <a:lnTo>
                      <a:pt x="19311" y="90000"/>
                    </a:lnTo>
                    <a:lnTo>
                      <a:pt x="19311" y="90000"/>
                    </a:lnTo>
                    <a:lnTo>
                      <a:pt x="18024" y="89517"/>
                    </a:lnTo>
                    <a:lnTo>
                      <a:pt x="16683" y="89094"/>
                    </a:lnTo>
                    <a:lnTo>
                      <a:pt x="16039" y="88973"/>
                    </a:lnTo>
                    <a:lnTo>
                      <a:pt x="15341" y="88853"/>
                    </a:lnTo>
                    <a:lnTo>
                      <a:pt x="14644" y="88792"/>
                    </a:lnTo>
                    <a:lnTo>
                      <a:pt x="13893" y="88792"/>
                    </a:lnTo>
                    <a:lnTo>
                      <a:pt x="13893" y="88792"/>
                    </a:lnTo>
                    <a:lnTo>
                      <a:pt x="13249" y="88792"/>
                    </a:lnTo>
                    <a:lnTo>
                      <a:pt x="12498" y="88853"/>
                    </a:lnTo>
                    <a:lnTo>
                      <a:pt x="11801" y="88973"/>
                    </a:lnTo>
                    <a:lnTo>
                      <a:pt x="11104" y="89094"/>
                    </a:lnTo>
                    <a:lnTo>
                      <a:pt x="10460" y="89215"/>
                    </a:lnTo>
                    <a:lnTo>
                      <a:pt x="9763" y="89517"/>
                    </a:lnTo>
                    <a:lnTo>
                      <a:pt x="8529" y="90000"/>
                    </a:lnTo>
                    <a:lnTo>
                      <a:pt x="7241" y="90663"/>
                    </a:lnTo>
                    <a:lnTo>
                      <a:pt x="6115" y="91448"/>
                    </a:lnTo>
                    <a:lnTo>
                      <a:pt x="5042" y="92354"/>
                    </a:lnTo>
                    <a:lnTo>
                      <a:pt x="4076" y="93380"/>
                    </a:lnTo>
                    <a:lnTo>
                      <a:pt x="3164" y="94466"/>
                    </a:lnTo>
                    <a:lnTo>
                      <a:pt x="2360" y="95674"/>
                    </a:lnTo>
                    <a:lnTo>
                      <a:pt x="1662" y="96941"/>
                    </a:lnTo>
                    <a:lnTo>
                      <a:pt x="1072" y="98329"/>
                    </a:lnTo>
                    <a:lnTo>
                      <a:pt x="590" y="99778"/>
                    </a:lnTo>
                    <a:lnTo>
                      <a:pt x="429" y="100503"/>
                    </a:lnTo>
                    <a:lnTo>
                      <a:pt x="268" y="101287"/>
                    </a:lnTo>
                    <a:lnTo>
                      <a:pt x="160" y="102072"/>
                    </a:lnTo>
                    <a:lnTo>
                      <a:pt x="53" y="102796"/>
                    </a:lnTo>
                    <a:lnTo>
                      <a:pt x="0" y="103641"/>
                    </a:lnTo>
                    <a:lnTo>
                      <a:pt x="0" y="104426"/>
                    </a:lnTo>
                    <a:lnTo>
                      <a:pt x="0" y="104426"/>
                    </a:lnTo>
                    <a:lnTo>
                      <a:pt x="0" y="105211"/>
                    </a:lnTo>
                    <a:lnTo>
                      <a:pt x="53" y="105995"/>
                    </a:lnTo>
                    <a:lnTo>
                      <a:pt x="160" y="106780"/>
                    </a:lnTo>
                    <a:lnTo>
                      <a:pt x="268" y="107625"/>
                    </a:lnTo>
                    <a:lnTo>
                      <a:pt x="429" y="108289"/>
                    </a:lnTo>
                    <a:lnTo>
                      <a:pt x="590" y="109074"/>
                    </a:lnTo>
                    <a:lnTo>
                      <a:pt x="1072" y="110523"/>
                    </a:lnTo>
                    <a:lnTo>
                      <a:pt x="1662" y="111851"/>
                    </a:lnTo>
                    <a:lnTo>
                      <a:pt x="2360" y="113118"/>
                    </a:lnTo>
                    <a:lnTo>
                      <a:pt x="3164" y="114325"/>
                    </a:lnTo>
                    <a:lnTo>
                      <a:pt x="4076" y="115472"/>
                    </a:lnTo>
                    <a:lnTo>
                      <a:pt x="5042" y="116438"/>
                    </a:lnTo>
                    <a:lnTo>
                      <a:pt x="6115" y="117404"/>
                    </a:lnTo>
                    <a:lnTo>
                      <a:pt x="7241" y="118189"/>
                    </a:lnTo>
                    <a:lnTo>
                      <a:pt x="8529" y="118792"/>
                    </a:lnTo>
                    <a:lnTo>
                      <a:pt x="9763" y="119336"/>
                    </a:lnTo>
                    <a:lnTo>
                      <a:pt x="10460" y="119577"/>
                    </a:lnTo>
                    <a:lnTo>
                      <a:pt x="11104" y="119698"/>
                    </a:lnTo>
                    <a:lnTo>
                      <a:pt x="11801" y="119879"/>
                    </a:lnTo>
                    <a:lnTo>
                      <a:pt x="12498" y="119939"/>
                    </a:lnTo>
                    <a:lnTo>
                      <a:pt x="13249" y="120000"/>
                    </a:lnTo>
                    <a:lnTo>
                      <a:pt x="13893" y="120000"/>
                    </a:lnTo>
                    <a:lnTo>
                      <a:pt x="13893" y="120000"/>
                    </a:lnTo>
                    <a:lnTo>
                      <a:pt x="14644" y="120000"/>
                    </a:lnTo>
                    <a:lnTo>
                      <a:pt x="15341" y="119939"/>
                    </a:lnTo>
                    <a:lnTo>
                      <a:pt x="16039" y="119879"/>
                    </a:lnTo>
                    <a:lnTo>
                      <a:pt x="16736" y="119698"/>
                    </a:lnTo>
                    <a:lnTo>
                      <a:pt x="17380" y="119577"/>
                    </a:lnTo>
                    <a:lnTo>
                      <a:pt x="18077" y="119336"/>
                    </a:lnTo>
                    <a:lnTo>
                      <a:pt x="19365" y="118792"/>
                    </a:lnTo>
                    <a:lnTo>
                      <a:pt x="20545" y="118189"/>
                    </a:lnTo>
                    <a:lnTo>
                      <a:pt x="21671" y="117404"/>
                    </a:lnTo>
                    <a:lnTo>
                      <a:pt x="22798" y="116438"/>
                    </a:lnTo>
                    <a:lnTo>
                      <a:pt x="23817" y="115472"/>
                    </a:lnTo>
                    <a:lnTo>
                      <a:pt x="24675" y="114325"/>
                    </a:lnTo>
                    <a:lnTo>
                      <a:pt x="25480" y="113118"/>
                    </a:lnTo>
                    <a:lnTo>
                      <a:pt x="26177" y="111851"/>
                    </a:lnTo>
                    <a:lnTo>
                      <a:pt x="26767" y="110523"/>
                    </a:lnTo>
                    <a:lnTo>
                      <a:pt x="27197" y="109074"/>
                    </a:lnTo>
                    <a:lnTo>
                      <a:pt x="27411" y="108289"/>
                    </a:lnTo>
                    <a:lnTo>
                      <a:pt x="27626" y="107625"/>
                    </a:lnTo>
                    <a:lnTo>
                      <a:pt x="27733" y="106780"/>
                    </a:lnTo>
                    <a:lnTo>
                      <a:pt x="27787" y="105995"/>
                    </a:lnTo>
                    <a:lnTo>
                      <a:pt x="27840" y="105211"/>
                    </a:lnTo>
                    <a:lnTo>
                      <a:pt x="27894" y="104426"/>
                    </a:lnTo>
                    <a:lnTo>
                      <a:pt x="27894" y="104426"/>
                    </a:lnTo>
                    <a:lnTo>
                      <a:pt x="27840" y="103521"/>
                    </a:lnTo>
                    <a:lnTo>
                      <a:pt x="27787" y="102676"/>
                    </a:lnTo>
                    <a:lnTo>
                      <a:pt x="27679" y="101830"/>
                    </a:lnTo>
                    <a:lnTo>
                      <a:pt x="27572" y="101046"/>
                    </a:lnTo>
                    <a:lnTo>
                      <a:pt x="27304" y="100201"/>
                    </a:lnTo>
                    <a:lnTo>
                      <a:pt x="27143" y="99416"/>
                    </a:lnTo>
                    <a:lnTo>
                      <a:pt x="26875" y="98631"/>
                    </a:lnTo>
                    <a:lnTo>
                      <a:pt x="26607" y="97907"/>
                    </a:lnTo>
                    <a:lnTo>
                      <a:pt x="26231" y="97122"/>
                    </a:lnTo>
                    <a:lnTo>
                      <a:pt x="25909" y="96458"/>
                    </a:lnTo>
                    <a:lnTo>
                      <a:pt x="25480" y="95734"/>
                    </a:lnTo>
                    <a:lnTo>
                      <a:pt x="25105" y="95130"/>
                    </a:lnTo>
                    <a:lnTo>
                      <a:pt x="24675" y="94466"/>
                    </a:lnTo>
                    <a:lnTo>
                      <a:pt x="24193" y="93802"/>
                    </a:lnTo>
                    <a:lnTo>
                      <a:pt x="23710" y="93259"/>
                    </a:lnTo>
                    <a:lnTo>
                      <a:pt x="23120" y="92655"/>
                    </a:lnTo>
                    <a:lnTo>
                      <a:pt x="55145" y="30301"/>
                    </a:lnTo>
                    <a:lnTo>
                      <a:pt x="55145" y="30301"/>
                    </a:lnTo>
                    <a:lnTo>
                      <a:pt x="56325" y="30724"/>
                    </a:lnTo>
                    <a:lnTo>
                      <a:pt x="57505" y="31026"/>
                    </a:lnTo>
                    <a:lnTo>
                      <a:pt x="58739" y="31207"/>
                    </a:lnTo>
                    <a:lnTo>
                      <a:pt x="59973" y="31267"/>
                    </a:lnTo>
                    <a:lnTo>
                      <a:pt x="59973" y="31267"/>
                    </a:lnTo>
                    <a:lnTo>
                      <a:pt x="60724" y="31207"/>
                    </a:lnTo>
                    <a:lnTo>
                      <a:pt x="61475" y="31146"/>
                    </a:lnTo>
                    <a:lnTo>
                      <a:pt x="62226" y="31086"/>
                    </a:lnTo>
                    <a:lnTo>
                      <a:pt x="62869" y="30905"/>
                    </a:lnTo>
                    <a:lnTo>
                      <a:pt x="63567" y="30724"/>
                    </a:lnTo>
                    <a:lnTo>
                      <a:pt x="64318" y="30543"/>
                    </a:lnTo>
                    <a:lnTo>
                      <a:pt x="64962" y="30241"/>
                    </a:lnTo>
                    <a:lnTo>
                      <a:pt x="65605" y="29939"/>
                    </a:lnTo>
                    <a:lnTo>
                      <a:pt x="66249" y="29577"/>
                    </a:lnTo>
                    <a:lnTo>
                      <a:pt x="66893" y="29215"/>
                    </a:lnTo>
                    <a:lnTo>
                      <a:pt x="67483" y="28792"/>
                    </a:lnTo>
                    <a:lnTo>
                      <a:pt x="68073" y="28370"/>
                    </a:lnTo>
                    <a:lnTo>
                      <a:pt x="68609" y="27947"/>
                    </a:lnTo>
                    <a:lnTo>
                      <a:pt x="69146" y="27404"/>
                    </a:lnTo>
                    <a:lnTo>
                      <a:pt x="69628" y="26861"/>
                    </a:lnTo>
                    <a:lnTo>
                      <a:pt x="70165" y="26317"/>
                    </a:lnTo>
                    <a:lnTo>
                      <a:pt x="93339" y="44245"/>
                    </a:lnTo>
                    <a:lnTo>
                      <a:pt x="93339" y="44245"/>
                    </a:lnTo>
                    <a:lnTo>
                      <a:pt x="93071" y="45030"/>
                    </a:lnTo>
                    <a:lnTo>
                      <a:pt x="92856" y="45754"/>
                    </a:lnTo>
                    <a:lnTo>
                      <a:pt x="92588" y="46599"/>
                    </a:lnTo>
                    <a:lnTo>
                      <a:pt x="92427" y="47384"/>
                    </a:lnTo>
                    <a:lnTo>
                      <a:pt x="92266" y="48169"/>
                    </a:lnTo>
                    <a:lnTo>
                      <a:pt x="92159" y="49014"/>
                    </a:lnTo>
                    <a:lnTo>
                      <a:pt x="92105" y="49919"/>
                    </a:lnTo>
                    <a:lnTo>
                      <a:pt x="92105" y="50824"/>
                    </a:lnTo>
                    <a:lnTo>
                      <a:pt x="92105" y="50824"/>
                    </a:lnTo>
                    <a:lnTo>
                      <a:pt x="92105" y="51549"/>
                    </a:lnTo>
                    <a:lnTo>
                      <a:pt x="92159" y="52394"/>
                    </a:lnTo>
                    <a:lnTo>
                      <a:pt x="92266" y="53179"/>
                    </a:lnTo>
                    <a:lnTo>
                      <a:pt x="92373" y="53903"/>
                    </a:lnTo>
                    <a:lnTo>
                      <a:pt x="92534" y="54688"/>
                    </a:lnTo>
                    <a:lnTo>
                      <a:pt x="92749" y="55412"/>
                    </a:lnTo>
                    <a:lnTo>
                      <a:pt x="93178" y="56861"/>
                    </a:lnTo>
                    <a:lnTo>
                      <a:pt x="93768" y="58189"/>
                    </a:lnTo>
                    <a:lnTo>
                      <a:pt x="94465" y="59517"/>
                    </a:lnTo>
                    <a:lnTo>
                      <a:pt x="95270" y="60724"/>
                    </a:lnTo>
                    <a:lnTo>
                      <a:pt x="96182" y="61810"/>
                    </a:lnTo>
                    <a:lnTo>
                      <a:pt x="97147" y="62837"/>
                    </a:lnTo>
                    <a:lnTo>
                      <a:pt x="98220" y="63742"/>
                    </a:lnTo>
                    <a:lnTo>
                      <a:pt x="99347" y="64527"/>
                    </a:lnTo>
                    <a:lnTo>
                      <a:pt x="100634" y="65191"/>
                    </a:lnTo>
                    <a:lnTo>
                      <a:pt x="101868" y="65734"/>
                    </a:lnTo>
                    <a:lnTo>
                      <a:pt x="102565" y="65915"/>
                    </a:lnTo>
                    <a:lnTo>
                      <a:pt x="103263" y="66096"/>
                    </a:lnTo>
                    <a:lnTo>
                      <a:pt x="103907" y="66217"/>
                    </a:lnTo>
                    <a:lnTo>
                      <a:pt x="104604" y="66338"/>
                    </a:lnTo>
                    <a:lnTo>
                      <a:pt x="105355" y="66398"/>
                    </a:lnTo>
                    <a:lnTo>
                      <a:pt x="105999" y="66398"/>
                    </a:lnTo>
                    <a:lnTo>
                      <a:pt x="105999" y="66398"/>
                    </a:lnTo>
                    <a:lnTo>
                      <a:pt x="106750" y="66398"/>
                    </a:lnTo>
                    <a:lnTo>
                      <a:pt x="107447" y="66338"/>
                    </a:lnTo>
                    <a:lnTo>
                      <a:pt x="108198" y="66217"/>
                    </a:lnTo>
                    <a:lnTo>
                      <a:pt x="108842" y="66096"/>
                    </a:lnTo>
                    <a:lnTo>
                      <a:pt x="109485" y="65915"/>
                    </a:lnTo>
                    <a:lnTo>
                      <a:pt x="110183" y="65734"/>
                    </a:lnTo>
                    <a:lnTo>
                      <a:pt x="111470" y="65191"/>
                    </a:lnTo>
                    <a:lnTo>
                      <a:pt x="112650" y="64527"/>
                    </a:lnTo>
                    <a:lnTo>
                      <a:pt x="113831" y="63742"/>
                    </a:lnTo>
                    <a:lnTo>
                      <a:pt x="114903" y="62837"/>
                    </a:lnTo>
                    <a:lnTo>
                      <a:pt x="115923" y="61810"/>
                    </a:lnTo>
                    <a:lnTo>
                      <a:pt x="116781" y="60724"/>
                    </a:lnTo>
                    <a:lnTo>
                      <a:pt x="117639" y="59517"/>
                    </a:lnTo>
                    <a:lnTo>
                      <a:pt x="118283" y="58189"/>
                    </a:lnTo>
                    <a:lnTo>
                      <a:pt x="118873" y="56861"/>
                    </a:lnTo>
                    <a:lnTo>
                      <a:pt x="119356" y="55412"/>
                    </a:lnTo>
                    <a:lnTo>
                      <a:pt x="119570" y="54688"/>
                    </a:lnTo>
                    <a:lnTo>
                      <a:pt x="119731" y="53903"/>
                    </a:lnTo>
                    <a:lnTo>
                      <a:pt x="119839" y="53179"/>
                    </a:lnTo>
                    <a:lnTo>
                      <a:pt x="119892" y="52394"/>
                    </a:lnTo>
                    <a:lnTo>
                      <a:pt x="119946" y="51549"/>
                    </a:lnTo>
                    <a:lnTo>
                      <a:pt x="120000" y="50824"/>
                    </a:lnTo>
                    <a:lnTo>
                      <a:pt x="120000" y="50824"/>
                    </a:lnTo>
                    <a:lnTo>
                      <a:pt x="119946" y="49979"/>
                    </a:lnTo>
                    <a:lnTo>
                      <a:pt x="119892" y="49134"/>
                    </a:lnTo>
                    <a:lnTo>
                      <a:pt x="119839" y="48350"/>
                    </a:lnTo>
                    <a:lnTo>
                      <a:pt x="119731" y="47625"/>
                    </a:lnTo>
                    <a:lnTo>
                      <a:pt x="119570" y="46841"/>
                    </a:lnTo>
                    <a:lnTo>
                      <a:pt x="119356" y="46177"/>
                    </a:lnTo>
                    <a:lnTo>
                      <a:pt x="118873" y="44668"/>
                    </a:lnTo>
                    <a:lnTo>
                      <a:pt x="118283" y="43340"/>
                    </a:lnTo>
                    <a:lnTo>
                      <a:pt x="117639" y="42012"/>
                    </a:lnTo>
                    <a:lnTo>
                      <a:pt x="116781" y="40865"/>
                    </a:lnTo>
                    <a:lnTo>
                      <a:pt x="115923" y="39718"/>
                    </a:lnTo>
                    <a:lnTo>
                      <a:pt x="114903" y="38692"/>
                    </a:lnTo>
                    <a:lnTo>
                      <a:pt x="113831" y="37786"/>
                    </a:lnTo>
                    <a:lnTo>
                      <a:pt x="112650" y="37062"/>
                    </a:lnTo>
                    <a:lnTo>
                      <a:pt x="111470" y="36338"/>
                    </a:lnTo>
                    <a:lnTo>
                      <a:pt x="110183" y="35794"/>
                    </a:lnTo>
                    <a:lnTo>
                      <a:pt x="109485" y="35613"/>
                    </a:lnTo>
                    <a:lnTo>
                      <a:pt x="108842" y="35432"/>
                    </a:lnTo>
                    <a:lnTo>
                      <a:pt x="108198" y="35311"/>
                    </a:lnTo>
                    <a:lnTo>
                      <a:pt x="107447" y="35191"/>
                    </a:lnTo>
                    <a:lnTo>
                      <a:pt x="106750" y="35130"/>
                    </a:lnTo>
                    <a:lnTo>
                      <a:pt x="105999" y="35130"/>
                    </a:lnTo>
                    <a:lnTo>
                      <a:pt x="105999" y="35130"/>
                    </a:lnTo>
                    <a:close/>
                    <a:moveTo>
                      <a:pt x="13893" y="113118"/>
                    </a:moveTo>
                    <a:lnTo>
                      <a:pt x="13893" y="113118"/>
                    </a:lnTo>
                    <a:lnTo>
                      <a:pt x="13088" y="113118"/>
                    </a:lnTo>
                    <a:lnTo>
                      <a:pt x="12337" y="112997"/>
                    </a:lnTo>
                    <a:lnTo>
                      <a:pt x="11586" y="112756"/>
                    </a:lnTo>
                    <a:lnTo>
                      <a:pt x="10889" y="112515"/>
                    </a:lnTo>
                    <a:lnTo>
                      <a:pt x="10192" y="112092"/>
                    </a:lnTo>
                    <a:lnTo>
                      <a:pt x="9548" y="111670"/>
                    </a:lnTo>
                    <a:lnTo>
                      <a:pt x="8958" y="111187"/>
                    </a:lnTo>
                    <a:lnTo>
                      <a:pt x="8421" y="110583"/>
                    </a:lnTo>
                    <a:lnTo>
                      <a:pt x="7885" y="109979"/>
                    </a:lnTo>
                    <a:lnTo>
                      <a:pt x="7456" y="109315"/>
                    </a:lnTo>
                    <a:lnTo>
                      <a:pt x="7027" y="108591"/>
                    </a:lnTo>
                    <a:lnTo>
                      <a:pt x="6759" y="107867"/>
                    </a:lnTo>
                    <a:lnTo>
                      <a:pt x="6490" y="107022"/>
                    </a:lnTo>
                    <a:lnTo>
                      <a:pt x="6276" y="106177"/>
                    </a:lnTo>
                    <a:lnTo>
                      <a:pt x="6115" y="105271"/>
                    </a:lnTo>
                    <a:lnTo>
                      <a:pt x="6115" y="104426"/>
                    </a:lnTo>
                    <a:lnTo>
                      <a:pt x="6115" y="104426"/>
                    </a:lnTo>
                    <a:lnTo>
                      <a:pt x="6115" y="103521"/>
                    </a:lnTo>
                    <a:lnTo>
                      <a:pt x="6276" y="102615"/>
                    </a:lnTo>
                    <a:lnTo>
                      <a:pt x="6490" y="101770"/>
                    </a:lnTo>
                    <a:lnTo>
                      <a:pt x="6759" y="101046"/>
                    </a:lnTo>
                    <a:lnTo>
                      <a:pt x="7027" y="100261"/>
                    </a:lnTo>
                    <a:lnTo>
                      <a:pt x="7456" y="99476"/>
                    </a:lnTo>
                    <a:lnTo>
                      <a:pt x="7885" y="98873"/>
                    </a:lnTo>
                    <a:lnTo>
                      <a:pt x="8421" y="98209"/>
                    </a:lnTo>
                    <a:lnTo>
                      <a:pt x="8958" y="97665"/>
                    </a:lnTo>
                    <a:lnTo>
                      <a:pt x="9548" y="97122"/>
                    </a:lnTo>
                    <a:lnTo>
                      <a:pt x="10192" y="96700"/>
                    </a:lnTo>
                    <a:lnTo>
                      <a:pt x="10889" y="96398"/>
                    </a:lnTo>
                    <a:lnTo>
                      <a:pt x="11586" y="96036"/>
                    </a:lnTo>
                    <a:lnTo>
                      <a:pt x="12337" y="95855"/>
                    </a:lnTo>
                    <a:lnTo>
                      <a:pt x="13088" y="95674"/>
                    </a:lnTo>
                    <a:lnTo>
                      <a:pt x="13893" y="95674"/>
                    </a:lnTo>
                    <a:lnTo>
                      <a:pt x="13893" y="95674"/>
                    </a:lnTo>
                    <a:lnTo>
                      <a:pt x="14698" y="95674"/>
                    </a:lnTo>
                    <a:lnTo>
                      <a:pt x="15502" y="95855"/>
                    </a:lnTo>
                    <a:lnTo>
                      <a:pt x="16253" y="96036"/>
                    </a:lnTo>
                    <a:lnTo>
                      <a:pt x="17004" y="96398"/>
                    </a:lnTo>
                    <a:lnTo>
                      <a:pt x="17648" y="96700"/>
                    </a:lnTo>
                    <a:lnTo>
                      <a:pt x="18292" y="97122"/>
                    </a:lnTo>
                    <a:lnTo>
                      <a:pt x="18828" y="97665"/>
                    </a:lnTo>
                    <a:lnTo>
                      <a:pt x="19418" y="98209"/>
                    </a:lnTo>
                    <a:lnTo>
                      <a:pt x="19955" y="98873"/>
                    </a:lnTo>
                    <a:lnTo>
                      <a:pt x="20384" y="99476"/>
                    </a:lnTo>
                    <a:lnTo>
                      <a:pt x="20759" y="100261"/>
                    </a:lnTo>
                    <a:lnTo>
                      <a:pt x="21135" y="101046"/>
                    </a:lnTo>
                    <a:lnTo>
                      <a:pt x="21350" y="101770"/>
                    </a:lnTo>
                    <a:lnTo>
                      <a:pt x="21564" y="102615"/>
                    </a:lnTo>
                    <a:lnTo>
                      <a:pt x="21671" y="103521"/>
                    </a:lnTo>
                    <a:lnTo>
                      <a:pt x="21725" y="104426"/>
                    </a:lnTo>
                    <a:lnTo>
                      <a:pt x="21725" y="104426"/>
                    </a:lnTo>
                    <a:lnTo>
                      <a:pt x="21671" y="105271"/>
                    </a:lnTo>
                    <a:lnTo>
                      <a:pt x="21564" y="106177"/>
                    </a:lnTo>
                    <a:lnTo>
                      <a:pt x="21350" y="107022"/>
                    </a:lnTo>
                    <a:lnTo>
                      <a:pt x="21135" y="107867"/>
                    </a:lnTo>
                    <a:lnTo>
                      <a:pt x="20759" y="108591"/>
                    </a:lnTo>
                    <a:lnTo>
                      <a:pt x="20384" y="109315"/>
                    </a:lnTo>
                    <a:lnTo>
                      <a:pt x="19955" y="109979"/>
                    </a:lnTo>
                    <a:lnTo>
                      <a:pt x="19418" y="110583"/>
                    </a:lnTo>
                    <a:lnTo>
                      <a:pt x="18828" y="111187"/>
                    </a:lnTo>
                    <a:lnTo>
                      <a:pt x="18292" y="111670"/>
                    </a:lnTo>
                    <a:lnTo>
                      <a:pt x="17648" y="112092"/>
                    </a:lnTo>
                    <a:lnTo>
                      <a:pt x="17004" y="112515"/>
                    </a:lnTo>
                    <a:lnTo>
                      <a:pt x="16253" y="112756"/>
                    </a:lnTo>
                    <a:lnTo>
                      <a:pt x="15502" y="112997"/>
                    </a:lnTo>
                    <a:lnTo>
                      <a:pt x="14698" y="113118"/>
                    </a:lnTo>
                    <a:lnTo>
                      <a:pt x="13893" y="113118"/>
                    </a:lnTo>
                    <a:lnTo>
                      <a:pt x="13893" y="113118"/>
                    </a:lnTo>
                    <a:close/>
                    <a:moveTo>
                      <a:pt x="59973" y="24386"/>
                    </a:moveTo>
                    <a:lnTo>
                      <a:pt x="59973" y="24386"/>
                    </a:lnTo>
                    <a:lnTo>
                      <a:pt x="59222" y="24325"/>
                    </a:lnTo>
                    <a:lnTo>
                      <a:pt x="58417" y="24205"/>
                    </a:lnTo>
                    <a:lnTo>
                      <a:pt x="57666" y="23963"/>
                    </a:lnTo>
                    <a:lnTo>
                      <a:pt x="56915" y="23722"/>
                    </a:lnTo>
                    <a:lnTo>
                      <a:pt x="56218" y="23299"/>
                    </a:lnTo>
                    <a:lnTo>
                      <a:pt x="55628" y="22877"/>
                    </a:lnTo>
                    <a:lnTo>
                      <a:pt x="54984" y="22394"/>
                    </a:lnTo>
                    <a:lnTo>
                      <a:pt x="54501" y="21790"/>
                    </a:lnTo>
                    <a:lnTo>
                      <a:pt x="53965" y="21247"/>
                    </a:lnTo>
                    <a:lnTo>
                      <a:pt x="53535" y="20523"/>
                    </a:lnTo>
                    <a:lnTo>
                      <a:pt x="53106" y="19798"/>
                    </a:lnTo>
                    <a:lnTo>
                      <a:pt x="52784" y="19074"/>
                    </a:lnTo>
                    <a:lnTo>
                      <a:pt x="52516" y="18229"/>
                    </a:lnTo>
                    <a:lnTo>
                      <a:pt x="52302" y="17384"/>
                    </a:lnTo>
                    <a:lnTo>
                      <a:pt x="52194" y="16539"/>
                    </a:lnTo>
                    <a:lnTo>
                      <a:pt x="52141" y="15633"/>
                    </a:lnTo>
                    <a:lnTo>
                      <a:pt x="52141" y="15633"/>
                    </a:lnTo>
                    <a:lnTo>
                      <a:pt x="52194" y="14728"/>
                    </a:lnTo>
                    <a:lnTo>
                      <a:pt x="52302" y="13883"/>
                    </a:lnTo>
                    <a:lnTo>
                      <a:pt x="52516" y="12977"/>
                    </a:lnTo>
                    <a:lnTo>
                      <a:pt x="52784" y="12253"/>
                    </a:lnTo>
                    <a:lnTo>
                      <a:pt x="53106" y="11468"/>
                    </a:lnTo>
                    <a:lnTo>
                      <a:pt x="53535" y="10684"/>
                    </a:lnTo>
                    <a:lnTo>
                      <a:pt x="53965" y="10080"/>
                    </a:lnTo>
                    <a:lnTo>
                      <a:pt x="54501" y="9416"/>
                    </a:lnTo>
                    <a:lnTo>
                      <a:pt x="54984" y="8873"/>
                    </a:lnTo>
                    <a:lnTo>
                      <a:pt x="55628" y="8329"/>
                    </a:lnTo>
                    <a:lnTo>
                      <a:pt x="56218" y="7907"/>
                    </a:lnTo>
                    <a:lnTo>
                      <a:pt x="56915" y="7605"/>
                    </a:lnTo>
                    <a:lnTo>
                      <a:pt x="57666" y="7243"/>
                    </a:lnTo>
                    <a:lnTo>
                      <a:pt x="58417" y="7062"/>
                    </a:lnTo>
                    <a:lnTo>
                      <a:pt x="59222" y="6941"/>
                    </a:lnTo>
                    <a:lnTo>
                      <a:pt x="59973" y="6881"/>
                    </a:lnTo>
                    <a:lnTo>
                      <a:pt x="59973" y="6881"/>
                    </a:lnTo>
                    <a:lnTo>
                      <a:pt x="60777" y="6941"/>
                    </a:lnTo>
                    <a:lnTo>
                      <a:pt x="61528" y="7062"/>
                    </a:lnTo>
                    <a:lnTo>
                      <a:pt x="62279" y="7243"/>
                    </a:lnTo>
                    <a:lnTo>
                      <a:pt x="63030" y="7605"/>
                    </a:lnTo>
                    <a:lnTo>
                      <a:pt x="63674" y="7907"/>
                    </a:lnTo>
                    <a:lnTo>
                      <a:pt x="64318" y="8329"/>
                    </a:lnTo>
                    <a:lnTo>
                      <a:pt x="64962" y="8873"/>
                    </a:lnTo>
                    <a:lnTo>
                      <a:pt x="65498" y="9416"/>
                    </a:lnTo>
                    <a:lnTo>
                      <a:pt x="66034" y="10080"/>
                    </a:lnTo>
                    <a:lnTo>
                      <a:pt x="66464" y="10684"/>
                    </a:lnTo>
                    <a:lnTo>
                      <a:pt x="66839" y="11468"/>
                    </a:lnTo>
                    <a:lnTo>
                      <a:pt x="67161" y="12253"/>
                    </a:lnTo>
                    <a:lnTo>
                      <a:pt x="67429" y="12977"/>
                    </a:lnTo>
                    <a:lnTo>
                      <a:pt x="67590" y="13883"/>
                    </a:lnTo>
                    <a:lnTo>
                      <a:pt x="67697" y="14728"/>
                    </a:lnTo>
                    <a:lnTo>
                      <a:pt x="67805" y="15633"/>
                    </a:lnTo>
                    <a:lnTo>
                      <a:pt x="67805" y="15633"/>
                    </a:lnTo>
                    <a:lnTo>
                      <a:pt x="67697" y="16539"/>
                    </a:lnTo>
                    <a:lnTo>
                      <a:pt x="67590" y="17384"/>
                    </a:lnTo>
                    <a:lnTo>
                      <a:pt x="67429" y="18229"/>
                    </a:lnTo>
                    <a:lnTo>
                      <a:pt x="67161" y="19074"/>
                    </a:lnTo>
                    <a:lnTo>
                      <a:pt x="66839" y="19798"/>
                    </a:lnTo>
                    <a:lnTo>
                      <a:pt x="66464" y="20523"/>
                    </a:lnTo>
                    <a:lnTo>
                      <a:pt x="66034" y="21247"/>
                    </a:lnTo>
                    <a:lnTo>
                      <a:pt x="65498" y="21790"/>
                    </a:lnTo>
                    <a:lnTo>
                      <a:pt x="64962" y="22394"/>
                    </a:lnTo>
                    <a:lnTo>
                      <a:pt x="64318" y="22877"/>
                    </a:lnTo>
                    <a:lnTo>
                      <a:pt x="63674" y="23299"/>
                    </a:lnTo>
                    <a:lnTo>
                      <a:pt x="63030" y="23722"/>
                    </a:lnTo>
                    <a:lnTo>
                      <a:pt x="62279" y="23963"/>
                    </a:lnTo>
                    <a:lnTo>
                      <a:pt x="61528" y="24205"/>
                    </a:lnTo>
                    <a:lnTo>
                      <a:pt x="60777" y="24325"/>
                    </a:lnTo>
                    <a:lnTo>
                      <a:pt x="59973" y="24386"/>
                    </a:lnTo>
                    <a:lnTo>
                      <a:pt x="59973" y="24386"/>
                    </a:lnTo>
                    <a:close/>
                    <a:moveTo>
                      <a:pt x="105999" y="59517"/>
                    </a:moveTo>
                    <a:lnTo>
                      <a:pt x="105999" y="59517"/>
                    </a:lnTo>
                    <a:lnTo>
                      <a:pt x="105248" y="59456"/>
                    </a:lnTo>
                    <a:lnTo>
                      <a:pt x="104497" y="59336"/>
                    </a:lnTo>
                    <a:lnTo>
                      <a:pt x="103692" y="59154"/>
                    </a:lnTo>
                    <a:lnTo>
                      <a:pt x="102995" y="58853"/>
                    </a:lnTo>
                    <a:lnTo>
                      <a:pt x="102351" y="58430"/>
                    </a:lnTo>
                    <a:lnTo>
                      <a:pt x="101654" y="58008"/>
                    </a:lnTo>
                    <a:lnTo>
                      <a:pt x="101063" y="57585"/>
                    </a:lnTo>
                    <a:lnTo>
                      <a:pt x="100527" y="56981"/>
                    </a:lnTo>
                    <a:lnTo>
                      <a:pt x="99991" y="56317"/>
                    </a:lnTo>
                    <a:lnTo>
                      <a:pt x="99561" y="55653"/>
                    </a:lnTo>
                    <a:lnTo>
                      <a:pt x="99132" y="54929"/>
                    </a:lnTo>
                    <a:lnTo>
                      <a:pt x="98864" y="54205"/>
                    </a:lnTo>
                    <a:lnTo>
                      <a:pt x="98596" y="53360"/>
                    </a:lnTo>
                    <a:lnTo>
                      <a:pt x="98381" y="52515"/>
                    </a:lnTo>
                    <a:lnTo>
                      <a:pt x="98274" y="51670"/>
                    </a:lnTo>
                    <a:lnTo>
                      <a:pt x="98220" y="50824"/>
                    </a:lnTo>
                    <a:lnTo>
                      <a:pt x="98220" y="50824"/>
                    </a:lnTo>
                    <a:lnTo>
                      <a:pt x="98274" y="49919"/>
                    </a:lnTo>
                    <a:lnTo>
                      <a:pt x="98381" y="49014"/>
                    </a:lnTo>
                    <a:lnTo>
                      <a:pt x="98596" y="48169"/>
                    </a:lnTo>
                    <a:lnTo>
                      <a:pt x="98864" y="47384"/>
                    </a:lnTo>
                    <a:lnTo>
                      <a:pt x="99132" y="46599"/>
                    </a:lnTo>
                    <a:lnTo>
                      <a:pt x="99561" y="45875"/>
                    </a:lnTo>
                    <a:lnTo>
                      <a:pt x="99991" y="45211"/>
                    </a:lnTo>
                    <a:lnTo>
                      <a:pt x="100527" y="44547"/>
                    </a:lnTo>
                    <a:lnTo>
                      <a:pt x="101063" y="44064"/>
                    </a:lnTo>
                    <a:lnTo>
                      <a:pt x="101654" y="43521"/>
                    </a:lnTo>
                    <a:lnTo>
                      <a:pt x="102351" y="43098"/>
                    </a:lnTo>
                    <a:lnTo>
                      <a:pt x="102995" y="42736"/>
                    </a:lnTo>
                    <a:lnTo>
                      <a:pt x="103692" y="42374"/>
                    </a:lnTo>
                    <a:lnTo>
                      <a:pt x="104497" y="42193"/>
                    </a:lnTo>
                    <a:lnTo>
                      <a:pt x="105248" y="42072"/>
                    </a:lnTo>
                    <a:lnTo>
                      <a:pt x="105999" y="42012"/>
                    </a:lnTo>
                    <a:lnTo>
                      <a:pt x="105999" y="42012"/>
                    </a:lnTo>
                    <a:lnTo>
                      <a:pt x="106803" y="42072"/>
                    </a:lnTo>
                    <a:lnTo>
                      <a:pt x="107608" y="42193"/>
                    </a:lnTo>
                    <a:lnTo>
                      <a:pt x="108359" y="42374"/>
                    </a:lnTo>
                    <a:lnTo>
                      <a:pt x="109110" y="42736"/>
                    </a:lnTo>
                    <a:lnTo>
                      <a:pt x="109754" y="43098"/>
                    </a:lnTo>
                    <a:lnTo>
                      <a:pt x="110397" y="43521"/>
                    </a:lnTo>
                    <a:lnTo>
                      <a:pt x="111041" y="44064"/>
                    </a:lnTo>
                    <a:lnTo>
                      <a:pt x="111524" y="44547"/>
                    </a:lnTo>
                    <a:lnTo>
                      <a:pt x="112060" y="45211"/>
                    </a:lnTo>
                    <a:lnTo>
                      <a:pt x="112489" y="45875"/>
                    </a:lnTo>
                    <a:lnTo>
                      <a:pt x="112919" y="46599"/>
                    </a:lnTo>
                    <a:lnTo>
                      <a:pt x="113240" y="47384"/>
                    </a:lnTo>
                    <a:lnTo>
                      <a:pt x="113455" y="48169"/>
                    </a:lnTo>
                    <a:lnTo>
                      <a:pt x="113670" y="49014"/>
                    </a:lnTo>
                    <a:lnTo>
                      <a:pt x="113831" y="49919"/>
                    </a:lnTo>
                    <a:lnTo>
                      <a:pt x="113884" y="50824"/>
                    </a:lnTo>
                    <a:lnTo>
                      <a:pt x="113884" y="50824"/>
                    </a:lnTo>
                    <a:lnTo>
                      <a:pt x="113831" y="51670"/>
                    </a:lnTo>
                    <a:lnTo>
                      <a:pt x="113670" y="52515"/>
                    </a:lnTo>
                    <a:lnTo>
                      <a:pt x="113455" y="53360"/>
                    </a:lnTo>
                    <a:lnTo>
                      <a:pt x="113240" y="54205"/>
                    </a:lnTo>
                    <a:lnTo>
                      <a:pt x="112919" y="54929"/>
                    </a:lnTo>
                    <a:lnTo>
                      <a:pt x="112489" y="55653"/>
                    </a:lnTo>
                    <a:lnTo>
                      <a:pt x="112060" y="56317"/>
                    </a:lnTo>
                    <a:lnTo>
                      <a:pt x="111524" y="56981"/>
                    </a:lnTo>
                    <a:lnTo>
                      <a:pt x="111041" y="57585"/>
                    </a:lnTo>
                    <a:lnTo>
                      <a:pt x="110397" y="58008"/>
                    </a:lnTo>
                    <a:lnTo>
                      <a:pt x="109754" y="58430"/>
                    </a:lnTo>
                    <a:lnTo>
                      <a:pt x="109110" y="58853"/>
                    </a:lnTo>
                    <a:lnTo>
                      <a:pt x="108359" y="59154"/>
                    </a:lnTo>
                    <a:lnTo>
                      <a:pt x="107608" y="59336"/>
                    </a:lnTo>
                    <a:lnTo>
                      <a:pt x="106803" y="59456"/>
                    </a:lnTo>
                    <a:lnTo>
                      <a:pt x="105999" y="59517"/>
                    </a:lnTo>
                    <a:lnTo>
                      <a:pt x="105999" y="59517"/>
                    </a:lnTo>
                    <a:close/>
                  </a:path>
                </a:pathLst>
              </a:custGeom>
              <a:solidFill>
                <a:srgbClr val="BCE4F8">
                  <a:alpha val="40000"/>
                </a:srgbClr>
              </a:solidFill>
              <a:ln>
                <a:noFill/>
              </a:ln>
            </p:spPr>
            <p:txBody>
              <a:bodyPr lIns="243800" tIns="121867" rIns="243800" bIns="121867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667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sp>
          <p:nvSpPr>
            <p:cNvPr id="61" name="Shape 236"/>
            <p:cNvSpPr/>
            <p:nvPr/>
          </p:nvSpPr>
          <p:spPr>
            <a:xfrm>
              <a:off x="4958373" y="1216944"/>
              <a:ext cx="566699" cy="179700"/>
            </a:xfrm>
            <a:prstGeom prst="rect">
              <a:avLst/>
            </a:prstGeom>
            <a:noFill/>
            <a:ln>
              <a:noFill/>
            </a:ln>
          </p:spPr>
          <p:txBody>
            <a:bodyPr lIns="121867" tIns="121867" rIns="0" bIns="0" anchor="t" anchorCtr="0">
              <a:noAutofit/>
            </a:bodyPr>
            <a:lstStyle/>
            <a:p>
              <a:pPr defTabSz="2438430" hangingPunct="1">
                <a:lnSpc>
                  <a:spcPct val="85000"/>
                </a:lnSpc>
                <a:buClr>
                  <a:srgbClr val="FFFFFF"/>
                </a:buClr>
                <a:buSzPct val="25000"/>
                <a:defRPr/>
              </a:pPr>
              <a:r>
                <a:rPr lang="en" sz="2667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DsX</a:t>
              </a:r>
            </a:p>
          </p:txBody>
        </p:sp>
        <p:sp>
          <p:nvSpPr>
            <p:cNvPr id="62" name="Shape 237"/>
            <p:cNvSpPr/>
            <p:nvPr/>
          </p:nvSpPr>
          <p:spPr>
            <a:xfrm>
              <a:off x="5758846" y="1201945"/>
              <a:ext cx="905400" cy="1667100"/>
            </a:xfrm>
            <a:prstGeom prst="snip1Rect">
              <a:avLst>
                <a:gd name="adj" fmla="val 16667"/>
              </a:avLst>
            </a:prstGeom>
            <a:solidFill>
              <a:srgbClr val="293FD1"/>
            </a:solidFill>
            <a:ln>
              <a:noFill/>
            </a:ln>
          </p:spPr>
          <p:txBody>
            <a:bodyPr lIns="0" tIns="0" rIns="0" bIns="0" anchor="ctr" anchorCtr="0">
              <a:noAutofit/>
            </a:bodyPr>
            <a:lstStyle/>
            <a:p>
              <a:pPr defTabSz="2438430" hangingPunct="1">
                <a:buClr>
                  <a:srgbClr val="000000"/>
                </a:buClr>
                <a:defRPr/>
              </a:pPr>
              <a:endParaRPr sz="2667">
                <a:solidFill>
                  <a:srgbClr val="FFFFFF"/>
                </a:solidFill>
                <a:latin typeface="Arial"/>
                <a:ea typeface="Helvetica Neue Light"/>
                <a:cs typeface="Helvetica Neue Light"/>
                <a:sym typeface="Helvetica Neue Light"/>
              </a:endParaRPr>
            </a:p>
          </p:txBody>
        </p:sp>
        <p:grpSp>
          <p:nvGrpSpPr>
            <p:cNvPr id="63" name="Shape 238"/>
            <p:cNvGrpSpPr/>
            <p:nvPr/>
          </p:nvGrpSpPr>
          <p:grpSpPr>
            <a:xfrm>
              <a:off x="5956940" y="1463242"/>
              <a:ext cx="436872" cy="485261"/>
              <a:chOff x="-1928016" y="1455083"/>
              <a:chExt cx="3855900" cy="5268864"/>
            </a:xfrm>
          </p:grpSpPr>
          <p:sp>
            <p:nvSpPr>
              <p:cNvPr id="79" name="Shape 239"/>
              <p:cNvSpPr/>
              <p:nvPr/>
            </p:nvSpPr>
            <p:spPr>
              <a:xfrm>
                <a:off x="-1928016" y="4612548"/>
                <a:ext cx="3855900" cy="21113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120000"/>
                    </a:lnTo>
                    <a:lnTo>
                      <a:pt x="120000" y="0"/>
                    </a:lnTo>
                    <a:lnTo>
                      <a:pt x="0" y="0"/>
                    </a:lnTo>
                    <a:lnTo>
                      <a:pt x="0" y="120000"/>
                    </a:lnTo>
                    <a:close/>
                    <a:moveTo>
                      <a:pt x="15710" y="25082"/>
                    </a:moveTo>
                    <a:lnTo>
                      <a:pt x="15710" y="25082"/>
                    </a:lnTo>
                    <a:lnTo>
                      <a:pt x="16352" y="25082"/>
                    </a:lnTo>
                    <a:lnTo>
                      <a:pt x="16846" y="25172"/>
                    </a:lnTo>
                    <a:lnTo>
                      <a:pt x="17439" y="25443"/>
                    </a:lnTo>
                    <a:lnTo>
                      <a:pt x="17933" y="25894"/>
                    </a:lnTo>
                    <a:lnTo>
                      <a:pt x="18476" y="26255"/>
                    </a:lnTo>
                    <a:lnTo>
                      <a:pt x="18970" y="26796"/>
                    </a:lnTo>
                    <a:lnTo>
                      <a:pt x="19415" y="27428"/>
                    </a:lnTo>
                    <a:lnTo>
                      <a:pt x="19860" y="28150"/>
                    </a:lnTo>
                    <a:lnTo>
                      <a:pt x="20205" y="28962"/>
                    </a:lnTo>
                    <a:lnTo>
                      <a:pt x="20551" y="29684"/>
                    </a:lnTo>
                    <a:lnTo>
                      <a:pt x="20848" y="30676"/>
                    </a:lnTo>
                    <a:lnTo>
                      <a:pt x="21095" y="31578"/>
                    </a:lnTo>
                    <a:lnTo>
                      <a:pt x="21292" y="32481"/>
                    </a:lnTo>
                    <a:lnTo>
                      <a:pt x="21440" y="33563"/>
                    </a:lnTo>
                    <a:lnTo>
                      <a:pt x="21490" y="34646"/>
                    </a:lnTo>
                    <a:lnTo>
                      <a:pt x="21490" y="35729"/>
                    </a:lnTo>
                    <a:lnTo>
                      <a:pt x="21490" y="35729"/>
                    </a:lnTo>
                    <a:lnTo>
                      <a:pt x="21490" y="36721"/>
                    </a:lnTo>
                    <a:lnTo>
                      <a:pt x="21440" y="37804"/>
                    </a:lnTo>
                    <a:lnTo>
                      <a:pt x="21292" y="38796"/>
                    </a:lnTo>
                    <a:lnTo>
                      <a:pt x="21095" y="39789"/>
                    </a:lnTo>
                    <a:lnTo>
                      <a:pt x="20848" y="40781"/>
                    </a:lnTo>
                    <a:lnTo>
                      <a:pt x="20551" y="41503"/>
                    </a:lnTo>
                    <a:lnTo>
                      <a:pt x="20205" y="42496"/>
                    </a:lnTo>
                    <a:lnTo>
                      <a:pt x="19860" y="43127"/>
                    </a:lnTo>
                    <a:lnTo>
                      <a:pt x="19415" y="43759"/>
                    </a:lnTo>
                    <a:lnTo>
                      <a:pt x="18970" y="44481"/>
                    </a:lnTo>
                    <a:lnTo>
                      <a:pt x="18476" y="45022"/>
                    </a:lnTo>
                    <a:lnTo>
                      <a:pt x="17933" y="45383"/>
                    </a:lnTo>
                    <a:lnTo>
                      <a:pt x="17439" y="45744"/>
                    </a:lnTo>
                    <a:lnTo>
                      <a:pt x="16846" y="46015"/>
                    </a:lnTo>
                    <a:lnTo>
                      <a:pt x="16352" y="46195"/>
                    </a:lnTo>
                    <a:lnTo>
                      <a:pt x="15710" y="46285"/>
                    </a:lnTo>
                    <a:lnTo>
                      <a:pt x="15710" y="46285"/>
                    </a:lnTo>
                    <a:lnTo>
                      <a:pt x="15117" y="46195"/>
                    </a:lnTo>
                    <a:lnTo>
                      <a:pt x="14524" y="46015"/>
                    </a:lnTo>
                    <a:lnTo>
                      <a:pt x="14030" y="45744"/>
                    </a:lnTo>
                    <a:lnTo>
                      <a:pt x="13437" y="45383"/>
                    </a:lnTo>
                    <a:lnTo>
                      <a:pt x="12943" y="45022"/>
                    </a:lnTo>
                    <a:lnTo>
                      <a:pt x="12498" y="44481"/>
                    </a:lnTo>
                    <a:lnTo>
                      <a:pt x="12004" y="43759"/>
                    </a:lnTo>
                    <a:lnTo>
                      <a:pt x="11609" y="43127"/>
                    </a:lnTo>
                    <a:lnTo>
                      <a:pt x="11263" y="42496"/>
                    </a:lnTo>
                    <a:lnTo>
                      <a:pt x="10918" y="41503"/>
                    </a:lnTo>
                    <a:lnTo>
                      <a:pt x="10621" y="40781"/>
                    </a:lnTo>
                    <a:lnTo>
                      <a:pt x="10374" y="39789"/>
                    </a:lnTo>
                    <a:lnTo>
                      <a:pt x="10177" y="38796"/>
                    </a:lnTo>
                    <a:lnTo>
                      <a:pt x="10028" y="37804"/>
                    </a:lnTo>
                    <a:lnTo>
                      <a:pt x="9979" y="36721"/>
                    </a:lnTo>
                    <a:lnTo>
                      <a:pt x="9880" y="35729"/>
                    </a:lnTo>
                    <a:lnTo>
                      <a:pt x="9880" y="35729"/>
                    </a:lnTo>
                    <a:lnTo>
                      <a:pt x="9979" y="34646"/>
                    </a:lnTo>
                    <a:lnTo>
                      <a:pt x="10028" y="33563"/>
                    </a:lnTo>
                    <a:lnTo>
                      <a:pt x="10177" y="32481"/>
                    </a:lnTo>
                    <a:lnTo>
                      <a:pt x="10374" y="31578"/>
                    </a:lnTo>
                    <a:lnTo>
                      <a:pt x="10621" y="30676"/>
                    </a:lnTo>
                    <a:lnTo>
                      <a:pt x="10918" y="29684"/>
                    </a:lnTo>
                    <a:lnTo>
                      <a:pt x="11263" y="28962"/>
                    </a:lnTo>
                    <a:lnTo>
                      <a:pt x="11609" y="28150"/>
                    </a:lnTo>
                    <a:lnTo>
                      <a:pt x="12004" y="27428"/>
                    </a:lnTo>
                    <a:lnTo>
                      <a:pt x="12498" y="26796"/>
                    </a:lnTo>
                    <a:lnTo>
                      <a:pt x="12943" y="26255"/>
                    </a:lnTo>
                    <a:lnTo>
                      <a:pt x="13437" y="25894"/>
                    </a:lnTo>
                    <a:lnTo>
                      <a:pt x="14030" y="25443"/>
                    </a:lnTo>
                    <a:lnTo>
                      <a:pt x="14524" y="25172"/>
                    </a:lnTo>
                    <a:lnTo>
                      <a:pt x="15117" y="25082"/>
                    </a:lnTo>
                    <a:lnTo>
                      <a:pt x="15710" y="25082"/>
                    </a:lnTo>
                    <a:close/>
                    <a:moveTo>
                      <a:pt x="15710" y="74345"/>
                    </a:moveTo>
                    <a:lnTo>
                      <a:pt x="15710" y="74345"/>
                    </a:lnTo>
                    <a:lnTo>
                      <a:pt x="16352" y="74436"/>
                    </a:lnTo>
                    <a:lnTo>
                      <a:pt x="16846" y="74616"/>
                    </a:lnTo>
                    <a:lnTo>
                      <a:pt x="17439" y="74887"/>
                    </a:lnTo>
                    <a:lnTo>
                      <a:pt x="17933" y="75157"/>
                    </a:lnTo>
                    <a:lnTo>
                      <a:pt x="18476" y="75699"/>
                    </a:lnTo>
                    <a:lnTo>
                      <a:pt x="18970" y="76150"/>
                    </a:lnTo>
                    <a:lnTo>
                      <a:pt x="19415" y="76691"/>
                    </a:lnTo>
                    <a:lnTo>
                      <a:pt x="19860" y="77413"/>
                    </a:lnTo>
                    <a:lnTo>
                      <a:pt x="20205" y="78225"/>
                    </a:lnTo>
                    <a:lnTo>
                      <a:pt x="20551" y="78947"/>
                    </a:lnTo>
                    <a:lnTo>
                      <a:pt x="20848" y="79939"/>
                    </a:lnTo>
                    <a:lnTo>
                      <a:pt x="21095" y="80842"/>
                    </a:lnTo>
                    <a:lnTo>
                      <a:pt x="21292" y="81744"/>
                    </a:lnTo>
                    <a:lnTo>
                      <a:pt x="21440" y="82827"/>
                    </a:lnTo>
                    <a:lnTo>
                      <a:pt x="21490" y="83909"/>
                    </a:lnTo>
                    <a:lnTo>
                      <a:pt x="21490" y="84992"/>
                    </a:lnTo>
                    <a:lnTo>
                      <a:pt x="21490" y="84992"/>
                    </a:lnTo>
                    <a:lnTo>
                      <a:pt x="21490" y="85984"/>
                    </a:lnTo>
                    <a:lnTo>
                      <a:pt x="21440" y="87067"/>
                    </a:lnTo>
                    <a:lnTo>
                      <a:pt x="21292" y="88150"/>
                    </a:lnTo>
                    <a:lnTo>
                      <a:pt x="21095" y="89052"/>
                    </a:lnTo>
                    <a:lnTo>
                      <a:pt x="20848" y="89954"/>
                    </a:lnTo>
                    <a:lnTo>
                      <a:pt x="20551" y="90947"/>
                    </a:lnTo>
                    <a:lnTo>
                      <a:pt x="20205" y="91759"/>
                    </a:lnTo>
                    <a:lnTo>
                      <a:pt x="19860" y="92390"/>
                    </a:lnTo>
                    <a:lnTo>
                      <a:pt x="19415" y="93203"/>
                    </a:lnTo>
                    <a:lnTo>
                      <a:pt x="18970" y="93744"/>
                    </a:lnTo>
                    <a:lnTo>
                      <a:pt x="18476" y="94285"/>
                    </a:lnTo>
                    <a:lnTo>
                      <a:pt x="17933" y="94646"/>
                    </a:lnTo>
                    <a:lnTo>
                      <a:pt x="17439" y="95007"/>
                    </a:lnTo>
                    <a:lnTo>
                      <a:pt x="16846" y="95278"/>
                    </a:lnTo>
                    <a:lnTo>
                      <a:pt x="16352" y="95458"/>
                    </a:lnTo>
                    <a:lnTo>
                      <a:pt x="15710" y="95548"/>
                    </a:lnTo>
                    <a:lnTo>
                      <a:pt x="15710" y="95548"/>
                    </a:lnTo>
                    <a:lnTo>
                      <a:pt x="15117" y="95458"/>
                    </a:lnTo>
                    <a:lnTo>
                      <a:pt x="14524" y="95278"/>
                    </a:lnTo>
                    <a:lnTo>
                      <a:pt x="14030" y="95007"/>
                    </a:lnTo>
                    <a:lnTo>
                      <a:pt x="13437" y="94646"/>
                    </a:lnTo>
                    <a:lnTo>
                      <a:pt x="12943" y="94285"/>
                    </a:lnTo>
                    <a:lnTo>
                      <a:pt x="12498" y="93744"/>
                    </a:lnTo>
                    <a:lnTo>
                      <a:pt x="12004" y="93203"/>
                    </a:lnTo>
                    <a:lnTo>
                      <a:pt x="11609" y="92390"/>
                    </a:lnTo>
                    <a:lnTo>
                      <a:pt x="11263" y="91759"/>
                    </a:lnTo>
                    <a:lnTo>
                      <a:pt x="10918" y="90947"/>
                    </a:lnTo>
                    <a:lnTo>
                      <a:pt x="10621" y="89954"/>
                    </a:lnTo>
                    <a:lnTo>
                      <a:pt x="10374" y="89052"/>
                    </a:lnTo>
                    <a:lnTo>
                      <a:pt x="10177" y="88150"/>
                    </a:lnTo>
                    <a:lnTo>
                      <a:pt x="10028" y="87067"/>
                    </a:lnTo>
                    <a:lnTo>
                      <a:pt x="9979" y="85984"/>
                    </a:lnTo>
                    <a:lnTo>
                      <a:pt x="9880" y="84992"/>
                    </a:lnTo>
                    <a:lnTo>
                      <a:pt x="9880" y="84992"/>
                    </a:lnTo>
                    <a:lnTo>
                      <a:pt x="9979" y="83909"/>
                    </a:lnTo>
                    <a:lnTo>
                      <a:pt x="10028" y="82827"/>
                    </a:lnTo>
                    <a:lnTo>
                      <a:pt x="10177" y="81744"/>
                    </a:lnTo>
                    <a:lnTo>
                      <a:pt x="10374" y="80842"/>
                    </a:lnTo>
                    <a:lnTo>
                      <a:pt x="10621" y="79939"/>
                    </a:lnTo>
                    <a:lnTo>
                      <a:pt x="10918" y="78947"/>
                    </a:lnTo>
                    <a:lnTo>
                      <a:pt x="11263" y="78225"/>
                    </a:lnTo>
                    <a:lnTo>
                      <a:pt x="11609" y="77413"/>
                    </a:lnTo>
                    <a:lnTo>
                      <a:pt x="12004" y="76691"/>
                    </a:lnTo>
                    <a:lnTo>
                      <a:pt x="12498" y="76150"/>
                    </a:lnTo>
                    <a:lnTo>
                      <a:pt x="12943" y="75699"/>
                    </a:lnTo>
                    <a:lnTo>
                      <a:pt x="13437" y="75157"/>
                    </a:lnTo>
                    <a:lnTo>
                      <a:pt x="14030" y="74887"/>
                    </a:lnTo>
                    <a:lnTo>
                      <a:pt x="14524" y="74616"/>
                    </a:lnTo>
                    <a:lnTo>
                      <a:pt x="15117" y="74436"/>
                    </a:lnTo>
                    <a:lnTo>
                      <a:pt x="15710" y="74345"/>
                    </a:lnTo>
                    <a:close/>
                  </a:path>
                </a:pathLst>
              </a:custGeom>
              <a:solidFill>
                <a:srgbClr val="9CDCF6">
                  <a:alpha val="42745"/>
                </a:srgbClr>
              </a:solidFill>
              <a:ln>
                <a:noFill/>
              </a:ln>
            </p:spPr>
            <p:txBody>
              <a:bodyPr lIns="243800" tIns="121867" rIns="243800" bIns="121867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667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80" name="Shape 240"/>
              <p:cNvSpPr/>
              <p:nvPr/>
            </p:nvSpPr>
            <p:spPr>
              <a:xfrm>
                <a:off x="-1928016" y="1455083"/>
                <a:ext cx="3855900" cy="2789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179" y="80523"/>
                    </a:moveTo>
                    <a:lnTo>
                      <a:pt x="105179" y="61468"/>
                    </a:lnTo>
                    <a:lnTo>
                      <a:pt x="105179" y="61468"/>
                    </a:lnTo>
                    <a:lnTo>
                      <a:pt x="105080" y="58258"/>
                    </a:lnTo>
                    <a:lnTo>
                      <a:pt x="104882" y="55184"/>
                    </a:lnTo>
                    <a:lnTo>
                      <a:pt x="104586" y="52179"/>
                    </a:lnTo>
                    <a:lnTo>
                      <a:pt x="104141" y="49174"/>
                    </a:lnTo>
                    <a:lnTo>
                      <a:pt x="103647" y="46101"/>
                    </a:lnTo>
                    <a:lnTo>
                      <a:pt x="103005" y="43232"/>
                    </a:lnTo>
                    <a:lnTo>
                      <a:pt x="102264" y="40295"/>
                    </a:lnTo>
                    <a:lnTo>
                      <a:pt x="101473" y="37564"/>
                    </a:lnTo>
                    <a:lnTo>
                      <a:pt x="100535" y="34900"/>
                    </a:lnTo>
                    <a:lnTo>
                      <a:pt x="99497" y="32168"/>
                    </a:lnTo>
                    <a:lnTo>
                      <a:pt x="98410" y="29573"/>
                    </a:lnTo>
                    <a:lnTo>
                      <a:pt x="97274" y="27114"/>
                    </a:lnTo>
                    <a:lnTo>
                      <a:pt x="95940" y="24723"/>
                    </a:lnTo>
                    <a:lnTo>
                      <a:pt x="94656" y="22401"/>
                    </a:lnTo>
                    <a:lnTo>
                      <a:pt x="93174" y="20079"/>
                    </a:lnTo>
                    <a:lnTo>
                      <a:pt x="91741" y="17962"/>
                    </a:lnTo>
                    <a:lnTo>
                      <a:pt x="90111" y="15981"/>
                    </a:lnTo>
                    <a:lnTo>
                      <a:pt x="88431" y="14069"/>
                    </a:lnTo>
                    <a:lnTo>
                      <a:pt x="86801" y="12157"/>
                    </a:lnTo>
                    <a:lnTo>
                      <a:pt x="85022" y="10449"/>
                    </a:lnTo>
                    <a:lnTo>
                      <a:pt x="83244" y="8947"/>
                    </a:lnTo>
                    <a:lnTo>
                      <a:pt x="81317" y="7444"/>
                    </a:lnTo>
                    <a:lnTo>
                      <a:pt x="79390" y="6010"/>
                    </a:lnTo>
                    <a:lnTo>
                      <a:pt x="77414" y="4849"/>
                    </a:lnTo>
                    <a:lnTo>
                      <a:pt x="75389" y="3688"/>
                    </a:lnTo>
                    <a:lnTo>
                      <a:pt x="73264" y="2731"/>
                    </a:lnTo>
                    <a:lnTo>
                      <a:pt x="71140" y="1912"/>
                    </a:lnTo>
                    <a:lnTo>
                      <a:pt x="68966" y="1229"/>
                    </a:lnTo>
                    <a:lnTo>
                      <a:pt x="66792" y="682"/>
                    </a:lnTo>
                    <a:lnTo>
                      <a:pt x="64520" y="273"/>
                    </a:lnTo>
                    <a:lnTo>
                      <a:pt x="62297" y="68"/>
                    </a:lnTo>
                    <a:lnTo>
                      <a:pt x="59975" y="0"/>
                    </a:lnTo>
                    <a:lnTo>
                      <a:pt x="59975" y="0"/>
                    </a:lnTo>
                    <a:lnTo>
                      <a:pt x="57653" y="68"/>
                    </a:lnTo>
                    <a:lnTo>
                      <a:pt x="55380" y="273"/>
                    </a:lnTo>
                    <a:lnTo>
                      <a:pt x="53207" y="682"/>
                    </a:lnTo>
                    <a:lnTo>
                      <a:pt x="50934" y="1229"/>
                    </a:lnTo>
                    <a:lnTo>
                      <a:pt x="48859" y="1912"/>
                    </a:lnTo>
                    <a:lnTo>
                      <a:pt x="46685" y="2731"/>
                    </a:lnTo>
                    <a:lnTo>
                      <a:pt x="44610" y="3688"/>
                    </a:lnTo>
                    <a:lnTo>
                      <a:pt x="42585" y="4849"/>
                    </a:lnTo>
                    <a:lnTo>
                      <a:pt x="40559" y="6010"/>
                    </a:lnTo>
                    <a:lnTo>
                      <a:pt x="38682" y="7444"/>
                    </a:lnTo>
                    <a:lnTo>
                      <a:pt x="36755" y="8810"/>
                    </a:lnTo>
                    <a:lnTo>
                      <a:pt x="34977" y="10449"/>
                    </a:lnTo>
                    <a:lnTo>
                      <a:pt x="33198" y="12157"/>
                    </a:lnTo>
                    <a:lnTo>
                      <a:pt x="31469" y="14001"/>
                    </a:lnTo>
                    <a:lnTo>
                      <a:pt x="29888" y="15845"/>
                    </a:lnTo>
                    <a:lnTo>
                      <a:pt x="28258" y="17894"/>
                    </a:lnTo>
                    <a:lnTo>
                      <a:pt x="26825" y="20079"/>
                    </a:lnTo>
                    <a:lnTo>
                      <a:pt x="25343" y="22333"/>
                    </a:lnTo>
                    <a:lnTo>
                      <a:pt x="24059" y="24587"/>
                    </a:lnTo>
                    <a:lnTo>
                      <a:pt x="22725" y="27046"/>
                    </a:lnTo>
                    <a:lnTo>
                      <a:pt x="21589" y="29436"/>
                    </a:lnTo>
                    <a:lnTo>
                      <a:pt x="20502" y="32031"/>
                    </a:lnTo>
                    <a:lnTo>
                      <a:pt x="19464" y="34695"/>
                    </a:lnTo>
                    <a:lnTo>
                      <a:pt x="18526" y="37359"/>
                    </a:lnTo>
                    <a:lnTo>
                      <a:pt x="17735" y="40227"/>
                    </a:lnTo>
                    <a:lnTo>
                      <a:pt x="16994" y="43027"/>
                    </a:lnTo>
                    <a:lnTo>
                      <a:pt x="16352" y="45896"/>
                    </a:lnTo>
                    <a:lnTo>
                      <a:pt x="15858" y="48969"/>
                    </a:lnTo>
                    <a:lnTo>
                      <a:pt x="15413" y="51974"/>
                    </a:lnTo>
                    <a:lnTo>
                      <a:pt x="15067" y="55048"/>
                    </a:lnTo>
                    <a:lnTo>
                      <a:pt x="14820" y="58190"/>
                    </a:lnTo>
                    <a:lnTo>
                      <a:pt x="14771" y="61331"/>
                    </a:lnTo>
                    <a:lnTo>
                      <a:pt x="14771" y="61331"/>
                    </a:lnTo>
                    <a:lnTo>
                      <a:pt x="14771" y="80523"/>
                    </a:lnTo>
                    <a:lnTo>
                      <a:pt x="0" y="80523"/>
                    </a:lnTo>
                    <a:lnTo>
                      <a:pt x="0" y="120000"/>
                    </a:lnTo>
                    <a:lnTo>
                      <a:pt x="120000" y="120000"/>
                    </a:lnTo>
                    <a:lnTo>
                      <a:pt x="120000" y="80523"/>
                    </a:lnTo>
                    <a:lnTo>
                      <a:pt x="105179" y="80523"/>
                    </a:lnTo>
                    <a:close/>
                    <a:moveTo>
                      <a:pt x="28357" y="61126"/>
                    </a:moveTo>
                    <a:lnTo>
                      <a:pt x="28357" y="61126"/>
                    </a:lnTo>
                    <a:lnTo>
                      <a:pt x="28406" y="58668"/>
                    </a:lnTo>
                    <a:lnTo>
                      <a:pt x="28554" y="56277"/>
                    </a:lnTo>
                    <a:lnTo>
                      <a:pt x="28801" y="53955"/>
                    </a:lnTo>
                    <a:lnTo>
                      <a:pt x="29048" y="51633"/>
                    </a:lnTo>
                    <a:lnTo>
                      <a:pt x="29345" y="49447"/>
                    </a:lnTo>
                    <a:lnTo>
                      <a:pt x="29790" y="47330"/>
                    </a:lnTo>
                    <a:lnTo>
                      <a:pt x="30234" y="45350"/>
                    </a:lnTo>
                    <a:lnTo>
                      <a:pt x="30728" y="43301"/>
                    </a:lnTo>
                    <a:lnTo>
                      <a:pt x="31420" y="41388"/>
                    </a:lnTo>
                    <a:lnTo>
                      <a:pt x="31963" y="39476"/>
                    </a:lnTo>
                    <a:lnTo>
                      <a:pt x="32704" y="37768"/>
                    </a:lnTo>
                    <a:lnTo>
                      <a:pt x="33495" y="36061"/>
                    </a:lnTo>
                    <a:lnTo>
                      <a:pt x="34285" y="34490"/>
                    </a:lnTo>
                    <a:lnTo>
                      <a:pt x="35174" y="32851"/>
                    </a:lnTo>
                    <a:lnTo>
                      <a:pt x="36113" y="31348"/>
                    </a:lnTo>
                    <a:lnTo>
                      <a:pt x="37052" y="29914"/>
                    </a:lnTo>
                    <a:lnTo>
                      <a:pt x="38139" y="28616"/>
                    </a:lnTo>
                    <a:lnTo>
                      <a:pt x="39226" y="27455"/>
                    </a:lnTo>
                    <a:lnTo>
                      <a:pt x="40411" y="26226"/>
                    </a:lnTo>
                    <a:lnTo>
                      <a:pt x="41597" y="25133"/>
                    </a:lnTo>
                    <a:lnTo>
                      <a:pt x="42881" y="24109"/>
                    </a:lnTo>
                    <a:lnTo>
                      <a:pt x="44215" y="23221"/>
                    </a:lnTo>
                    <a:lnTo>
                      <a:pt x="45500" y="22401"/>
                    </a:lnTo>
                    <a:lnTo>
                      <a:pt x="46932" y="21582"/>
                    </a:lnTo>
                    <a:lnTo>
                      <a:pt x="48414" y="21035"/>
                    </a:lnTo>
                    <a:lnTo>
                      <a:pt x="49946" y="20421"/>
                    </a:lnTo>
                    <a:lnTo>
                      <a:pt x="51477" y="19874"/>
                    </a:lnTo>
                    <a:lnTo>
                      <a:pt x="53058" y="19464"/>
                    </a:lnTo>
                    <a:lnTo>
                      <a:pt x="54738" y="19191"/>
                    </a:lnTo>
                    <a:lnTo>
                      <a:pt x="56418" y="18986"/>
                    </a:lnTo>
                    <a:lnTo>
                      <a:pt x="58147" y="18782"/>
                    </a:lnTo>
                    <a:lnTo>
                      <a:pt x="59975" y="18782"/>
                    </a:lnTo>
                    <a:lnTo>
                      <a:pt x="59975" y="18782"/>
                    </a:lnTo>
                    <a:lnTo>
                      <a:pt x="61803" y="18782"/>
                    </a:lnTo>
                    <a:lnTo>
                      <a:pt x="63532" y="18986"/>
                    </a:lnTo>
                    <a:lnTo>
                      <a:pt x="65261" y="19191"/>
                    </a:lnTo>
                    <a:lnTo>
                      <a:pt x="66891" y="19464"/>
                    </a:lnTo>
                    <a:lnTo>
                      <a:pt x="68522" y="19874"/>
                    </a:lnTo>
                    <a:lnTo>
                      <a:pt x="70053" y="20421"/>
                    </a:lnTo>
                    <a:lnTo>
                      <a:pt x="71585" y="21035"/>
                    </a:lnTo>
                    <a:lnTo>
                      <a:pt x="73067" y="21718"/>
                    </a:lnTo>
                    <a:lnTo>
                      <a:pt x="74499" y="22538"/>
                    </a:lnTo>
                    <a:lnTo>
                      <a:pt x="75883" y="23289"/>
                    </a:lnTo>
                    <a:lnTo>
                      <a:pt x="77167" y="24245"/>
                    </a:lnTo>
                    <a:lnTo>
                      <a:pt x="78402" y="25338"/>
                    </a:lnTo>
                    <a:lnTo>
                      <a:pt x="79637" y="26431"/>
                    </a:lnTo>
                    <a:lnTo>
                      <a:pt x="80823" y="27524"/>
                    </a:lnTo>
                    <a:lnTo>
                      <a:pt x="81910" y="28821"/>
                    </a:lnTo>
                    <a:lnTo>
                      <a:pt x="82997" y="30119"/>
                    </a:lnTo>
                    <a:lnTo>
                      <a:pt x="83935" y="31553"/>
                    </a:lnTo>
                    <a:lnTo>
                      <a:pt x="84874" y="33056"/>
                    </a:lnTo>
                    <a:lnTo>
                      <a:pt x="85763" y="34695"/>
                    </a:lnTo>
                    <a:lnTo>
                      <a:pt x="86554" y="36402"/>
                    </a:lnTo>
                    <a:lnTo>
                      <a:pt x="87344" y="38110"/>
                    </a:lnTo>
                    <a:lnTo>
                      <a:pt x="88085" y="39886"/>
                    </a:lnTo>
                    <a:lnTo>
                      <a:pt x="88678" y="41730"/>
                    </a:lnTo>
                    <a:lnTo>
                      <a:pt x="89271" y="43710"/>
                    </a:lnTo>
                    <a:lnTo>
                      <a:pt x="89765" y="45691"/>
                    </a:lnTo>
                    <a:lnTo>
                      <a:pt x="90259" y="47740"/>
                    </a:lnTo>
                    <a:lnTo>
                      <a:pt x="90654" y="49926"/>
                    </a:lnTo>
                    <a:lnTo>
                      <a:pt x="91000" y="52179"/>
                    </a:lnTo>
                    <a:lnTo>
                      <a:pt x="91198" y="54433"/>
                    </a:lnTo>
                    <a:lnTo>
                      <a:pt x="91445" y="56755"/>
                    </a:lnTo>
                    <a:lnTo>
                      <a:pt x="91593" y="59214"/>
                    </a:lnTo>
                    <a:lnTo>
                      <a:pt x="91642" y="61673"/>
                    </a:lnTo>
                    <a:lnTo>
                      <a:pt x="91642" y="61673"/>
                    </a:lnTo>
                    <a:lnTo>
                      <a:pt x="91642" y="80523"/>
                    </a:lnTo>
                    <a:lnTo>
                      <a:pt x="28258" y="80523"/>
                    </a:lnTo>
                    <a:lnTo>
                      <a:pt x="28258" y="80523"/>
                    </a:lnTo>
                    <a:lnTo>
                      <a:pt x="28357" y="61126"/>
                    </a:lnTo>
                    <a:close/>
                    <a:moveTo>
                      <a:pt x="15710" y="109003"/>
                    </a:moveTo>
                    <a:lnTo>
                      <a:pt x="15710" y="109003"/>
                    </a:lnTo>
                    <a:lnTo>
                      <a:pt x="15117" y="108935"/>
                    </a:lnTo>
                    <a:lnTo>
                      <a:pt x="14524" y="108867"/>
                    </a:lnTo>
                    <a:lnTo>
                      <a:pt x="14030" y="108662"/>
                    </a:lnTo>
                    <a:lnTo>
                      <a:pt x="13437" y="108457"/>
                    </a:lnTo>
                    <a:lnTo>
                      <a:pt x="12943" y="108047"/>
                    </a:lnTo>
                    <a:lnTo>
                      <a:pt x="12498" y="107638"/>
                    </a:lnTo>
                    <a:lnTo>
                      <a:pt x="12004" y="107228"/>
                    </a:lnTo>
                    <a:lnTo>
                      <a:pt x="11609" y="106750"/>
                    </a:lnTo>
                    <a:lnTo>
                      <a:pt x="11263" y="106135"/>
                    </a:lnTo>
                    <a:lnTo>
                      <a:pt x="10918" y="105520"/>
                    </a:lnTo>
                    <a:lnTo>
                      <a:pt x="10621" y="104837"/>
                    </a:lnTo>
                    <a:lnTo>
                      <a:pt x="10374" y="104086"/>
                    </a:lnTo>
                    <a:lnTo>
                      <a:pt x="10177" y="103403"/>
                    </a:lnTo>
                    <a:lnTo>
                      <a:pt x="10028" y="102583"/>
                    </a:lnTo>
                    <a:lnTo>
                      <a:pt x="9979" y="101832"/>
                    </a:lnTo>
                    <a:lnTo>
                      <a:pt x="9880" y="101013"/>
                    </a:lnTo>
                    <a:lnTo>
                      <a:pt x="9880" y="101013"/>
                    </a:lnTo>
                    <a:lnTo>
                      <a:pt x="9979" y="100193"/>
                    </a:lnTo>
                    <a:lnTo>
                      <a:pt x="10028" y="99373"/>
                    </a:lnTo>
                    <a:lnTo>
                      <a:pt x="10177" y="98554"/>
                    </a:lnTo>
                    <a:lnTo>
                      <a:pt x="10374" y="97871"/>
                    </a:lnTo>
                    <a:lnTo>
                      <a:pt x="10621" y="97188"/>
                    </a:lnTo>
                    <a:lnTo>
                      <a:pt x="10918" y="96505"/>
                    </a:lnTo>
                    <a:lnTo>
                      <a:pt x="11263" y="95890"/>
                    </a:lnTo>
                    <a:lnTo>
                      <a:pt x="11609" y="95344"/>
                    </a:lnTo>
                    <a:lnTo>
                      <a:pt x="12004" y="94797"/>
                    </a:lnTo>
                    <a:lnTo>
                      <a:pt x="12498" y="94388"/>
                    </a:lnTo>
                    <a:lnTo>
                      <a:pt x="12943" y="93978"/>
                    </a:lnTo>
                    <a:lnTo>
                      <a:pt x="13437" y="93568"/>
                    </a:lnTo>
                    <a:lnTo>
                      <a:pt x="14030" y="93363"/>
                    </a:lnTo>
                    <a:lnTo>
                      <a:pt x="14524" y="93158"/>
                    </a:lnTo>
                    <a:lnTo>
                      <a:pt x="15117" y="92953"/>
                    </a:lnTo>
                    <a:lnTo>
                      <a:pt x="15710" y="92953"/>
                    </a:lnTo>
                    <a:lnTo>
                      <a:pt x="15710" y="92953"/>
                    </a:lnTo>
                    <a:lnTo>
                      <a:pt x="16352" y="92953"/>
                    </a:lnTo>
                    <a:lnTo>
                      <a:pt x="16846" y="93158"/>
                    </a:lnTo>
                    <a:lnTo>
                      <a:pt x="17439" y="93363"/>
                    </a:lnTo>
                    <a:lnTo>
                      <a:pt x="17933" y="93568"/>
                    </a:lnTo>
                    <a:lnTo>
                      <a:pt x="18476" y="93978"/>
                    </a:lnTo>
                    <a:lnTo>
                      <a:pt x="18970" y="94388"/>
                    </a:lnTo>
                    <a:lnTo>
                      <a:pt x="19415" y="94797"/>
                    </a:lnTo>
                    <a:lnTo>
                      <a:pt x="19860" y="95344"/>
                    </a:lnTo>
                    <a:lnTo>
                      <a:pt x="20205" y="95890"/>
                    </a:lnTo>
                    <a:lnTo>
                      <a:pt x="20551" y="96505"/>
                    </a:lnTo>
                    <a:lnTo>
                      <a:pt x="20848" y="97188"/>
                    </a:lnTo>
                    <a:lnTo>
                      <a:pt x="21095" y="97871"/>
                    </a:lnTo>
                    <a:lnTo>
                      <a:pt x="21292" y="98554"/>
                    </a:lnTo>
                    <a:lnTo>
                      <a:pt x="21440" y="99373"/>
                    </a:lnTo>
                    <a:lnTo>
                      <a:pt x="21490" y="100193"/>
                    </a:lnTo>
                    <a:lnTo>
                      <a:pt x="21490" y="101013"/>
                    </a:lnTo>
                    <a:lnTo>
                      <a:pt x="21490" y="101013"/>
                    </a:lnTo>
                    <a:lnTo>
                      <a:pt x="21490" y="101832"/>
                    </a:lnTo>
                    <a:lnTo>
                      <a:pt x="21440" y="102583"/>
                    </a:lnTo>
                    <a:lnTo>
                      <a:pt x="21292" y="103403"/>
                    </a:lnTo>
                    <a:lnTo>
                      <a:pt x="21095" y="104086"/>
                    </a:lnTo>
                    <a:lnTo>
                      <a:pt x="20848" y="104837"/>
                    </a:lnTo>
                    <a:lnTo>
                      <a:pt x="20551" y="105520"/>
                    </a:lnTo>
                    <a:lnTo>
                      <a:pt x="20205" y="106135"/>
                    </a:lnTo>
                    <a:lnTo>
                      <a:pt x="19860" y="106750"/>
                    </a:lnTo>
                    <a:lnTo>
                      <a:pt x="19415" y="107228"/>
                    </a:lnTo>
                    <a:lnTo>
                      <a:pt x="18970" y="107638"/>
                    </a:lnTo>
                    <a:lnTo>
                      <a:pt x="18476" y="108047"/>
                    </a:lnTo>
                    <a:lnTo>
                      <a:pt x="17933" y="108457"/>
                    </a:lnTo>
                    <a:lnTo>
                      <a:pt x="17439" y="108662"/>
                    </a:lnTo>
                    <a:lnTo>
                      <a:pt x="16846" y="108867"/>
                    </a:lnTo>
                    <a:lnTo>
                      <a:pt x="16352" y="108935"/>
                    </a:lnTo>
                    <a:lnTo>
                      <a:pt x="15710" y="109003"/>
                    </a:lnTo>
                    <a:close/>
                  </a:path>
                </a:pathLst>
              </a:custGeom>
              <a:solidFill>
                <a:srgbClr val="9CDCF6">
                  <a:alpha val="41568"/>
                </a:srgbClr>
              </a:solidFill>
              <a:ln>
                <a:noFill/>
              </a:ln>
            </p:spPr>
            <p:txBody>
              <a:bodyPr lIns="243800" tIns="121867" rIns="243800" bIns="121867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667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sp>
          <p:nvSpPr>
            <p:cNvPr id="64" name="Shape 241"/>
            <p:cNvSpPr/>
            <p:nvPr/>
          </p:nvSpPr>
          <p:spPr>
            <a:xfrm>
              <a:off x="5858810" y="1262144"/>
              <a:ext cx="509700" cy="179700"/>
            </a:xfrm>
            <a:prstGeom prst="rect">
              <a:avLst/>
            </a:prstGeom>
            <a:noFill/>
            <a:ln>
              <a:noFill/>
            </a:ln>
          </p:spPr>
          <p:txBody>
            <a:bodyPr lIns="121867" tIns="121867" rIns="0" bIns="0" anchor="t" anchorCtr="0">
              <a:noAutofit/>
            </a:bodyPr>
            <a:lstStyle/>
            <a:p>
              <a:pPr algn="l" defTabSz="2438430" hangingPunct="1">
                <a:lnSpc>
                  <a:spcPct val="85000"/>
                </a:lnSpc>
                <a:buClr>
                  <a:srgbClr val="FFFFFF"/>
                </a:buClr>
                <a:defRPr/>
              </a:pPr>
              <a:endParaRPr sz="3733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Shape 242"/>
            <p:cNvSpPr/>
            <p:nvPr/>
          </p:nvSpPr>
          <p:spPr>
            <a:xfrm>
              <a:off x="6698942" y="1201945"/>
              <a:ext cx="905400" cy="1667100"/>
            </a:xfrm>
            <a:prstGeom prst="snip1Rect">
              <a:avLst>
                <a:gd name="adj" fmla="val 16667"/>
              </a:avLst>
            </a:prstGeom>
            <a:solidFill>
              <a:srgbClr val="293FD1"/>
            </a:solidFill>
            <a:ln>
              <a:noFill/>
            </a:ln>
          </p:spPr>
          <p:txBody>
            <a:bodyPr lIns="0" tIns="0" rIns="0" bIns="0" anchor="ctr" anchorCtr="0">
              <a:noAutofit/>
            </a:bodyPr>
            <a:lstStyle/>
            <a:p>
              <a:pPr defTabSz="2438430" hangingPunct="1">
                <a:buClr>
                  <a:srgbClr val="000000"/>
                </a:buClr>
                <a:defRPr/>
              </a:pPr>
              <a:endParaRPr sz="2667">
                <a:solidFill>
                  <a:srgbClr val="FFFFFF"/>
                </a:solidFill>
                <a:latin typeface="Arial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66" name="Shape 243"/>
            <p:cNvSpPr/>
            <p:nvPr/>
          </p:nvSpPr>
          <p:spPr>
            <a:xfrm>
              <a:off x="6807867" y="1603841"/>
              <a:ext cx="611100" cy="4034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6734" y="0"/>
                  </a:moveTo>
                  <a:lnTo>
                    <a:pt x="50654" y="0"/>
                  </a:lnTo>
                  <a:lnTo>
                    <a:pt x="50654" y="0"/>
                  </a:lnTo>
                  <a:lnTo>
                    <a:pt x="49411" y="0"/>
                  </a:lnTo>
                  <a:lnTo>
                    <a:pt x="48225" y="165"/>
                  </a:lnTo>
                  <a:lnTo>
                    <a:pt x="47040" y="331"/>
                  </a:lnTo>
                  <a:lnTo>
                    <a:pt x="45910" y="579"/>
                  </a:lnTo>
                  <a:lnTo>
                    <a:pt x="44781" y="910"/>
                  </a:lnTo>
                  <a:lnTo>
                    <a:pt x="43708" y="1241"/>
                  </a:lnTo>
                  <a:lnTo>
                    <a:pt x="42691" y="1737"/>
                  </a:lnTo>
                  <a:lnTo>
                    <a:pt x="41675" y="2234"/>
                  </a:lnTo>
                  <a:lnTo>
                    <a:pt x="40658" y="2813"/>
                  </a:lnTo>
                  <a:lnTo>
                    <a:pt x="39698" y="3475"/>
                  </a:lnTo>
                  <a:lnTo>
                    <a:pt x="38795" y="4137"/>
                  </a:lnTo>
                  <a:lnTo>
                    <a:pt x="37891" y="4965"/>
                  </a:lnTo>
                  <a:lnTo>
                    <a:pt x="37044" y="5793"/>
                  </a:lnTo>
                  <a:lnTo>
                    <a:pt x="36254" y="6620"/>
                  </a:lnTo>
                  <a:lnTo>
                    <a:pt x="35463" y="7613"/>
                  </a:lnTo>
                  <a:lnTo>
                    <a:pt x="34729" y="8606"/>
                  </a:lnTo>
                  <a:lnTo>
                    <a:pt x="33995" y="9600"/>
                  </a:lnTo>
                  <a:lnTo>
                    <a:pt x="33374" y="10758"/>
                  </a:lnTo>
                  <a:lnTo>
                    <a:pt x="32752" y="11917"/>
                  </a:lnTo>
                  <a:lnTo>
                    <a:pt x="32131" y="13075"/>
                  </a:lnTo>
                  <a:lnTo>
                    <a:pt x="31623" y="14317"/>
                  </a:lnTo>
                  <a:lnTo>
                    <a:pt x="31115" y="15641"/>
                  </a:lnTo>
                  <a:lnTo>
                    <a:pt x="30663" y="16965"/>
                  </a:lnTo>
                  <a:lnTo>
                    <a:pt x="30268" y="18372"/>
                  </a:lnTo>
                  <a:lnTo>
                    <a:pt x="29872" y="19862"/>
                  </a:lnTo>
                  <a:lnTo>
                    <a:pt x="29590" y="21351"/>
                  </a:lnTo>
                  <a:lnTo>
                    <a:pt x="29308" y="22841"/>
                  </a:lnTo>
                  <a:lnTo>
                    <a:pt x="29082" y="24413"/>
                  </a:lnTo>
                  <a:lnTo>
                    <a:pt x="28912" y="26068"/>
                  </a:lnTo>
                  <a:lnTo>
                    <a:pt x="28743" y="27724"/>
                  </a:lnTo>
                  <a:lnTo>
                    <a:pt x="28687" y="29379"/>
                  </a:lnTo>
                  <a:lnTo>
                    <a:pt x="28687" y="31117"/>
                  </a:lnTo>
                  <a:lnTo>
                    <a:pt x="28687" y="31117"/>
                  </a:lnTo>
                  <a:lnTo>
                    <a:pt x="28687" y="32855"/>
                  </a:lnTo>
                  <a:lnTo>
                    <a:pt x="28743" y="34593"/>
                  </a:lnTo>
                  <a:lnTo>
                    <a:pt x="28912" y="36248"/>
                  </a:lnTo>
                  <a:lnTo>
                    <a:pt x="29082" y="37820"/>
                  </a:lnTo>
                  <a:lnTo>
                    <a:pt x="29308" y="39475"/>
                  </a:lnTo>
                  <a:lnTo>
                    <a:pt x="29590" y="41048"/>
                  </a:lnTo>
                  <a:lnTo>
                    <a:pt x="29929" y="42537"/>
                  </a:lnTo>
                  <a:lnTo>
                    <a:pt x="30268" y="44027"/>
                  </a:lnTo>
                  <a:lnTo>
                    <a:pt x="30663" y="45434"/>
                  </a:lnTo>
                  <a:lnTo>
                    <a:pt x="31171" y="46841"/>
                  </a:lnTo>
                  <a:lnTo>
                    <a:pt x="31680" y="48165"/>
                  </a:lnTo>
                  <a:lnTo>
                    <a:pt x="32188" y="49406"/>
                  </a:lnTo>
                  <a:lnTo>
                    <a:pt x="32809" y="50648"/>
                  </a:lnTo>
                  <a:lnTo>
                    <a:pt x="33430" y="51889"/>
                  </a:lnTo>
                  <a:lnTo>
                    <a:pt x="34108" y="52965"/>
                  </a:lnTo>
                  <a:lnTo>
                    <a:pt x="34785" y="54041"/>
                  </a:lnTo>
                  <a:lnTo>
                    <a:pt x="35520" y="55117"/>
                  </a:lnTo>
                  <a:lnTo>
                    <a:pt x="36310" y="56110"/>
                  </a:lnTo>
                  <a:lnTo>
                    <a:pt x="37157" y="57020"/>
                  </a:lnTo>
                  <a:lnTo>
                    <a:pt x="38004" y="57848"/>
                  </a:lnTo>
                  <a:lnTo>
                    <a:pt x="38908" y="58593"/>
                  </a:lnTo>
                  <a:lnTo>
                    <a:pt x="39811" y="59337"/>
                  </a:lnTo>
                  <a:lnTo>
                    <a:pt x="40771" y="60000"/>
                  </a:lnTo>
                  <a:lnTo>
                    <a:pt x="41731" y="60662"/>
                  </a:lnTo>
                  <a:lnTo>
                    <a:pt x="42748" y="61158"/>
                  </a:lnTo>
                  <a:lnTo>
                    <a:pt x="43821" y="61655"/>
                  </a:lnTo>
                  <a:lnTo>
                    <a:pt x="44894" y="62068"/>
                  </a:lnTo>
                  <a:lnTo>
                    <a:pt x="45967" y="62400"/>
                  </a:lnTo>
                  <a:lnTo>
                    <a:pt x="47096" y="62648"/>
                  </a:lnTo>
                  <a:lnTo>
                    <a:pt x="48225" y="62813"/>
                  </a:lnTo>
                  <a:lnTo>
                    <a:pt x="49411" y="62896"/>
                  </a:lnTo>
                  <a:lnTo>
                    <a:pt x="50654" y="62979"/>
                  </a:lnTo>
                  <a:lnTo>
                    <a:pt x="62061" y="62979"/>
                  </a:lnTo>
                  <a:lnTo>
                    <a:pt x="62061" y="62979"/>
                  </a:lnTo>
                  <a:lnTo>
                    <a:pt x="61552" y="64468"/>
                  </a:lnTo>
                  <a:lnTo>
                    <a:pt x="60931" y="65875"/>
                  </a:lnTo>
                  <a:lnTo>
                    <a:pt x="60197" y="67117"/>
                  </a:lnTo>
                  <a:lnTo>
                    <a:pt x="59407" y="68358"/>
                  </a:lnTo>
                  <a:lnTo>
                    <a:pt x="58503" y="69517"/>
                  </a:lnTo>
                  <a:lnTo>
                    <a:pt x="57543" y="70593"/>
                  </a:lnTo>
                  <a:lnTo>
                    <a:pt x="56527" y="71586"/>
                  </a:lnTo>
                  <a:lnTo>
                    <a:pt x="55397" y="72496"/>
                  </a:lnTo>
                  <a:lnTo>
                    <a:pt x="54268" y="73241"/>
                  </a:lnTo>
                  <a:lnTo>
                    <a:pt x="53082" y="73986"/>
                  </a:lnTo>
                  <a:lnTo>
                    <a:pt x="51840" y="74565"/>
                  </a:lnTo>
                  <a:lnTo>
                    <a:pt x="50597" y="75062"/>
                  </a:lnTo>
                  <a:lnTo>
                    <a:pt x="49298" y="75475"/>
                  </a:lnTo>
                  <a:lnTo>
                    <a:pt x="48000" y="75724"/>
                  </a:lnTo>
                  <a:lnTo>
                    <a:pt x="46701" y="75889"/>
                  </a:lnTo>
                  <a:lnTo>
                    <a:pt x="45345" y="75972"/>
                  </a:lnTo>
                  <a:lnTo>
                    <a:pt x="41110" y="75972"/>
                  </a:lnTo>
                  <a:lnTo>
                    <a:pt x="34277" y="99475"/>
                  </a:lnTo>
                  <a:lnTo>
                    <a:pt x="27331" y="75972"/>
                  </a:lnTo>
                  <a:lnTo>
                    <a:pt x="23265" y="75972"/>
                  </a:lnTo>
                  <a:lnTo>
                    <a:pt x="23265" y="75972"/>
                  </a:lnTo>
                  <a:lnTo>
                    <a:pt x="22305" y="75972"/>
                  </a:lnTo>
                  <a:lnTo>
                    <a:pt x="21402" y="75889"/>
                  </a:lnTo>
                  <a:lnTo>
                    <a:pt x="20442" y="75724"/>
                  </a:lnTo>
                  <a:lnTo>
                    <a:pt x="19538" y="75475"/>
                  </a:lnTo>
                  <a:lnTo>
                    <a:pt x="18691" y="75227"/>
                  </a:lnTo>
                  <a:lnTo>
                    <a:pt x="17788" y="74979"/>
                  </a:lnTo>
                  <a:lnTo>
                    <a:pt x="16941" y="74648"/>
                  </a:lnTo>
                  <a:lnTo>
                    <a:pt x="16150" y="74234"/>
                  </a:lnTo>
                  <a:lnTo>
                    <a:pt x="15360" y="73737"/>
                  </a:lnTo>
                  <a:lnTo>
                    <a:pt x="14569" y="73241"/>
                  </a:lnTo>
                  <a:lnTo>
                    <a:pt x="13835" y="72744"/>
                  </a:lnTo>
                  <a:lnTo>
                    <a:pt x="13101" y="72165"/>
                  </a:lnTo>
                  <a:lnTo>
                    <a:pt x="12423" y="71503"/>
                  </a:lnTo>
                  <a:lnTo>
                    <a:pt x="11745" y="70841"/>
                  </a:lnTo>
                  <a:lnTo>
                    <a:pt x="11124" y="70096"/>
                  </a:lnTo>
                  <a:lnTo>
                    <a:pt x="10503" y="69351"/>
                  </a:lnTo>
                  <a:lnTo>
                    <a:pt x="9938" y="68524"/>
                  </a:lnTo>
                  <a:lnTo>
                    <a:pt x="9374" y="67696"/>
                  </a:lnTo>
                  <a:lnTo>
                    <a:pt x="8865" y="66868"/>
                  </a:lnTo>
                  <a:lnTo>
                    <a:pt x="8414" y="65958"/>
                  </a:lnTo>
                  <a:lnTo>
                    <a:pt x="7962" y="64965"/>
                  </a:lnTo>
                  <a:lnTo>
                    <a:pt x="7567" y="63972"/>
                  </a:lnTo>
                  <a:lnTo>
                    <a:pt x="7171" y="62979"/>
                  </a:lnTo>
                  <a:lnTo>
                    <a:pt x="6832" y="61903"/>
                  </a:lnTo>
                  <a:lnTo>
                    <a:pt x="6494" y="60827"/>
                  </a:lnTo>
                  <a:lnTo>
                    <a:pt x="6268" y="59751"/>
                  </a:lnTo>
                  <a:lnTo>
                    <a:pt x="6042" y="58593"/>
                  </a:lnTo>
                  <a:lnTo>
                    <a:pt x="5816" y="57434"/>
                  </a:lnTo>
                  <a:lnTo>
                    <a:pt x="5703" y="56275"/>
                  </a:lnTo>
                  <a:lnTo>
                    <a:pt x="5590" y="55034"/>
                  </a:lnTo>
                  <a:lnTo>
                    <a:pt x="5534" y="53793"/>
                  </a:lnTo>
                  <a:lnTo>
                    <a:pt x="5477" y="52551"/>
                  </a:lnTo>
                  <a:lnTo>
                    <a:pt x="5477" y="52551"/>
                  </a:lnTo>
                  <a:lnTo>
                    <a:pt x="5534" y="51310"/>
                  </a:lnTo>
                  <a:lnTo>
                    <a:pt x="5590" y="50068"/>
                  </a:lnTo>
                  <a:lnTo>
                    <a:pt x="5703" y="48827"/>
                  </a:lnTo>
                  <a:lnTo>
                    <a:pt x="5816" y="47668"/>
                  </a:lnTo>
                  <a:lnTo>
                    <a:pt x="6042" y="46510"/>
                  </a:lnTo>
                  <a:lnTo>
                    <a:pt x="6268" y="45351"/>
                  </a:lnTo>
                  <a:lnTo>
                    <a:pt x="6494" y="44275"/>
                  </a:lnTo>
                  <a:lnTo>
                    <a:pt x="6832" y="43200"/>
                  </a:lnTo>
                  <a:lnTo>
                    <a:pt x="7171" y="42124"/>
                  </a:lnTo>
                  <a:lnTo>
                    <a:pt x="7567" y="41131"/>
                  </a:lnTo>
                  <a:lnTo>
                    <a:pt x="7962" y="40137"/>
                  </a:lnTo>
                  <a:lnTo>
                    <a:pt x="8414" y="39227"/>
                  </a:lnTo>
                  <a:lnTo>
                    <a:pt x="8865" y="38317"/>
                  </a:lnTo>
                  <a:lnTo>
                    <a:pt x="9374" y="37406"/>
                  </a:lnTo>
                  <a:lnTo>
                    <a:pt x="9938" y="36579"/>
                  </a:lnTo>
                  <a:lnTo>
                    <a:pt x="10503" y="35751"/>
                  </a:lnTo>
                  <a:lnTo>
                    <a:pt x="11124" y="35006"/>
                  </a:lnTo>
                  <a:lnTo>
                    <a:pt x="11745" y="34262"/>
                  </a:lnTo>
                  <a:lnTo>
                    <a:pt x="12423" y="33600"/>
                  </a:lnTo>
                  <a:lnTo>
                    <a:pt x="13101" y="33020"/>
                  </a:lnTo>
                  <a:lnTo>
                    <a:pt x="13835" y="32358"/>
                  </a:lnTo>
                  <a:lnTo>
                    <a:pt x="14569" y="31862"/>
                  </a:lnTo>
                  <a:lnTo>
                    <a:pt x="15360" y="31365"/>
                  </a:lnTo>
                  <a:lnTo>
                    <a:pt x="16150" y="30868"/>
                  </a:lnTo>
                  <a:lnTo>
                    <a:pt x="16941" y="30537"/>
                  </a:lnTo>
                  <a:lnTo>
                    <a:pt x="17788" y="30124"/>
                  </a:lnTo>
                  <a:lnTo>
                    <a:pt x="18691" y="29875"/>
                  </a:lnTo>
                  <a:lnTo>
                    <a:pt x="19538" y="29627"/>
                  </a:lnTo>
                  <a:lnTo>
                    <a:pt x="20442" y="29379"/>
                  </a:lnTo>
                  <a:lnTo>
                    <a:pt x="21402" y="29296"/>
                  </a:lnTo>
                  <a:lnTo>
                    <a:pt x="22305" y="29213"/>
                  </a:lnTo>
                  <a:lnTo>
                    <a:pt x="23265" y="29131"/>
                  </a:lnTo>
                  <a:lnTo>
                    <a:pt x="25411" y="29131"/>
                  </a:lnTo>
                  <a:lnTo>
                    <a:pt x="25411" y="29131"/>
                  </a:lnTo>
                  <a:lnTo>
                    <a:pt x="25524" y="27062"/>
                  </a:lnTo>
                  <a:lnTo>
                    <a:pt x="25694" y="24993"/>
                  </a:lnTo>
                  <a:lnTo>
                    <a:pt x="25920" y="23006"/>
                  </a:lnTo>
                  <a:lnTo>
                    <a:pt x="26202" y="21103"/>
                  </a:lnTo>
                  <a:lnTo>
                    <a:pt x="23265" y="21103"/>
                  </a:lnTo>
                  <a:lnTo>
                    <a:pt x="23265" y="21103"/>
                  </a:lnTo>
                  <a:lnTo>
                    <a:pt x="22023" y="21103"/>
                  </a:lnTo>
                  <a:lnTo>
                    <a:pt x="20781" y="21186"/>
                  </a:lnTo>
                  <a:lnTo>
                    <a:pt x="19595" y="21434"/>
                  </a:lnTo>
                  <a:lnTo>
                    <a:pt x="18409" y="21682"/>
                  </a:lnTo>
                  <a:lnTo>
                    <a:pt x="17223" y="22013"/>
                  </a:lnTo>
                  <a:lnTo>
                    <a:pt x="16094" y="22427"/>
                  </a:lnTo>
                  <a:lnTo>
                    <a:pt x="15021" y="22841"/>
                  </a:lnTo>
                  <a:lnTo>
                    <a:pt x="13948" y="23420"/>
                  </a:lnTo>
                  <a:lnTo>
                    <a:pt x="12875" y="24000"/>
                  </a:lnTo>
                  <a:lnTo>
                    <a:pt x="11915" y="24662"/>
                  </a:lnTo>
                  <a:lnTo>
                    <a:pt x="10898" y="25406"/>
                  </a:lnTo>
                  <a:lnTo>
                    <a:pt x="9995" y="26234"/>
                  </a:lnTo>
                  <a:lnTo>
                    <a:pt x="9035" y="27062"/>
                  </a:lnTo>
                  <a:lnTo>
                    <a:pt x="8188" y="27972"/>
                  </a:lnTo>
                  <a:lnTo>
                    <a:pt x="7341" y="28965"/>
                  </a:lnTo>
                  <a:lnTo>
                    <a:pt x="6550" y="29958"/>
                  </a:lnTo>
                  <a:lnTo>
                    <a:pt x="5816" y="31034"/>
                  </a:lnTo>
                  <a:lnTo>
                    <a:pt x="5082" y="32193"/>
                  </a:lnTo>
                  <a:lnTo>
                    <a:pt x="4404" y="33351"/>
                  </a:lnTo>
                  <a:lnTo>
                    <a:pt x="3783" y="34593"/>
                  </a:lnTo>
                  <a:lnTo>
                    <a:pt x="3218" y="35834"/>
                  </a:lnTo>
                  <a:lnTo>
                    <a:pt x="2654" y="37158"/>
                  </a:lnTo>
                  <a:lnTo>
                    <a:pt x="2145" y="38565"/>
                  </a:lnTo>
                  <a:lnTo>
                    <a:pt x="1694" y="39972"/>
                  </a:lnTo>
                  <a:lnTo>
                    <a:pt x="1298" y="41379"/>
                  </a:lnTo>
                  <a:lnTo>
                    <a:pt x="960" y="42868"/>
                  </a:lnTo>
                  <a:lnTo>
                    <a:pt x="677" y="44441"/>
                  </a:lnTo>
                  <a:lnTo>
                    <a:pt x="451" y="45931"/>
                  </a:lnTo>
                  <a:lnTo>
                    <a:pt x="225" y="47586"/>
                  </a:lnTo>
                  <a:lnTo>
                    <a:pt x="112" y="49158"/>
                  </a:lnTo>
                  <a:lnTo>
                    <a:pt x="0" y="50896"/>
                  </a:lnTo>
                  <a:lnTo>
                    <a:pt x="0" y="52551"/>
                  </a:lnTo>
                  <a:lnTo>
                    <a:pt x="0" y="52551"/>
                  </a:lnTo>
                  <a:lnTo>
                    <a:pt x="0" y="54289"/>
                  </a:lnTo>
                  <a:lnTo>
                    <a:pt x="112" y="55944"/>
                  </a:lnTo>
                  <a:lnTo>
                    <a:pt x="225" y="57517"/>
                  </a:lnTo>
                  <a:lnTo>
                    <a:pt x="451" y="59172"/>
                  </a:lnTo>
                  <a:lnTo>
                    <a:pt x="677" y="60744"/>
                  </a:lnTo>
                  <a:lnTo>
                    <a:pt x="960" y="62234"/>
                  </a:lnTo>
                  <a:lnTo>
                    <a:pt x="1298" y="63724"/>
                  </a:lnTo>
                  <a:lnTo>
                    <a:pt x="1694" y="65213"/>
                  </a:lnTo>
                  <a:lnTo>
                    <a:pt x="2145" y="66620"/>
                  </a:lnTo>
                  <a:lnTo>
                    <a:pt x="2654" y="67944"/>
                  </a:lnTo>
                  <a:lnTo>
                    <a:pt x="3218" y="69268"/>
                  </a:lnTo>
                  <a:lnTo>
                    <a:pt x="3783" y="70510"/>
                  </a:lnTo>
                  <a:lnTo>
                    <a:pt x="4404" y="71751"/>
                  </a:lnTo>
                  <a:lnTo>
                    <a:pt x="5082" y="72910"/>
                  </a:lnTo>
                  <a:lnTo>
                    <a:pt x="5816" y="74068"/>
                  </a:lnTo>
                  <a:lnTo>
                    <a:pt x="6550" y="75144"/>
                  </a:lnTo>
                  <a:lnTo>
                    <a:pt x="7341" y="76137"/>
                  </a:lnTo>
                  <a:lnTo>
                    <a:pt x="8188" y="77131"/>
                  </a:lnTo>
                  <a:lnTo>
                    <a:pt x="9035" y="78041"/>
                  </a:lnTo>
                  <a:lnTo>
                    <a:pt x="9995" y="78868"/>
                  </a:lnTo>
                  <a:lnTo>
                    <a:pt x="10898" y="79696"/>
                  </a:lnTo>
                  <a:lnTo>
                    <a:pt x="11915" y="80441"/>
                  </a:lnTo>
                  <a:lnTo>
                    <a:pt x="12875" y="81103"/>
                  </a:lnTo>
                  <a:lnTo>
                    <a:pt x="13948" y="81682"/>
                  </a:lnTo>
                  <a:lnTo>
                    <a:pt x="15021" y="82262"/>
                  </a:lnTo>
                  <a:lnTo>
                    <a:pt x="16094" y="82675"/>
                  </a:lnTo>
                  <a:lnTo>
                    <a:pt x="17223" y="83089"/>
                  </a:lnTo>
                  <a:lnTo>
                    <a:pt x="18409" y="83420"/>
                  </a:lnTo>
                  <a:lnTo>
                    <a:pt x="19595" y="83668"/>
                  </a:lnTo>
                  <a:lnTo>
                    <a:pt x="20781" y="83917"/>
                  </a:lnTo>
                  <a:lnTo>
                    <a:pt x="22023" y="84000"/>
                  </a:lnTo>
                  <a:lnTo>
                    <a:pt x="23265" y="84082"/>
                  </a:lnTo>
                  <a:lnTo>
                    <a:pt x="23717" y="84082"/>
                  </a:lnTo>
                  <a:lnTo>
                    <a:pt x="34334" y="120000"/>
                  </a:lnTo>
                  <a:lnTo>
                    <a:pt x="44781" y="84082"/>
                  </a:lnTo>
                  <a:lnTo>
                    <a:pt x="45458" y="84082"/>
                  </a:lnTo>
                  <a:lnTo>
                    <a:pt x="45458" y="84082"/>
                  </a:lnTo>
                  <a:lnTo>
                    <a:pt x="46757" y="84000"/>
                  </a:lnTo>
                  <a:lnTo>
                    <a:pt x="48056" y="83917"/>
                  </a:lnTo>
                  <a:lnTo>
                    <a:pt x="49298" y="83668"/>
                  </a:lnTo>
                  <a:lnTo>
                    <a:pt x="50484" y="83420"/>
                  </a:lnTo>
                  <a:lnTo>
                    <a:pt x="51670" y="83089"/>
                  </a:lnTo>
                  <a:lnTo>
                    <a:pt x="52800" y="82758"/>
                  </a:lnTo>
                  <a:lnTo>
                    <a:pt x="53929" y="82262"/>
                  </a:lnTo>
                  <a:lnTo>
                    <a:pt x="55002" y="81765"/>
                  </a:lnTo>
                  <a:lnTo>
                    <a:pt x="56018" y="81186"/>
                  </a:lnTo>
                  <a:lnTo>
                    <a:pt x="57035" y="80524"/>
                  </a:lnTo>
                  <a:lnTo>
                    <a:pt x="57995" y="79779"/>
                  </a:lnTo>
                  <a:lnTo>
                    <a:pt x="58955" y="79034"/>
                  </a:lnTo>
                  <a:lnTo>
                    <a:pt x="59858" y="78206"/>
                  </a:lnTo>
                  <a:lnTo>
                    <a:pt x="60705" y="77379"/>
                  </a:lnTo>
                  <a:lnTo>
                    <a:pt x="61552" y="76386"/>
                  </a:lnTo>
                  <a:lnTo>
                    <a:pt x="62343" y="75475"/>
                  </a:lnTo>
                  <a:lnTo>
                    <a:pt x="63077" y="74400"/>
                  </a:lnTo>
                  <a:lnTo>
                    <a:pt x="63811" y="73406"/>
                  </a:lnTo>
                  <a:lnTo>
                    <a:pt x="64489" y="72248"/>
                  </a:lnTo>
                  <a:lnTo>
                    <a:pt x="65110" y="71089"/>
                  </a:lnTo>
                  <a:lnTo>
                    <a:pt x="65675" y="69931"/>
                  </a:lnTo>
                  <a:lnTo>
                    <a:pt x="66240" y="68689"/>
                  </a:lnTo>
                  <a:lnTo>
                    <a:pt x="66748" y="67448"/>
                  </a:lnTo>
                  <a:lnTo>
                    <a:pt x="67200" y="66124"/>
                  </a:lnTo>
                  <a:lnTo>
                    <a:pt x="67595" y="64882"/>
                  </a:lnTo>
                  <a:lnTo>
                    <a:pt x="67990" y="63475"/>
                  </a:lnTo>
                  <a:lnTo>
                    <a:pt x="68272" y="62068"/>
                  </a:lnTo>
                  <a:lnTo>
                    <a:pt x="68555" y="60744"/>
                  </a:lnTo>
                  <a:lnTo>
                    <a:pt x="68781" y="59255"/>
                  </a:lnTo>
                  <a:lnTo>
                    <a:pt x="68950" y="57848"/>
                  </a:lnTo>
                  <a:lnTo>
                    <a:pt x="69120" y="56358"/>
                  </a:lnTo>
                  <a:lnTo>
                    <a:pt x="69176" y="54868"/>
                  </a:lnTo>
                  <a:lnTo>
                    <a:pt x="50654" y="54868"/>
                  </a:lnTo>
                  <a:lnTo>
                    <a:pt x="50654" y="54868"/>
                  </a:lnTo>
                  <a:lnTo>
                    <a:pt x="49694" y="54868"/>
                  </a:lnTo>
                  <a:lnTo>
                    <a:pt x="48847" y="54786"/>
                  </a:lnTo>
                  <a:lnTo>
                    <a:pt x="47943" y="54620"/>
                  </a:lnTo>
                  <a:lnTo>
                    <a:pt x="47096" y="54455"/>
                  </a:lnTo>
                  <a:lnTo>
                    <a:pt x="46249" y="54206"/>
                  </a:lnTo>
                  <a:lnTo>
                    <a:pt x="45458" y="53875"/>
                  </a:lnTo>
                  <a:lnTo>
                    <a:pt x="44668" y="53544"/>
                  </a:lnTo>
                  <a:lnTo>
                    <a:pt x="43934" y="53213"/>
                  </a:lnTo>
                  <a:lnTo>
                    <a:pt x="43200" y="52717"/>
                  </a:lnTo>
                  <a:lnTo>
                    <a:pt x="42465" y="52220"/>
                  </a:lnTo>
                  <a:lnTo>
                    <a:pt x="41788" y="51724"/>
                  </a:lnTo>
                  <a:lnTo>
                    <a:pt x="41110" y="51144"/>
                  </a:lnTo>
                  <a:lnTo>
                    <a:pt x="40489" y="50482"/>
                  </a:lnTo>
                  <a:lnTo>
                    <a:pt x="39868" y="49820"/>
                  </a:lnTo>
                  <a:lnTo>
                    <a:pt x="39247" y="49075"/>
                  </a:lnTo>
                  <a:lnTo>
                    <a:pt x="38738" y="48331"/>
                  </a:lnTo>
                  <a:lnTo>
                    <a:pt x="38174" y="47503"/>
                  </a:lnTo>
                  <a:lnTo>
                    <a:pt x="37722" y="46675"/>
                  </a:lnTo>
                  <a:lnTo>
                    <a:pt x="37214" y="45765"/>
                  </a:lnTo>
                  <a:lnTo>
                    <a:pt x="36818" y="44855"/>
                  </a:lnTo>
                  <a:lnTo>
                    <a:pt x="36367" y="43944"/>
                  </a:lnTo>
                  <a:lnTo>
                    <a:pt x="36028" y="42951"/>
                  </a:lnTo>
                  <a:lnTo>
                    <a:pt x="35689" y="41875"/>
                  </a:lnTo>
                  <a:lnTo>
                    <a:pt x="35350" y="40800"/>
                  </a:lnTo>
                  <a:lnTo>
                    <a:pt x="35124" y="39724"/>
                  </a:lnTo>
                  <a:lnTo>
                    <a:pt x="34842" y="38565"/>
                  </a:lnTo>
                  <a:lnTo>
                    <a:pt x="34672" y="37406"/>
                  </a:lnTo>
                  <a:lnTo>
                    <a:pt x="34503" y="36248"/>
                  </a:lnTo>
                  <a:lnTo>
                    <a:pt x="34334" y="35006"/>
                  </a:lnTo>
                  <a:lnTo>
                    <a:pt x="34277" y="33682"/>
                  </a:lnTo>
                  <a:lnTo>
                    <a:pt x="34221" y="32441"/>
                  </a:lnTo>
                  <a:lnTo>
                    <a:pt x="34164" y="31117"/>
                  </a:lnTo>
                  <a:lnTo>
                    <a:pt x="34164" y="31117"/>
                  </a:lnTo>
                  <a:lnTo>
                    <a:pt x="34221" y="29793"/>
                  </a:lnTo>
                  <a:lnTo>
                    <a:pt x="34277" y="28551"/>
                  </a:lnTo>
                  <a:lnTo>
                    <a:pt x="34334" y="27310"/>
                  </a:lnTo>
                  <a:lnTo>
                    <a:pt x="34503" y="26068"/>
                  </a:lnTo>
                  <a:lnTo>
                    <a:pt x="34672" y="24910"/>
                  </a:lnTo>
                  <a:lnTo>
                    <a:pt x="34842" y="23751"/>
                  </a:lnTo>
                  <a:lnTo>
                    <a:pt x="35068" y="22675"/>
                  </a:lnTo>
                  <a:lnTo>
                    <a:pt x="35350" y="21600"/>
                  </a:lnTo>
                  <a:lnTo>
                    <a:pt x="35632" y="20606"/>
                  </a:lnTo>
                  <a:lnTo>
                    <a:pt x="35971" y="19531"/>
                  </a:lnTo>
                  <a:lnTo>
                    <a:pt x="36367" y="18620"/>
                  </a:lnTo>
                  <a:lnTo>
                    <a:pt x="36762" y="17710"/>
                  </a:lnTo>
                  <a:lnTo>
                    <a:pt x="37157" y="16800"/>
                  </a:lnTo>
                  <a:lnTo>
                    <a:pt x="37665" y="15972"/>
                  </a:lnTo>
                  <a:lnTo>
                    <a:pt x="38117" y="15144"/>
                  </a:lnTo>
                  <a:lnTo>
                    <a:pt x="38682" y="14317"/>
                  </a:lnTo>
                  <a:lnTo>
                    <a:pt x="39190" y="13655"/>
                  </a:lnTo>
                  <a:lnTo>
                    <a:pt x="39811" y="12910"/>
                  </a:lnTo>
                  <a:lnTo>
                    <a:pt x="40376" y="12248"/>
                  </a:lnTo>
                  <a:lnTo>
                    <a:pt x="41054" y="11668"/>
                  </a:lnTo>
                  <a:lnTo>
                    <a:pt x="41675" y="11089"/>
                  </a:lnTo>
                  <a:lnTo>
                    <a:pt x="42409" y="10593"/>
                  </a:lnTo>
                  <a:lnTo>
                    <a:pt x="43087" y="10096"/>
                  </a:lnTo>
                  <a:lnTo>
                    <a:pt x="43821" y="9682"/>
                  </a:lnTo>
                  <a:lnTo>
                    <a:pt x="44611" y="9351"/>
                  </a:lnTo>
                  <a:lnTo>
                    <a:pt x="45402" y="9020"/>
                  </a:lnTo>
                  <a:lnTo>
                    <a:pt x="46192" y="8689"/>
                  </a:lnTo>
                  <a:lnTo>
                    <a:pt x="47040" y="8524"/>
                  </a:lnTo>
                  <a:lnTo>
                    <a:pt x="47943" y="8358"/>
                  </a:lnTo>
                  <a:lnTo>
                    <a:pt x="48790" y="8193"/>
                  </a:lnTo>
                  <a:lnTo>
                    <a:pt x="49694" y="8110"/>
                  </a:lnTo>
                  <a:lnTo>
                    <a:pt x="50654" y="8110"/>
                  </a:lnTo>
                  <a:lnTo>
                    <a:pt x="96734" y="8110"/>
                  </a:lnTo>
                  <a:lnTo>
                    <a:pt x="96734" y="8110"/>
                  </a:lnTo>
                  <a:lnTo>
                    <a:pt x="97694" y="8110"/>
                  </a:lnTo>
                  <a:lnTo>
                    <a:pt x="98597" y="8193"/>
                  </a:lnTo>
                  <a:lnTo>
                    <a:pt x="99557" y="8358"/>
                  </a:lnTo>
                  <a:lnTo>
                    <a:pt x="100461" y="8524"/>
                  </a:lnTo>
                  <a:lnTo>
                    <a:pt x="101308" y="8772"/>
                  </a:lnTo>
                  <a:lnTo>
                    <a:pt x="102155" y="9103"/>
                  </a:lnTo>
                  <a:lnTo>
                    <a:pt x="103002" y="9434"/>
                  </a:lnTo>
                  <a:lnTo>
                    <a:pt x="103849" y="9848"/>
                  </a:lnTo>
                  <a:lnTo>
                    <a:pt x="104640" y="10262"/>
                  </a:lnTo>
                  <a:lnTo>
                    <a:pt x="105374" y="10758"/>
                  </a:lnTo>
                  <a:lnTo>
                    <a:pt x="106164" y="11337"/>
                  </a:lnTo>
                  <a:lnTo>
                    <a:pt x="106842" y="11917"/>
                  </a:lnTo>
                  <a:lnTo>
                    <a:pt x="107576" y="12579"/>
                  </a:lnTo>
                  <a:lnTo>
                    <a:pt x="108197" y="13241"/>
                  </a:lnTo>
                  <a:lnTo>
                    <a:pt x="108875" y="13903"/>
                  </a:lnTo>
                  <a:lnTo>
                    <a:pt x="109440" y="14731"/>
                  </a:lnTo>
                  <a:lnTo>
                    <a:pt x="110061" y="15475"/>
                  </a:lnTo>
                  <a:lnTo>
                    <a:pt x="110569" y="16303"/>
                  </a:lnTo>
                  <a:lnTo>
                    <a:pt x="111077" y="17213"/>
                  </a:lnTo>
                  <a:lnTo>
                    <a:pt x="111585" y="18124"/>
                  </a:lnTo>
                  <a:lnTo>
                    <a:pt x="112037" y="19034"/>
                  </a:lnTo>
                  <a:lnTo>
                    <a:pt x="112432" y="20027"/>
                  </a:lnTo>
                  <a:lnTo>
                    <a:pt x="112828" y="21020"/>
                  </a:lnTo>
                  <a:lnTo>
                    <a:pt x="113167" y="22096"/>
                  </a:lnTo>
                  <a:lnTo>
                    <a:pt x="113449" y="23172"/>
                  </a:lnTo>
                  <a:lnTo>
                    <a:pt x="113731" y="24248"/>
                  </a:lnTo>
                  <a:lnTo>
                    <a:pt x="113957" y="25406"/>
                  </a:lnTo>
                  <a:lnTo>
                    <a:pt x="114127" y="26565"/>
                  </a:lnTo>
                  <a:lnTo>
                    <a:pt x="114296" y="27806"/>
                  </a:lnTo>
                  <a:lnTo>
                    <a:pt x="114409" y="28965"/>
                  </a:lnTo>
                  <a:lnTo>
                    <a:pt x="114465" y="30206"/>
                  </a:lnTo>
                  <a:lnTo>
                    <a:pt x="114465" y="31448"/>
                  </a:lnTo>
                  <a:lnTo>
                    <a:pt x="114465" y="31448"/>
                  </a:lnTo>
                  <a:lnTo>
                    <a:pt x="114465" y="32772"/>
                  </a:lnTo>
                  <a:lnTo>
                    <a:pt x="114409" y="34013"/>
                  </a:lnTo>
                  <a:lnTo>
                    <a:pt x="114296" y="35172"/>
                  </a:lnTo>
                  <a:lnTo>
                    <a:pt x="114127" y="36413"/>
                  </a:lnTo>
                  <a:lnTo>
                    <a:pt x="113957" y="37572"/>
                  </a:lnTo>
                  <a:lnTo>
                    <a:pt x="113731" y="38648"/>
                  </a:lnTo>
                  <a:lnTo>
                    <a:pt x="113449" y="39806"/>
                  </a:lnTo>
                  <a:lnTo>
                    <a:pt x="113167" y="40882"/>
                  </a:lnTo>
                  <a:lnTo>
                    <a:pt x="112828" y="41875"/>
                  </a:lnTo>
                  <a:lnTo>
                    <a:pt x="112432" y="42951"/>
                  </a:lnTo>
                  <a:lnTo>
                    <a:pt x="112037" y="43862"/>
                  </a:lnTo>
                  <a:lnTo>
                    <a:pt x="111585" y="44855"/>
                  </a:lnTo>
                  <a:lnTo>
                    <a:pt x="111077" y="45765"/>
                  </a:lnTo>
                  <a:lnTo>
                    <a:pt x="110569" y="46593"/>
                  </a:lnTo>
                  <a:lnTo>
                    <a:pt x="110061" y="47503"/>
                  </a:lnTo>
                  <a:lnTo>
                    <a:pt x="109440" y="48248"/>
                  </a:lnTo>
                  <a:lnTo>
                    <a:pt x="108875" y="48993"/>
                  </a:lnTo>
                  <a:lnTo>
                    <a:pt x="108197" y="49737"/>
                  </a:lnTo>
                  <a:lnTo>
                    <a:pt x="107576" y="50400"/>
                  </a:lnTo>
                  <a:lnTo>
                    <a:pt x="106842" y="51062"/>
                  </a:lnTo>
                  <a:lnTo>
                    <a:pt x="106164" y="51641"/>
                  </a:lnTo>
                  <a:lnTo>
                    <a:pt x="105374" y="52220"/>
                  </a:lnTo>
                  <a:lnTo>
                    <a:pt x="104640" y="52717"/>
                  </a:lnTo>
                  <a:lnTo>
                    <a:pt x="103849" y="53131"/>
                  </a:lnTo>
                  <a:lnTo>
                    <a:pt x="103002" y="53544"/>
                  </a:lnTo>
                  <a:lnTo>
                    <a:pt x="102155" y="53875"/>
                  </a:lnTo>
                  <a:lnTo>
                    <a:pt x="101308" y="54206"/>
                  </a:lnTo>
                  <a:lnTo>
                    <a:pt x="100461" y="54455"/>
                  </a:lnTo>
                  <a:lnTo>
                    <a:pt x="99557" y="54620"/>
                  </a:lnTo>
                  <a:lnTo>
                    <a:pt x="98597" y="54786"/>
                  </a:lnTo>
                  <a:lnTo>
                    <a:pt x="97694" y="54868"/>
                  </a:lnTo>
                  <a:lnTo>
                    <a:pt x="96734" y="54868"/>
                  </a:lnTo>
                  <a:lnTo>
                    <a:pt x="92611" y="54868"/>
                  </a:lnTo>
                  <a:lnTo>
                    <a:pt x="85665" y="78455"/>
                  </a:lnTo>
                  <a:lnTo>
                    <a:pt x="73355" y="38979"/>
                  </a:lnTo>
                  <a:lnTo>
                    <a:pt x="73355" y="38979"/>
                  </a:lnTo>
                  <a:lnTo>
                    <a:pt x="72677" y="36910"/>
                  </a:lnTo>
                  <a:lnTo>
                    <a:pt x="71943" y="35006"/>
                  </a:lnTo>
                  <a:lnTo>
                    <a:pt x="71152" y="33186"/>
                  </a:lnTo>
                  <a:lnTo>
                    <a:pt x="70192" y="31531"/>
                  </a:lnTo>
                  <a:lnTo>
                    <a:pt x="69232" y="29875"/>
                  </a:lnTo>
                  <a:lnTo>
                    <a:pt x="68103" y="28468"/>
                  </a:lnTo>
                  <a:lnTo>
                    <a:pt x="66917" y="27062"/>
                  </a:lnTo>
                  <a:lnTo>
                    <a:pt x="65675" y="25903"/>
                  </a:lnTo>
                  <a:lnTo>
                    <a:pt x="64376" y="24744"/>
                  </a:lnTo>
                  <a:lnTo>
                    <a:pt x="62964" y="23834"/>
                  </a:lnTo>
                  <a:lnTo>
                    <a:pt x="61496" y="23006"/>
                  </a:lnTo>
                  <a:lnTo>
                    <a:pt x="59971" y="22344"/>
                  </a:lnTo>
                  <a:lnTo>
                    <a:pt x="58334" y="21765"/>
                  </a:lnTo>
                  <a:lnTo>
                    <a:pt x="56696" y="21351"/>
                  </a:lnTo>
                  <a:lnTo>
                    <a:pt x="54945" y="21186"/>
                  </a:lnTo>
                  <a:lnTo>
                    <a:pt x="53138" y="21103"/>
                  </a:lnTo>
                  <a:lnTo>
                    <a:pt x="39247" y="21103"/>
                  </a:lnTo>
                  <a:lnTo>
                    <a:pt x="39247" y="21103"/>
                  </a:lnTo>
                  <a:lnTo>
                    <a:pt x="38908" y="21931"/>
                  </a:lnTo>
                  <a:lnTo>
                    <a:pt x="38625" y="22841"/>
                  </a:lnTo>
                  <a:lnTo>
                    <a:pt x="38343" y="23834"/>
                  </a:lnTo>
                  <a:lnTo>
                    <a:pt x="38117" y="24827"/>
                  </a:lnTo>
                  <a:lnTo>
                    <a:pt x="37948" y="25820"/>
                  </a:lnTo>
                  <a:lnTo>
                    <a:pt x="37778" y="26896"/>
                  </a:lnTo>
                  <a:lnTo>
                    <a:pt x="37665" y="27972"/>
                  </a:lnTo>
                  <a:lnTo>
                    <a:pt x="37609" y="29131"/>
                  </a:lnTo>
                  <a:lnTo>
                    <a:pt x="53138" y="29131"/>
                  </a:lnTo>
                  <a:lnTo>
                    <a:pt x="53138" y="29131"/>
                  </a:lnTo>
                  <a:lnTo>
                    <a:pt x="54494" y="29213"/>
                  </a:lnTo>
                  <a:lnTo>
                    <a:pt x="55849" y="29379"/>
                  </a:lnTo>
                  <a:lnTo>
                    <a:pt x="57091" y="29710"/>
                  </a:lnTo>
                  <a:lnTo>
                    <a:pt x="58334" y="30124"/>
                  </a:lnTo>
                  <a:lnTo>
                    <a:pt x="59463" y="30620"/>
                  </a:lnTo>
                  <a:lnTo>
                    <a:pt x="60592" y="31200"/>
                  </a:lnTo>
                  <a:lnTo>
                    <a:pt x="61665" y="31944"/>
                  </a:lnTo>
                  <a:lnTo>
                    <a:pt x="62625" y="32772"/>
                  </a:lnTo>
                  <a:lnTo>
                    <a:pt x="63585" y="33682"/>
                  </a:lnTo>
                  <a:lnTo>
                    <a:pt x="64489" y="34675"/>
                  </a:lnTo>
                  <a:lnTo>
                    <a:pt x="65280" y="35834"/>
                  </a:lnTo>
                  <a:lnTo>
                    <a:pt x="66014" y="37075"/>
                  </a:lnTo>
                  <a:lnTo>
                    <a:pt x="66748" y="38317"/>
                  </a:lnTo>
                  <a:lnTo>
                    <a:pt x="67369" y="39724"/>
                  </a:lnTo>
                  <a:lnTo>
                    <a:pt x="67934" y="41213"/>
                  </a:lnTo>
                  <a:lnTo>
                    <a:pt x="68385" y="42703"/>
                  </a:lnTo>
                  <a:lnTo>
                    <a:pt x="85665" y="98979"/>
                  </a:lnTo>
                  <a:lnTo>
                    <a:pt x="96282" y="62979"/>
                  </a:lnTo>
                  <a:lnTo>
                    <a:pt x="96734" y="62979"/>
                  </a:lnTo>
                  <a:lnTo>
                    <a:pt x="96734" y="62979"/>
                  </a:lnTo>
                  <a:lnTo>
                    <a:pt x="97976" y="62896"/>
                  </a:lnTo>
                  <a:lnTo>
                    <a:pt x="99218" y="62813"/>
                  </a:lnTo>
                  <a:lnTo>
                    <a:pt x="100404" y="62648"/>
                  </a:lnTo>
                  <a:lnTo>
                    <a:pt x="101590" y="62400"/>
                  </a:lnTo>
                  <a:lnTo>
                    <a:pt x="102720" y="62068"/>
                  </a:lnTo>
                  <a:lnTo>
                    <a:pt x="103849" y="61655"/>
                  </a:lnTo>
                  <a:lnTo>
                    <a:pt x="104978" y="61158"/>
                  </a:lnTo>
                  <a:lnTo>
                    <a:pt x="106051" y="60662"/>
                  </a:lnTo>
                  <a:lnTo>
                    <a:pt x="107068" y="60000"/>
                  </a:lnTo>
                  <a:lnTo>
                    <a:pt x="108084" y="59337"/>
                  </a:lnTo>
                  <a:lnTo>
                    <a:pt x="109044" y="58593"/>
                  </a:lnTo>
                  <a:lnTo>
                    <a:pt x="110004" y="57848"/>
                  </a:lnTo>
                  <a:lnTo>
                    <a:pt x="110908" y="56937"/>
                  </a:lnTo>
                  <a:lnTo>
                    <a:pt x="111811" y="56027"/>
                  </a:lnTo>
                  <a:lnTo>
                    <a:pt x="112602" y="55117"/>
                  </a:lnTo>
                  <a:lnTo>
                    <a:pt x="113392" y="54041"/>
                  </a:lnTo>
                  <a:lnTo>
                    <a:pt x="114183" y="52965"/>
                  </a:lnTo>
                  <a:lnTo>
                    <a:pt x="114861" y="51889"/>
                  </a:lnTo>
                  <a:lnTo>
                    <a:pt x="115538" y="50731"/>
                  </a:lnTo>
                  <a:lnTo>
                    <a:pt x="116216" y="49489"/>
                  </a:lnTo>
                  <a:lnTo>
                    <a:pt x="116781" y="48165"/>
                  </a:lnTo>
                  <a:lnTo>
                    <a:pt x="117289" y="46841"/>
                  </a:lnTo>
                  <a:lnTo>
                    <a:pt x="117797" y="45517"/>
                  </a:lnTo>
                  <a:lnTo>
                    <a:pt x="118249" y="44110"/>
                  </a:lnTo>
                  <a:lnTo>
                    <a:pt x="118644" y="42620"/>
                  </a:lnTo>
                  <a:lnTo>
                    <a:pt x="118983" y="41131"/>
                  </a:lnTo>
                  <a:lnTo>
                    <a:pt x="119322" y="39641"/>
                  </a:lnTo>
                  <a:lnTo>
                    <a:pt x="119548" y="38068"/>
                  </a:lnTo>
                  <a:lnTo>
                    <a:pt x="119774" y="36496"/>
                  </a:lnTo>
                  <a:lnTo>
                    <a:pt x="119887" y="34841"/>
                  </a:lnTo>
                  <a:lnTo>
                    <a:pt x="119943" y="33186"/>
                  </a:lnTo>
                  <a:lnTo>
                    <a:pt x="120000" y="31448"/>
                  </a:lnTo>
                  <a:lnTo>
                    <a:pt x="120000" y="31448"/>
                  </a:lnTo>
                  <a:lnTo>
                    <a:pt x="119943" y="29793"/>
                  </a:lnTo>
                  <a:lnTo>
                    <a:pt x="119887" y="28137"/>
                  </a:lnTo>
                  <a:lnTo>
                    <a:pt x="119774" y="26482"/>
                  </a:lnTo>
                  <a:lnTo>
                    <a:pt x="119548" y="24910"/>
                  </a:lnTo>
                  <a:lnTo>
                    <a:pt x="119322" y="23337"/>
                  </a:lnTo>
                  <a:lnTo>
                    <a:pt x="118983" y="21765"/>
                  </a:lnTo>
                  <a:lnTo>
                    <a:pt x="118644" y="20275"/>
                  </a:lnTo>
                  <a:lnTo>
                    <a:pt x="118249" y="18868"/>
                  </a:lnTo>
                  <a:lnTo>
                    <a:pt x="117797" y="17462"/>
                  </a:lnTo>
                  <a:lnTo>
                    <a:pt x="117289" y="16055"/>
                  </a:lnTo>
                  <a:lnTo>
                    <a:pt x="116781" y="14813"/>
                  </a:lnTo>
                  <a:lnTo>
                    <a:pt x="116216" y="13489"/>
                  </a:lnTo>
                  <a:lnTo>
                    <a:pt x="115538" y="12248"/>
                  </a:lnTo>
                  <a:lnTo>
                    <a:pt x="114861" y="11089"/>
                  </a:lnTo>
                  <a:lnTo>
                    <a:pt x="114183" y="9931"/>
                  </a:lnTo>
                  <a:lnTo>
                    <a:pt x="113392" y="8937"/>
                  </a:lnTo>
                  <a:lnTo>
                    <a:pt x="112602" y="7862"/>
                  </a:lnTo>
                  <a:lnTo>
                    <a:pt x="111811" y="6868"/>
                  </a:lnTo>
                  <a:lnTo>
                    <a:pt x="110908" y="5958"/>
                  </a:lnTo>
                  <a:lnTo>
                    <a:pt x="110004" y="5131"/>
                  </a:lnTo>
                  <a:lnTo>
                    <a:pt x="109044" y="4386"/>
                  </a:lnTo>
                  <a:lnTo>
                    <a:pt x="108084" y="3641"/>
                  </a:lnTo>
                  <a:lnTo>
                    <a:pt x="107068" y="2979"/>
                  </a:lnTo>
                  <a:lnTo>
                    <a:pt x="106051" y="2317"/>
                  </a:lnTo>
                  <a:lnTo>
                    <a:pt x="104978" y="1820"/>
                  </a:lnTo>
                  <a:lnTo>
                    <a:pt x="103849" y="1324"/>
                  </a:lnTo>
                  <a:lnTo>
                    <a:pt x="102720" y="910"/>
                  </a:lnTo>
                  <a:lnTo>
                    <a:pt x="101590" y="579"/>
                  </a:lnTo>
                  <a:lnTo>
                    <a:pt x="100404" y="331"/>
                  </a:lnTo>
                  <a:lnTo>
                    <a:pt x="99218" y="165"/>
                  </a:lnTo>
                  <a:lnTo>
                    <a:pt x="97976" y="0"/>
                  </a:lnTo>
                  <a:lnTo>
                    <a:pt x="96734" y="0"/>
                  </a:lnTo>
                  <a:close/>
                </a:path>
              </a:pathLst>
            </a:custGeom>
            <a:solidFill>
              <a:srgbClr val="9CDCF6">
                <a:alpha val="41568"/>
              </a:srgbClr>
            </a:solidFill>
            <a:ln>
              <a:noFill/>
            </a:ln>
          </p:spPr>
          <p:txBody>
            <a:bodyPr lIns="243800" tIns="121867" rIns="243800" bIns="121867" anchor="t" anchorCtr="0">
              <a:noAutofit/>
            </a:bodyPr>
            <a:lstStyle/>
            <a:p>
              <a:pPr algn="l" defTabSz="2438430" hangingPunct="1">
                <a:buClr>
                  <a:srgbClr val="000000"/>
                </a:buClr>
                <a:defRPr/>
              </a:pPr>
              <a:endParaRPr sz="2667">
                <a:solidFill>
                  <a:srgbClr val="FFFFFF"/>
                </a:solidFill>
                <a:latin typeface="Arial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67" name="Shape 244"/>
            <p:cNvSpPr/>
            <p:nvPr/>
          </p:nvSpPr>
          <p:spPr>
            <a:xfrm>
              <a:off x="6699178" y="1215507"/>
              <a:ext cx="785700" cy="194400"/>
            </a:xfrm>
            <a:prstGeom prst="rect">
              <a:avLst/>
            </a:prstGeom>
            <a:noFill/>
            <a:ln>
              <a:noFill/>
            </a:ln>
          </p:spPr>
          <p:txBody>
            <a:bodyPr lIns="121867" tIns="121867" rIns="0" bIns="0" anchor="t" anchorCtr="0">
              <a:noAutofit/>
            </a:bodyPr>
            <a:lstStyle/>
            <a:p>
              <a:pPr defTabSz="2438430" hangingPunct="1">
                <a:lnSpc>
                  <a:spcPct val="85000"/>
                </a:lnSpc>
                <a:buClr>
                  <a:srgbClr val="FFFFFF"/>
                </a:buClr>
                <a:buSzPct val="25000"/>
                <a:defRPr/>
              </a:pPr>
              <a:r>
                <a:rPr lang="en" sz="2667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Virtual agent</a:t>
              </a:r>
            </a:p>
          </p:txBody>
        </p:sp>
        <p:grpSp>
          <p:nvGrpSpPr>
            <p:cNvPr id="68" name="Shape 245"/>
            <p:cNvGrpSpPr/>
            <p:nvPr/>
          </p:nvGrpSpPr>
          <p:grpSpPr>
            <a:xfrm>
              <a:off x="1789710" y="1195735"/>
              <a:ext cx="907799" cy="1667053"/>
              <a:chOff x="2854797" y="1006808"/>
              <a:chExt cx="907799" cy="1961701"/>
            </a:xfrm>
          </p:grpSpPr>
          <p:sp>
            <p:nvSpPr>
              <p:cNvPr id="76" name="Shape 246"/>
              <p:cNvSpPr/>
              <p:nvPr/>
            </p:nvSpPr>
            <p:spPr>
              <a:xfrm>
                <a:off x="2854797" y="1006808"/>
                <a:ext cx="907500" cy="1961700"/>
              </a:xfrm>
              <a:prstGeom prst="snip1Rect">
                <a:avLst>
                  <a:gd name="adj" fmla="val 16667"/>
                </a:avLst>
              </a:prstGeom>
              <a:blipFill rotWithShape="1">
                <a:blip r:embed="rId5">
                  <a:alphaModFix/>
                </a:blip>
                <a:stretch>
                  <a:fillRect l="-5337" r="-5476" b="-2558"/>
                </a:stretch>
              </a:blipFill>
              <a:ln>
                <a:noFill/>
              </a:ln>
            </p:spPr>
            <p:txBody>
              <a:bodyPr lIns="0" tIns="0" rIns="0" bIns="0" anchor="t" anchorCtr="0">
                <a:noAutofit/>
              </a:bodyPr>
              <a:lstStyle/>
              <a:p>
                <a:pPr algn="l" defTabSz="2438430" hangingPunct="1">
                  <a:lnSpc>
                    <a:spcPct val="90000"/>
                  </a:lnSpc>
                  <a:buClr>
                    <a:srgbClr val="000000"/>
                  </a:buClr>
                  <a:defRPr/>
                </a:pPr>
                <a:endParaRPr sz="2667">
                  <a:solidFill>
                    <a:srgbClr val="3C3232"/>
                  </a:solidFill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77" name="Shape 247"/>
              <p:cNvSpPr/>
              <p:nvPr/>
            </p:nvSpPr>
            <p:spPr>
              <a:xfrm>
                <a:off x="2854797" y="1006808"/>
                <a:ext cx="907799" cy="1961700"/>
              </a:xfrm>
              <a:prstGeom prst="snip1Rect">
                <a:avLst>
                  <a:gd name="adj" fmla="val 16667"/>
                </a:avLst>
              </a:prstGeom>
              <a:solidFill>
                <a:srgbClr val="293FD1">
                  <a:alpha val="72549"/>
                </a:srgbClr>
              </a:solidFill>
              <a:ln>
                <a:noFill/>
              </a:ln>
            </p:spPr>
            <p:txBody>
              <a:bodyPr lIns="0" tIns="0" rIns="0" bIns="0" anchor="ctr" anchorCtr="0">
                <a:noAutofit/>
              </a:bodyPr>
              <a:lstStyle/>
              <a:p>
                <a:pPr defTabSz="2438430" hangingPunct="1">
                  <a:buClr>
                    <a:srgbClr val="000000"/>
                  </a:buClr>
                  <a:defRPr/>
                </a:pPr>
                <a:endParaRPr sz="2667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78" name="Shape 248"/>
              <p:cNvSpPr/>
              <p:nvPr/>
            </p:nvSpPr>
            <p:spPr>
              <a:xfrm>
                <a:off x="2971674" y="1096749"/>
                <a:ext cx="674400" cy="17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867" tIns="121867" rIns="0" bIns="0" anchor="t" anchorCtr="0">
                <a:noAutofit/>
              </a:bodyPr>
              <a:lstStyle/>
              <a:p>
                <a:pPr algn="l" defTabSz="2438430" hangingPunct="1">
                  <a:lnSpc>
                    <a:spcPct val="85000"/>
                  </a:lnSpc>
                  <a:buClr>
                    <a:srgbClr val="FFFFFF"/>
                  </a:buClr>
                  <a:buSzPct val="25000"/>
                  <a:defRPr/>
                </a:pPr>
                <a:r>
                  <a:rPr lang="en" sz="2667" dirty="0">
                    <a:solidFill>
                      <a:srgbClr val="FFFFFF"/>
                    </a:solidFill>
                    <a:latin typeface="Arial"/>
                    <a:ea typeface="Helvetica Neue Light"/>
                    <a:cs typeface="Helvetica Neue Light"/>
                    <a:sym typeface="Helvetica Neue Light"/>
                  </a:rPr>
                  <a:t>Healthcare</a:t>
                </a:r>
              </a:p>
            </p:txBody>
          </p:sp>
        </p:grpSp>
        <p:grpSp>
          <p:nvGrpSpPr>
            <p:cNvPr id="69" name="Shape 249"/>
            <p:cNvGrpSpPr/>
            <p:nvPr/>
          </p:nvGrpSpPr>
          <p:grpSpPr>
            <a:xfrm>
              <a:off x="2734223" y="1195735"/>
              <a:ext cx="905400" cy="1667053"/>
              <a:chOff x="3799310" y="1006808"/>
              <a:chExt cx="905400" cy="1961701"/>
            </a:xfrm>
          </p:grpSpPr>
          <p:sp>
            <p:nvSpPr>
              <p:cNvPr id="73" name="Shape 250"/>
              <p:cNvSpPr/>
              <p:nvPr/>
            </p:nvSpPr>
            <p:spPr>
              <a:xfrm>
                <a:off x="3799444" y="1006808"/>
                <a:ext cx="897599" cy="1961700"/>
              </a:xfrm>
              <a:prstGeom prst="snip1Rect">
                <a:avLst>
                  <a:gd name="adj" fmla="val 16667"/>
                </a:avLst>
              </a:prstGeom>
              <a:blipFill rotWithShape="1">
                <a:blip r:embed="rId6">
                  <a:alphaModFix/>
                </a:blip>
                <a:stretch>
                  <a:fillRect l="-4488" r="-7527" b="-2558"/>
                </a:stretch>
              </a:blipFill>
              <a:ln>
                <a:noFill/>
              </a:ln>
            </p:spPr>
            <p:txBody>
              <a:bodyPr lIns="0" tIns="0" rIns="0" bIns="0" anchor="t" anchorCtr="0">
                <a:noAutofit/>
              </a:bodyPr>
              <a:lstStyle/>
              <a:p>
                <a:pPr algn="l" defTabSz="2438430" hangingPunct="1">
                  <a:lnSpc>
                    <a:spcPct val="90000"/>
                  </a:lnSpc>
                  <a:buClr>
                    <a:srgbClr val="000000"/>
                  </a:buClr>
                  <a:defRPr/>
                </a:pPr>
                <a:endParaRPr sz="2667">
                  <a:solidFill>
                    <a:srgbClr val="3C3232"/>
                  </a:solidFill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74" name="Shape 251"/>
              <p:cNvSpPr/>
              <p:nvPr/>
            </p:nvSpPr>
            <p:spPr>
              <a:xfrm>
                <a:off x="3799310" y="1006808"/>
                <a:ext cx="905400" cy="1961700"/>
              </a:xfrm>
              <a:prstGeom prst="snip1Rect">
                <a:avLst>
                  <a:gd name="adj" fmla="val 16667"/>
                </a:avLst>
              </a:prstGeom>
              <a:solidFill>
                <a:srgbClr val="293FD1">
                  <a:alpha val="72549"/>
                </a:srgbClr>
              </a:solidFill>
              <a:ln>
                <a:noFill/>
              </a:ln>
            </p:spPr>
            <p:txBody>
              <a:bodyPr lIns="0" tIns="0" rIns="0" bIns="0" anchor="ctr" anchorCtr="0">
                <a:noAutofit/>
              </a:bodyPr>
              <a:lstStyle/>
              <a:p>
                <a:pPr defTabSz="2438430" hangingPunct="1">
                  <a:buClr>
                    <a:srgbClr val="000000"/>
                  </a:buClr>
                  <a:defRPr/>
                </a:pPr>
                <a:endParaRPr sz="2667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75" name="Shape 252"/>
              <p:cNvSpPr/>
              <p:nvPr/>
            </p:nvSpPr>
            <p:spPr>
              <a:xfrm>
                <a:off x="3939148" y="1032703"/>
                <a:ext cx="559499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867" tIns="121867" rIns="0" bIns="0" anchor="t" anchorCtr="0">
                <a:noAutofit/>
              </a:bodyPr>
              <a:lstStyle/>
              <a:p>
                <a:pPr algn="l" defTabSz="2438430" hangingPunct="1">
                  <a:lnSpc>
                    <a:spcPct val="85000"/>
                  </a:lnSpc>
                  <a:buClr>
                    <a:srgbClr val="FFFFFF"/>
                  </a:buClr>
                  <a:buSzPct val="25000"/>
                  <a:defRPr/>
                </a:pPr>
                <a:r>
                  <a:rPr lang="en" sz="2667">
                    <a:solidFill>
                      <a:srgbClr val="FFFFFF"/>
                    </a:solidFill>
                    <a:latin typeface="Arial"/>
                    <a:ea typeface="Helvetica Neue Light"/>
                    <a:cs typeface="Helvetica Neue Light"/>
                    <a:sym typeface="Helvetica Neue Light"/>
                  </a:rPr>
                  <a:t>Financial</a:t>
                </a:r>
              </a:p>
              <a:p>
                <a:pPr algn="l" defTabSz="2438430" hangingPunct="1">
                  <a:lnSpc>
                    <a:spcPct val="85000"/>
                  </a:lnSpc>
                  <a:buClr>
                    <a:srgbClr val="FFFFFF"/>
                  </a:buClr>
                  <a:buSzPct val="25000"/>
                  <a:defRPr/>
                </a:pPr>
                <a:r>
                  <a:rPr lang="en" sz="2667">
                    <a:solidFill>
                      <a:srgbClr val="FFFFFF"/>
                    </a:solidFill>
                    <a:latin typeface="Arial"/>
                    <a:ea typeface="Helvetica Neue Light"/>
                    <a:cs typeface="Helvetica Neue Light"/>
                    <a:sym typeface="Helvetica Neue Light"/>
                  </a:rPr>
                  <a:t>Services</a:t>
                </a:r>
              </a:p>
            </p:txBody>
          </p:sp>
        </p:grpSp>
        <p:grpSp>
          <p:nvGrpSpPr>
            <p:cNvPr id="70" name="Shape 253"/>
            <p:cNvGrpSpPr/>
            <p:nvPr/>
          </p:nvGrpSpPr>
          <p:grpSpPr>
            <a:xfrm>
              <a:off x="3676304" y="1195735"/>
              <a:ext cx="905400" cy="1667052"/>
              <a:chOff x="4741391" y="1006808"/>
              <a:chExt cx="905400" cy="1961700"/>
            </a:xfrm>
          </p:grpSpPr>
          <p:sp>
            <p:nvSpPr>
              <p:cNvPr id="71" name="Shape 254"/>
              <p:cNvSpPr/>
              <p:nvPr/>
            </p:nvSpPr>
            <p:spPr>
              <a:xfrm>
                <a:off x="4741391" y="1006808"/>
                <a:ext cx="898200" cy="1955399"/>
              </a:xfrm>
              <a:prstGeom prst="snip1Rect">
                <a:avLst>
                  <a:gd name="adj" fmla="val 16667"/>
                </a:avLst>
              </a:prstGeom>
              <a:blipFill rotWithShape="1">
                <a:blip r:embed="rId7">
                  <a:alphaModFix/>
                </a:blip>
                <a:stretch>
                  <a:fillRect l="-478" r="-11487" b="-2878"/>
                </a:stretch>
              </a:blipFill>
              <a:ln>
                <a:noFill/>
              </a:ln>
            </p:spPr>
            <p:txBody>
              <a:bodyPr lIns="0" tIns="0" rIns="0" bIns="0" anchor="t" anchorCtr="0">
                <a:noAutofit/>
              </a:bodyPr>
              <a:lstStyle/>
              <a:p>
                <a:pPr algn="l" defTabSz="2438430" hangingPunct="1">
                  <a:lnSpc>
                    <a:spcPct val="90000"/>
                  </a:lnSpc>
                  <a:buClr>
                    <a:srgbClr val="000000"/>
                  </a:buClr>
                  <a:defRPr/>
                </a:pPr>
                <a:endParaRPr sz="2667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72" name="Shape 255"/>
              <p:cNvSpPr/>
              <p:nvPr/>
            </p:nvSpPr>
            <p:spPr>
              <a:xfrm>
                <a:off x="4741391" y="1006808"/>
                <a:ext cx="905400" cy="1961700"/>
              </a:xfrm>
              <a:prstGeom prst="snip1Rect">
                <a:avLst>
                  <a:gd name="adj" fmla="val 16667"/>
                </a:avLst>
              </a:prstGeom>
              <a:solidFill>
                <a:srgbClr val="293FD1">
                  <a:alpha val="72549"/>
                </a:srgbClr>
              </a:solidFill>
              <a:ln>
                <a:noFill/>
              </a:ln>
            </p:spPr>
            <p:txBody>
              <a:bodyPr lIns="0" tIns="0" rIns="0" bIns="0" anchor="ctr" anchorCtr="0">
                <a:noAutofit/>
              </a:bodyPr>
              <a:lstStyle/>
              <a:p>
                <a:pPr defTabSz="2438430" hangingPunct="1">
                  <a:buClr>
                    <a:srgbClr val="000000"/>
                  </a:buClr>
                  <a:defRPr/>
                </a:pPr>
                <a:endParaRPr sz="2667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</p:grpSp>
      <p:grpSp>
        <p:nvGrpSpPr>
          <p:cNvPr id="89" name="Shape 256"/>
          <p:cNvGrpSpPr/>
          <p:nvPr/>
        </p:nvGrpSpPr>
        <p:grpSpPr>
          <a:xfrm>
            <a:off x="666464" y="5358718"/>
            <a:ext cx="23066480" cy="2477733"/>
            <a:chOff x="250910" y="1944989"/>
            <a:chExt cx="8649930" cy="929150"/>
          </a:xfrm>
        </p:grpSpPr>
        <p:sp>
          <p:nvSpPr>
            <p:cNvPr id="90" name="Shape 257"/>
            <p:cNvSpPr/>
            <p:nvPr/>
          </p:nvSpPr>
          <p:spPr>
            <a:xfrm>
              <a:off x="253340" y="1952239"/>
              <a:ext cx="8647499" cy="921900"/>
            </a:xfrm>
            <a:prstGeom prst="rect">
              <a:avLst/>
            </a:prstGeom>
            <a:solidFill>
              <a:srgbClr val="2E75B5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algn="l" defTabSz="2438430" hangingPunct="1">
                <a:buClr>
                  <a:srgbClr val="000000"/>
                </a:buClr>
                <a:defRPr/>
              </a:pPr>
              <a:endParaRPr sz="2133">
                <a:latin typeface="Arial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91" name="Shape 258"/>
            <p:cNvSpPr/>
            <p:nvPr/>
          </p:nvSpPr>
          <p:spPr>
            <a:xfrm>
              <a:off x="1791891" y="2106550"/>
              <a:ext cx="971399" cy="293099"/>
            </a:xfrm>
            <a:prstGeom prst="rect">
              <a:avLst/>
            </a:prstGeom>
            <a:solidFill>
              <a:srgbClr val="1C496D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Conversation</a:t>
              </a:r>
            </a:p>
          </p:txBody>
        </p:sp>
        <p:sp>
          <p:nvSpPr>
            <p:cNvPr id="92" name="Shape 259"/>
            <p:cNvSpPr/>
            <p:nvPr/>
          </p:nvSpPr>
          <p:spPr>
            <a:xfrm>
              <a:off x="2812501" y="2106550"/>
              <a:ext cx="971399" cy="293099"/>
            </a:xfrm>
            <a:prstGeom prst="rect">
              <a:avLst/>
            </a:prstGeom>
            <a:solidFill>
              <a:srgbClr val="1C496D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 dirty="0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Discovery</a:t>
              </a:r>
            </a:p>
          </p:txBody>
        </p:sp>
        <p:sp>
          <p:nvSpPr>
            <p:cNvPr id="93" name="Shape 260"/>
            <p:cNvSpPr/>
            <p:nvPr/>
          </p:nvSpPr>
          <p:spPr>
            <a:xfrm>
              <a:off x="3833110" y="2106550"/>
              <a:ext cx="971399" cy="293099"/>
            </a:xfrm>
            <a:prstGeom prst="rect">
              <a:avLst/>
            </a:prstGeom>
            <a:solidFill>
              <a:srgbClr val="1C496D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 Compare </a:t>
              </a:r>
            </a:p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+ Comply</a:t>
              </a:r>
            </a:p>
          </p:txBody>
        </p:sp>
        <p:sp>
          <p:nvSpPr>
            <p:cNvPr id="94" name="Shape 261"/>
            <p:cNvSpPr/>
            <p:nvPr/>
          </p:nvSpPr>
          <p:spPr>
            <a:xfrm>
              <a:off x="4853719" y="2106550"/>
              <a:ext cx="971399" cy="293099"/>
            </a:xfrm>
            <a:prstGeom prst="rect">
              <a:avLst/>
            </a:prstGeom>
            <a:solidFill>
              <a:srgbClr val="1C496D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000000"/>
                </a:buClr>
                <a:defRPr/>
              </a:pPr>
              <a:endParaRPr sz="2133">
                <a:solidFill>
                  <a:srgbClr val="FFFFFF"/>
                </a:solidFill>
                <a:latin typeface="Arial"/>
                <a:ea typeface="Helvetica Neue Light"/>
                <a:cs typeface="Helvetica Neue Light"/>
                <a:sym typeface="Helvetica Neue Light"/>
              </a:endParaRPr>
            </a:p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Knowledge Query</a:t>
              </a:r>
            </a:p>
            <a:p>
              <a:pPr defTabSz="2438430" hangingPunct="1">
                <a:buClr>
                  <a:srgbClr val="000000"/>
                </a:buClr>
                <a:defRPr/>
              </a:pPr>
              <a:endParaRPr sz="2133">
                <a:solidFill>
                  <a:srgbClr val="FFFFFF"/>
                </a:solidFill>
                <a:latin typeface="Arial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95" name="Shape 262"/>
            <p:cNvSpPr/>
            <p:nvPr/>
          </p:nvSpPr>
          <p:spPr>
            <a:xfrm>
              <a:off x="5874330" y="2106550"/>
              <a:ext cx="971399" cy="293099"/>
            </a:xfrm>
            <a:prstGeom prst="rect">
              <a:avLst/>
            </a:prstGeom>
            <a:solidFill>
              <a:srgbClr val="1C496D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Tone Analysis</a:t>
              </a:r>
            </a:p>
          </p:txBody>
        </p:sp>
        <p:sp>
          <p:nvSpPr>
            <p:cNvPr id="96" name="Shape 263"/>
            <p:cNvSpPr/>
            <p:nvPr/>
          </p:nvSpPr>
          <p:spPr>
            <a:xfrm>
              <a:off x="6894938" y="2106550"/>
              <a:ext cx="943500" cy="293099"/>
            </a:xfrm>
            <a:prstGeom prst="rect">
              <a:avLst/>
            </a:prstGeom>
            <a:solidFill>
              <a:srgbClr val="1C496D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Personality</a:t>
              </a:r>
            </a:p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Insights</a:t>
              </a:r>
            </a:p>
          </p:txBody>
        </p:sp>
        <p:sp>
          <p:nvSpPr>
            <p:cNvPr id="97" name="Shape 264"/>
            <p:cNvSpPr/>
            <p:nvPr/>
          </p:nvSpPr>
          <p:spPr>
            <a:xfrm>
              <a:off x="1791891" y="2446876"/>
              <a:ext cx="971399" cy="293099"/>
            </a:xfrm>
            <a:prstGeom prst="rect">
              <a:avLst/>
            </a:prstGeom>
            <a:solidFill>
              <a:srgbClr val="1C496D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Visual</a:t>
              </a:r>
            </a:p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Recognition</a:t>
              </a:r>
            </a:p>
          </p:txBody>
        </p:sp>
        <p:sp>
          <p:nvSpPr>
            <p:cNvPr id="98" name="Shape 265"/>
            <p:cNvSpPr/>
            <p:nvPr/>
          </p:nvSpPr>
          <p:spPr>
            <a:xfrm>
              <a:off x="2812501" y="2446876"/>
              <a:ext cx="971399" cy="293099"/>
            </a:xfrm>
            <a:prstGeom prst="rect">
              <a:avLst/>
            </a:prstGeom>
            <a:solidFill>
              <a:srgbClr val="1C496D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Speech</a:t>
              </a:r>
            </a:p>
          </p:txBody>
        </p:sp>
        <p:sp>
          <p:nvSpPr>
            <p:cNvPr id="99" name="Shape 266"/>
            <p:cNvSpPr/>
            <p:nvPr/>
          </p:nvSpPr>
          <p:spPr>
            <a:xfrm>
              <a:off x="3833110" y="2446876"/>
              <a:ext cx="971399" cy="293099"/>
            </a:xfrm>
            <a:prstGeom prst="rect">
              <a:avLst/>
            </a:prstGeom>
            <a:solidFill>
              <a:srgbClr val="1C496D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 Document Conversion</a:t>
              </a:r>
            </a:p>
          </p:txBody>
        </p:sp>
        <p:sp>
          <p:nvSpPr>
            <p:cNvPr id="100" name="Shape 267"/>
            <p:cNvSpPr/>
            <p:nvPr/>
          </p:nvSpPr>
          <p:spPr>
            <a:xfrm>
              <a:off x="4853719" y="2446876"/>
              <a:ext cx="971399" cy="293099"/>
            </a:xfrm>
            <a:prstGeom prst="rect">
              <a:avLst/>
            </a:prstGeom>
            <a:solidFill>
              <a:srgbClr val="1C496D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 Nat. Language              Understanding</a:t>
              </a:r>
            </a:p>
          </p:txBody>
        </p:sp>
        <p:sp>
          <p:nvSpPr>
            <p:cNvPr id="101" name="Shape 268"/>
            <p:cNvSpPr/>
            <p:nvPr/>
          </p:nvSpPr>
          <p:spPr>
            <a:xfrm>
              <a:off x="5874330" y="2446876"/>
              <a:ext cx="971399" cy="293099"/>
            </a:xfrm>
            <a:prstGeom prst="rect">
              <a:avLst/>
            </a:prstGeom>
            <a:solidFill>
              <a:srgbClr val="1C496D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 Nat. Language                Classifier</a:t>
              </a:r>
            </a:p>
          </p:txBody>
        </p:sp>
        <p:sp>
          <p:nvSpPr>
            <p:cNvPr id="102" name="Shape 269"/>
            <p:cNvSpPr/>
            <p:nvPr/>
          </p:nvSpPr>
          <p:spPr>
            <a:xfrm>
              <a:off x="6894938" y="2446868"/>
              <a:ext cx="943500" cy="293099"/>
            </a:xfrm>
            <a:prstGeom prst="rect">
              <a:avLst/>
            </a:prstGeom>
            <a:solidFill>
              <a:srgbClr val="1C496D"/>
            </a:solidFill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2133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+ more...</a:t>
              </a:r>
            </a:p>
          </p:txBody>
        </p:sp>
        <p:grpSp>
          <p:nvGrpSpPr>
            <p:cNvPr id="103" name="Shape 270"/>
            <p:cNvGrpSpPr/>
            <p:nvPr/>
          </p:nvGrpSpPr>
          <p:grpSpPr>
            <a:xfrm>
              <a:off x="8138931" y="2154466"/>
              <a:ext cx="569614" cy="517295"/>
              <a:chOff x="6688714" y="224041"/>
              <a:chExt cx="569614" cy="517295"/>
            </a:xfrm>
          </p:grpSpPr>
          <p:sp>
            <p:nvSpPr>
              <p:cNvPr id="105" name="Shape 271"/>
              <p:cNvSpPr/>
              <p:nvPr/>
            </p:nvSpPr>
            <p:spPr>
              <a:xfrm>
                <a:off x="6688714" y="387642"/>
                <a:ext cx="96299" cy="2298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090" y="120000"/>
                    </a:moveTo>
                    <a:cubicBezTo>
                      <a:pt x="108409" y="120000"/>
                      <a:pt x="107386" y="119875"/>
                      <a:pt x="106363" y="119875"/>
                    </a:cubicBezTo>
                    <a:cubicBezTo>
                      <a:pt x="92045" y="118380"/>
                      <a:pt x="92045" y="118380"/>
                      <a:pt x="92045" y="118380"/>
                    </a:cubicBezTo>
                    <a:cubicBezTo>
                      <a:pt x="86250" y="117632"/>
                      <a:pt x="81136" y="116884"/>
                      <a:pt x="76363" y="115887"/>
                    </a:cubicBezTo>
                    <a:cubicBezTo>
                      <a:pt x="66136" y="113894"/>
                      <a:pt x="56931" y="111277"/>
                      <a:pt x="49431" y="108037"/>
                    </a:cubicBezTo>
                    <a:cubicBezTo>
                      <a:pt x="32727" y="101059"/>
                      <a:pt x="24204" y="92087"/>
                      <a:pt x="26250" y="82741"/>
                    </a:cubicBezTo>
                    <a:cubicBezTo>
                      <a:pt x="27954" y="74143"/>
                      <a:pt x="37840" y="66168"/>
                      <a:pt x="54545" y="60186"/>
                    </a:cubicBezTo>
                    <a:cubicBezTo>
                      <a:pt x="52159" y="59563"/>
                      <a:pt x="49431" y="58816"/>
                      <a:pt x="47045" y="58068"/>
                    </a:cubicBezTo>
                    <a:cubicBezTo>
                      <a:pt x="38181" y="55327"/>
                      <a:pt x="30681" y="51962"/>
                      <a:pt x="25227" y="48224"/>
                    </a:cubicBezTo>
                    <a:cubicBezTo>
                      <a:pt x="0" y="31401"/>
                      <a:pt x="17045" y="10093"/>
                      <a:pt x="63068" y="996"/>
                    </a:cubicBezTo>
                    <a:cubicBezTo>
                      <a:pt x="67840" y="0"/>
                      <a:pt x="73977" y="623"/>
                      <a:pt x="76704" y="2367"/>
                    </a:cubicBezTo>
                    <a:cubicBezTo>
                      <a:pt x="79090" y="4112"/>
                      <a:pt x="77386" y="6355"/>
                      <a:pt x="72613" y="7227"/>
                    </a:cubicBezTo>
                    <a:cubicBezTo>
                      <a:pt x="54886" y="10841"/>
                      <a:pt x="41931" y="16697"/>
                      <a:pt x="36477" y="23800"/>
                    </a:cubicBezTo>
                    <a:cubicBezTo>
                      <a:pt x="30681" y="30778"/>
                      <a:pt x="32727" y="38255"/>
                      <a:pt x="42613" y="44735"/>
                    </a:cubicBezTo>
                    <a:cubicBezTo>
                      <a:pt x="47045" y="47850"/>
                      <a:pt x="52840" y="50467"/>
                      <a:pt x="59659" y="52585"/>
                    </a:cubicBezTo>
                    <a:cubicBezTo>
                      <a:pt x="63068" y="53582"/>
                      <a:pt x="66818" y="54579"/>
                      <a:pt x="70568" y="55327"/>
                    </a:cubicBezTo>
                    <a:cubicBezTo>
                      <a:pt x="76363" y="56822"/>
                      <a:pt x="76363" y="56822"/>
                      <a:pt x="76363" y="56822"/>
                    </a:cubicBezTo>
                    <a:cubicBezTo>
                      <a:pt x="79090" y="57445"/>
                      <a:pt x="80795" y="58442"/>
                      <a:pt x="80795" y="59563"/>
                    </a:cubicBezTo>
                    <a:cubicBezTo>
                      <a:pt x="81136" y="60685"/>
                      <a:pt x="79772" y="61806"/>
                      <a:pt x="77386" y="62554"/>
                    </a:cubicBezTo>
                    <a:cubicBezTo>
                      <a:pt x="71590" y="64423"/>
                      <a:pt x="71590" y="64423"/>
                      <a:pt x="71590" y="64423"/>
                    </a:cubicBezTo>
                    <a:cubicBezTo>
                      <a:pt x="56250" y="69158"/>
                      <a:pt x="47386" y="75887"/>
                      <a:pt x="45681" y="83239"/>
                    </a:cubicBezTo>
                    <a:cubicBezTo>
                      <a:pt x="44318" y="90591"/>
                      <a:pt x="50795" y="97694"/>
                      <a:pt x="64090" y="103302"/>
                    </a:cubicBezTo>
                    <a:cubicBezTo>
                      <a:pt x="70227" y="105919"/>
                      <a:pt x="77727" y="108037"/>
                      <a:pt x="85568" y="109532"/>
                    </a:cubicBezTo>
                    <a:cubicBezTo>
                      <a:pt x="89659" y="110280"/>
                      <a:pt x="93409" y="110903"/>
                      <a:pt x="97840" y="111401"/>
                    </a:cubicBezTo>
                    <a:cubicBezTo>
                      <a:pt x="111818" y="112897"/>
                      <a:pt x="111818" y="112897"/>
                      <a:pt x="111818" y="112897"/>
                    </a:cubicBezTo>
                    <a:cubicBezTo>
                      <a:pt x="116931" y="113395"/>
                      <a:pt x="120000" y="115389"/>
                      <a:pt x="118636" y="117383"/>
                    </a:cubicBezTo>
                    <a:cubicBezTo>
                      <a:pt x="117272" y="118878"/>
                      <a:pt x="113522" y="120000"/>
                      <a:pt x="109090" y="120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1">
                    <a:alpha val="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06" name="Shape 272"/>
              <p:cNvSpPr/>
              <p:nvPr/>
            </p:nvSpPr>
            <p:spPr>
              <a:xfrm>
                <a:off x="6737728" y="294788"/>
                <a:ext cx="128400" cy="128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995" y="120000"/>
                    </a:moveTo>
                    <a:cubicBezTo>
                      <a:pt x="32219" y="120000"/>
                      <a:pt x="30697" y="119558"/>
                      <a:pt x="29429" y="118674"/>
                    </a:cubicBezTo>
                    <a:cubicBezTo>
                      <a:pt x="14460" y="108508"/>
                      <a:pt x="4820" y="93922"/>
                      <a:pt x="2536" y="77569"/>
                    </a:cubicBezTo>
                    <a:cubicBezTo>
                      <a:pt x="0" y="61215"/>
                      <a:pt x="5073" y="44861"/>
                      <a:pt x="16744" y="31823"/>
                    </a:cubicBezTo>
                    <a:cubicBezTo>
                      <a:pt x="40591" y="4861"/>
                      <a:pt x="85243" y="0"/>
                      <a:pt x="116194" y="20773"/>
                    </a:cubicBezTo>
                    <a:cubicBezTo>
                      <a:pt x="119492" y="22983"/>
                      <a:pt x="120000" y="26961"/>
                      <a:pt x="117463" y="29834"/>
                    </a:cubicBezTo>
                    <a:cubicBezTo>
                      <a:pt x="115179" y="32486"/>
                      <a:pt x="110613" y="33149"/>
                      <a:pt x="107315" y="30939"/>
                    </a:cubicBezTo>
                    <a:cubicBezTo>
                      <a:pt x="82706" y="14364"/>
                      <a:pt x="47188" y="18342"/>
                      <a:pt x="28414" y="39779"/>
                    </a:cubicBezTo>
                    <a:cubicBezTo>
                      <a:pt x="19027" y="50165"/>
                      <a:pt x="14968" y="62983"/>
                      <a:pt x="16997" y="76022"/>
                    </a:cubicBezTo>
                    <a:cubicBezTo>
                      <a:pt x="18773" y="88839"/>
                      <a:pt x="26384" y="100552"/>
                      <a:pt x="38308" y="108508"/>
                    </a:cubicBezTo>
                    <a:cubicBezTo>
                      <a:pt x="41606" y="110718"/>
                      <a:pt x="42114" y="114696"/>
                      <a:pt x="39830" y="117569"/>
                    </a:cubicBezTo>
                    <a:cubicBezTo>
                      <a:pt x="38308" y="119116"/>
                      <a:pt x="36025" y="120000"/>
                      <a:pt x="33995" y="1200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07" name="Shape 273"/>
              <p:cNvSpPr/>
              <p:nvPr/>
            </p:nvSpPr>
            <p:spPr>
              <a:xfrm>
                <a:off x="6812100" y="224041"/>
                <a:ext cx="141899" cy="926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41" y="120000"/>
                    </a:moveTo>
                    <a:cubicBezTo>
                      <a:pt x="7891" y="120000"/>
                      <a:pt x="5106" y="116923"/>
                      <a:pt x="4410" y="112923"/>
                    </a:cubicBezTo>
                    <a:cubicBezTo>
                      <a:pt x="0" y="82461"/>
                      <a:pt x="8123" y="51076"/>
                      <a:pt x="25996" y="30769"/>
                    </a:cubicBezTo>
                    <a:cubicBezTo>
                      <a:pt x="53152" y="0"/>
                      <a:pt x="94235" y="4307"/>
                      <a:pt x="117446" y="40307"/>
                    </a:cubicBezTo>
                    <a:cubicBezTo>
                      <a:pt x="120000" y="44000"/>
                      <a:pt x="119535" y="49538"/>
                      <a:pt x="116750" y="52923"/>
                    </a:cubicBezTo>
                    <a:cubicBezTo>
                      <a:pt x="113965" y="56000"/>
                      <a:pt x="109787" y="55692"/>
                      <a:pt x="107234" y="52000"/>
                    </a:cubicBezTo>
                    <a:cubicBezTo>
                      <a:pt x="88897" y="23384"/>
                      <a:pt x="56170" y="20000"/>
                      <a:pt x="34816" y="44307"/>
                    </a:cubicBezTo>
                    <a:cubicBezTo>
                      <a:pt x="20657" y="60307"/>
                      <a:pt x="14158" y="85230"/>
                      <a:pt x="17640" y="109538"/>
                    </a:cubicBezTo>
                    <a:cubicBezTo>
                      <a:pt x="18336" y="114153"/>
                      <a:pt x="16015" y="118769"/>
                      <a:pt x="12301" y="120000"/>
                    </a:cubicBezTo>
                    <a:cubicBezTo>
                      <a:pt x="11837" y="120000"/>
                      <a:pt x="11373" y="120000"/>
                      <a:pt x="11141" y="1200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08" name="Shape 274"/>
              <p:cNvSpPr/>
              <p:nvPr/>
            </p:nvSpPr>
            <p:spPr>
              <a:xfrm>
                <a:off x="6763084" y="586618"/>
                <a:ext cx="92999" cy="1193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764" y="120000"/>
                    </a:moveTo>
                    <a:cubicBezTo>
                      <a:pt x="99882" y="120000"/>
                      <a:pt x="99882" y="120000"/>
                      <a:pt x="99882" y="120000"/>
                    </a:cubicBezTo>
                    <a:cubicBezTo>
                      <a:pt x="44823" y="120000"/>
                      <a:pt x="0" y="89761"/>
                      <a:pt x="0" y="52380"/>
                    </a:cubicBezTo>
                    <a:cubicBezTo>
                      <a:pt x="0" y="33571"/>
                      <a:pt x="11647" y="15238"/>
                      <a:pt x="32470" y="2619"/>
                    </a:cubicBezTo>
                    <a:cubicBezTo>
                      <a:pt x="36705" y="0"/>
                      <a:pt x="43058" y="238"/>
                      <a:pt x="46941" y="3095"/>
                    </a:cubicBezTo>
                    <a:cubicBezTo>
                      <a:pt x="50823" y="5714"/>
                      <a:pt x="50470" y="10238"/>
                      <a:pt x="46235" y="12857"/>
                    </a:cubicBezTo>
                    <a:cubicBezTo>
                      <a:pt x="29647" y="22857"/>
                      <a:pt x="20470" y="37380"/>
                      <a:pt x="20470" y="52380"/>
                    </a:cubicBezTo>
                    <a:cubicBezTo>
                      <a:pt x="20470" y="82142"/>
                      <a:pt x="56117" y="106190"/>
                      <a:pt x="99882" y="106190"/>
                    </a:cubicBezTo>
                    <a:cubicBezTo>
                      <a:pt x="109764" y="106190"/>
                      <a:pt x="109764" y="106190"/>
                      <a:pt x="109764" y="106190"/>
                    </a:cubicBezTo>
                    <a:cubicBezTo>
                      <a:pt x="115411" y="106190"/>
                      <a:pt x="120000" y="109285"/>
                      <a:pt x="120000" y="113095"/>
                    </a:cubicBezTo>
                    <a:cubicBezTo>
                      <a:pt x="120000" y="116904"/>
                      <a:pt x="115411" y="120000"/>
                      <a:pt x="109764" y="120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1">
                    <a:alpha val="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09" name="Shape 275"/>
              <p:cNvSpPr/>
              <p:nvPr/>
            </p:nvSpPr>
            <p:spPr>
              <a:xfrm>
                <a:off x="7170428" y="387642"/>
                <a:ext cx="87900" cy="2298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25" y="120000"/>
                    </a:moveTo>
                    <a:cubicBezTo>
                      <a:pt x="7080" y="120000"/>
                      <a:pt x="2608" y="118878"/>
                      <a:pt x="1490" y="117383"/>
                    </a:cubicBezTo>
                    <a:cubicBezTo>
                      <a:pt x="0" y="115389"/>
                      <a:pt x="3354" y="113395"/>
                      <a:pt x="8944" y="112897"/>
                    </a:cubicBezTo>
                    <a:cubicBezTo>
                      <a:pt x="24596" y="111401"/>
                      <a:pt x="24596" y="111401"/>
                      <a:pt x="24596" y="111401"/>
                    </a:cubicBezTo>
                    <a:cubicBezTo>
                      <a:pt x="28695" y="110903"/>
                      <a:pt x="33167" y="110280"/>
                      <a:pt x="37267" y="109532"/>
                    </a:cubicBezTo>
                    <a:cubicBezTo>
                      <a:pt x="46211" y="108037"/>
                      <a:pt x="54037" y="105919"/>
                      <a:pt x="60745" y="103302"/>
                    </a:cubicBezTo>
                    <a:cubicBezTo>
                      <a:pt x="90931" y="91838"/>
                      <a:pt x="87204" y="74267"/>
                      <a:pt x="52919" y="64299"/>
                    </a:cubicBezTo>
                    <a:cubicBezTo>
                      <a:pt x="46583" y="62554"/>
                      <a:pt x="46583" y="62554"/>
                      <a:pt x="46583" y="62554"/>
                    </a:cubicBezTo>
                    <a:cubicBezTo>
                      <a:pt x="43975" y="61806"/>
                      <a:pt x="42484" y="60685"/>
                      <a:pt x="42484" y="59563"/>
                    </a:cubicBezTo>
                    <a:cubicBezTo>
                      <a:pt x="42857" y="58442"/>
                      <a:pt x="44720" y="57445"/>
                      <a:pt x="47701" y="56822"/>
                    </a:cubicBezTo>
                    <a:cubicBezTo>
                      <a:pt x="53664" y="55451"/>
                      <a:pt x="53664" y="55451"/>
                      <a:pt x="53664" y="55451"/>
                    </a:cubicBezTo>
                    <a:cubicBezTo>
                      <a:pt x="58136" y="54579"/>
                      <a:pt x="62236" y="53582"/>
                      <a:pt x="65590" y="52585"/>
                    </a:cubicBezTo>
                    <a:cubicBezTo>
                      <a:pt x="73416" y="50342"/>
                      <a:pt x="79751" y="47725"/>
                      <a:pt x="84596" y="44735"/>
                    </a:cubicBezTo>
                    <a:cubicBezTo>
                      <a:pt x="95403" y="38255"/>
                      <a:pt x="97639" y="30778"/>
                      <a:pt x="91304" y="23800"/>
                    </a:cubicBezTo>
                    <a:cubicBezTo>
                      <a:pt x="85341" y="16697"/>
                      <a:pt x="71180" y="10841"/>
                      <a:pt x="51801" y="7227"/>
                    </a:cubicBezTo>
                    <a:cubicBezTo>
                      <a:pt x="46583" y="6355"/>
                      <a:pt x="44347" y="4112"/>
                      <a:pt x="47329" y="2367"/>
                    </a:cubicBezTo>
                    <a:cubicBezTo>
                      <a:pt x="50310" y="623"/>
                      <a:pt x="56645" y="0"/>
                      <a:pt x="61863" y="996"/>
                    </a:cubicBezTo>
                    <a:cubicBezTo>
                      <a:pt x="86459" y="5358"/>
                      <a:pt x="104347" y="12834"/>
                      <a:pt x="112173" y="21682"/>
                    </a:cubicBezTo>
                    <a:cubicBezTo>
                      <a:pt x="120000" y="30654"/>
                      <a:pt x="117018" y="40124"/>
                      <a:pt x="103602" y="48224"/>
                    </a:cubicBezTo>
                    <a:cubicBezTo>
                      <a:pt x="97267" y="51962"/>
                      <a:pt x="89440" y="55327"/>
                      <a:pt x="79751" y="58068"/>
                    </a:cubicBezTo>
                    <a:cubicBezTo>
                      <a:pt x="77142" y="58816"/>
                      <a:pt x="74161" y="59563"/>
                      <a:pt x="71180" y="60186"/>
                    </a:cubicBezTo>
                    <a:cubicBezTo>
                      <a:pt x="89813" y="66292"/>
                      <a:pt x="100621" y="74143"/>
                      <a:pt x="102484" y="82741"/>
                    </a:cubicBezTo>
                    <a:cubicBezTo>
                      <a:pt x="104347" y="92087"/>
                      <a:pt x="95403" y="101059"/>
                      <a:pt x="77142" y="108037"/>
                    </a:cubicBezTo>
                    <a:cubicBezTo>
                      <a:pt x="68571" y="111277"/>
                      <a:pt x="58881" y="113894"/>
                      <a:pt x="47701" y="115887"/>
                    </a:cubicBezTo>
                    <a:cubicBezTo>
                      <a:pt x="42111" y="116884"/>
                      <a:pt x="36894" y="117632"/>
                      <a:pt x="30931" y="118255"/>
                    </a:cubicBezTo>
                    <a:cubicBezTo>
                      <a:pt x="14906" y="119875"/>
                      <a:pt x="14906" y="119875"/>
                      <a:pt x="14906" y="119875"/>
                    </a:cubicBezTo>
                    <a:cubicBezTo>
                      <a:pt x="13788" y="119875"/>
                      <a:pt x="12670" y="120000"/>
                      <a:pt x="11925" y="1200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10" name="Shape 276"/>
              <p:cNvSpPr/>
              <p:nvPr/>
            </p:nvSpPr>
            <p:spPr>
              <a:xfrm>
                <a:off x="7089296" y="294788"/>
                <a:ext cx="136800" cy="128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1197" y="120000"/>
                    </a:moveTo>
                    <a:cubicBezTo>
                      <a:pt x="79281" y="120000"/>
                      <a:pt x="77125" y="119116"/>
                      <a:pt x="75688" y="117569"/>
                    </a:cubicBezTo>
                    <a:cubicBezTo>
                      <a:pt x="73293" y="114696"/>
                      <a:pt x="74011" y="110718"/>
                      <a:pt x="76886" y="108508"/>
                    </a:cubicBezTo>
                    <a:cubicBezTo>
                      <a:pt x="100119" y="91933"/>
                      <a:pt x="104431" y="61215"/>
                      <a:pt x="86467" y="39779"/>
                    </a:cubicBezTo>
                    <a:cubicBezTo>
                      <a:pt x="68742" y="18342"/>
                      <a:pt x="35209" y="14364"/>
                      <a:pt x="11976" y="30939"/>
                    </a:cubicBezTo>
                    <a:cubicBezTo>
                      <a:pt x="8862" y="33149"/>
                      <a:pt x="4550" y="32486"/>
                      <a:pt x="2155" y="29834"/>
                    </a:cubicBezTo>
                    <a:cubicBezTo>
                      <a:pt x="0" y="26961"/>
                      <a:pt x="479" y="22983"/>
                      <a:pt x="3592" y="20773"/>
                    </a:cubicBezTo>
                    <a:cubicBezTo>
                      <a:pt x="32814" y="0"/>
                      <a:pt x="74970" y="4861"/>
                      <a:pt x="97485" y="31823"/>
                    </a:cubicBezTo>
                    <a:cubicBezTo>
                      <a:pt x="120000" y="58784"/>
                      <a:pt x="114730" y="97900"/>
                      <a:pt x="85508" y="118674"/>
                    </a:cubicBezTo>
                    <a:cubicBezTo>
                      <a:pt x="84311" y="119558"/>
                      <a:pt x="82634" y="120000"/>
                      <a:pt x="81197" y="1200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11" name="Shape 277"/>
              <p:cNvSpPr/>
              <p:nvPr/>
            </p:nvSpPr>
            <p:spPr>
              <a:xfrm>
                <a:off x="7106200" y="586618"/>
                <a:ext cx="86099" cy="1193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18" y="120000"/>
                    </a:moveTo>
                    <a:cubicBezTo>
                      <a:pt x="4984" y="120000"/>
                      <a:pt x="0" y="116904"/>
                      <a:pt x="0" y="113095"/>
                    </a:cubicBezTo>
                    <a:cubicBezTo>
                      <a:pt x="0" y="109285"/>
                      <a:pt x="4984" y="106190"/>
                      <a:pt x="11118" y="106190"/>
                    </a:cubicBezTo>
                    <a:cubicBezTo>
                      <a:pt x="59041" y="106190"/>
                      <a:pt x="97763" y="82142"/>
                      <a:pt x="97763" y="52380"/>
                    </a:cubicBezTo>
                    <a:cubicBezTo>
                      <a:pt x="97763" y="37380"/>
                      <a:pt x="87412" y="22857"/>
                      <a:pt x="69776" y="12857"/>
                    </a:cubicBezTo>
                    <a:cubicBezTo>
                      <a:pt x="65175" y="10238"/>
                      <a:pt x="64792" y="5714"/>
                      <a:pt x="69009" y="3095"/>
                    </a:cubicBezTo>
                    <a:cubicBezTo>
                      <a:pt x="73226" y="238"/>
                      <a:pt x="80127" y="0"/>
                      <a:pt x="84728" y="2619"/>
                    </a:cubicBezTo>
                    <a:cubicBezTo>
                      <a:pt x="106964" y="15238"/>
                      <a:pt x="120000" y="33571"/>
                      <a:pt x="120000" y="52380"/>
                    </a:cubicBezTo>
                    <a:cubicBezTo>
                      <a:pt x="120000" y="89761"/>
                      <a:pt x="71309" y="120000"/>
                      <a:pt x="11118" y="1200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12" name="Shape 278"/>
              <p:cNvSpPr/>
              <p:nvPr/>
            </p:nvSpPr>
            <p:spPr>
              <a:xfrm>
                <a:off x="6972671" y="225516"/>
                <a:ext cx="150299" cy="5157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6836" y="120000"/>
                      <a:pt x="0" y="113201"/>
                      <a:pt x="0" y="104854"/>
                    </a:cubicBezTo>
                    <a:cubicBezTo>
                      <a:pt x="0" y="101151"/>
                      <a:pt x="0" y="101151"/>
                      <a:pt x="0" y="101151"/>
                    </a:cubicBezTo>
                    <a:cubicBezTo>
                      <a:pt x="0" y="15808"/>
                      <a:pt x="0" y="15808"/>
                      <a:pt x="0" y="15808"/>
                    </a:cubicBezTo>
                    <a:cubicBezTo>
                      <a:pt x="0" y="12049"/>
                      <a:pt x="5890" y="8346"/>
                      <a:pt x="16363" y="5582"/>
                    </a:cubicBezTo>
                    <a:cubicBezTo>
                      <a:pt x="38400" y="0"/>
                      <a:pt x="73963" y="0"/>
                      <a:pt x="95781" y="5527"/>
                    </a:cubicBezTo>
                    <a:cubicBezTo>
                      <a:pt x="117600" y="11110"/>
                      <a:pt x="117600" y="20119"/>
                      <a:pt x="95781" y="25647"/>
                    </a:cubicBezTo>
                    <a:cubicBezTo>
                      <a:pt x="93381" y="26255"/>
                      <a:pt x="89236" y="26255"/>
                      <a:pt x="86836" y="25647"/>
                    </a:cubicBezTo>
                    <a:cubicBezTo>
                      <a:pt x="84436" y="25039"/>
                      <a:pt x="84436" y="23988"/>
                      <a:pt x="86836" y="23380"/>
                    </a:cubicBezTo>
                    <a:cubicBezTo>
                      <a:pt x="95127" y="21335"/>
                      <a:pt x="99709" y="18516"/>
                      <a:pt x="99709" y="15587"/>
                    </a:cubicBezTo>
                    <a:cubicBezTo>
                      <a:pt x="99709" y="12657"/>
                      <a:pt x="95127" y="9894"/>
                      <a:pt x="86836" y="7793"/>
                    </a:cubicBezTo>
                    <a:cubicBezTo>
                      <a:pt x="69818" y="3537"/>
                      <a:pt x="42327" y="3537"/>
                      <a:pt x="25309" y="7793"/>
                    </a:cubicBezTo>
                    <a:cubicBezTo>
                      <a:pt x="17236" y="9949"/>
                      <a:pt x="12654" y="12878"/>
                      <a:pt x="12654" y="15808"/>
                    </a:cubicBezTo>
                    <a:cubicBezTo>
                      <a:pt x="12654" y="101151"/>
                      <a:pt x="12654" y="101151"/>
                      <a:pt x="12654" y="101151"/>
                    </a:cubicBezTo>
                    <a:cubicBezTo>
                      <a:pt x="12654" y="104854"/>
                      <a:pt x="12654" y="104854"/>
                      <a:pt x="12654" y="104854"/>
                    </a:cubicBezTo>
                    <a:cubicBezTo>
                      <a:pt x="12654" y="111432"/>
                      <a:pt x="33818" y="116849"/>
                      <a:pt x="60000" y="116849"/>
                    </a:cubicBezTo>
                    <a:cubicBezTo>
                      <a:pt x="86181" y="116849"/>
                      <a:pt x="107345" y="111432"/>
                      <a:pt x="107345" y="104854"/>
                    </a:cubicBezTo>
                    <a:cubicBezTo>
                      <a:pt x="107345" y="103970"/>
                      <a:pt x="110181" y="103251"/>
                      <a:pt x="113672" y="103251"/>
                    </a:cubicBezTo>
                    <a:cubicBezTo>
                      <a:pt x="117163" y="103251"/>
                      <a:pt x="120000" y="103970"/>
                      <a:pt x="120000" y="104854"/>
                    </a:cubicBezTo>
                    <a:cubicBezTo>
                      <a:pt x="120000" y="113201"/>
                      <a:pt x="93163" y="120000"/>
                      <a:pt x="60000" y="1200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13" name="Shape 279"/>
              <p:cNvSpPr/>
              <p:nvPr/>
            </p:nvSpPr>
            <p:spPr>
              <a:xfrm>
                <a:off x="6837453" y="658837"/>
                <a:ext cx="150299" cy="824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6836" y="120000"/>
                      <a:pt x="0" y="77707"/>
                      <a:pt x="0" y="25787"/>
                    </a:cubicBezTo>
                    <a:cubicBezTo>
                      <a:pt x="0" y="9971"/>
                      <a:pt x="0" y="9971"/>
                      <a:pt x="0" y="9971"/>
                    </a:cubicBezTo>
                    <a:cubicBezTo>
                      <a:pt x="0" y="4469"/>
                      <a:pt x="2836" y="0"/>
                      <a:pt x="6327" y="0"/>
                    </a:cubicBezTo>
                    <a:cubicBezTo>
                      <a:pt x="6327" y="0"/>
                      <a:pt x="6327" y="0"/>
                      <a:pt x="6327" y="0"/>
                    </a:cubicBezTo>
                    <a:cubicBezTo>
                      <a:pt x="9818" y="0"/>
                      <a:pt x="12654" y="4469"/>
                      <a:pt x="12654" y="9971"/>
                    </a:cubicBezTo>
                    <a:cubicBezTo>
                      <a:pt x="12654" y="25787"/>
                      <a:pt x="12654" y="25787"/>
                      <a:pt x="12654" y="25787"/>
                    </a:cubicBezTo>
                    <a:cubicBezTo>
                      <a:pt x="12654" y="66704"/>
                      <a:pt x="33818" y="100401"/>
                      <a:pt x="60000" y="100401"/>
                    </a:cubicBezTo>
                    <a:cubicBezTo>
                      <a:pt x="86181" y="100401"/>
                      <a:pt x="107345" y="66704"/>
                      <a:pt x="107345" y="25787"/>
                    </a:cubicBezTo>
                    <a:cubicBezTo>
                      <a:pt x="107345" y="20286"/>
                      <a:pt x="110181" y="15816"/>
                      <a:pt x="113672" y="15816"/>
                    </a:cubicBezTo>
                    <a:cubicBezTo>
                      <a:pt x="117163" y="15816"/>
                      <a:pt x="120000" y="20286"/>
                      <a:pt x="120000" y="25787"/>
                    </a:cubicBezTo>
                    <a:cubicBezTo>
                      <a:pt x="120000" y="77707"/>
                      <a:pt x="93163" y="120000"/>
                      <a:pt x="60000" y="1200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cxnSp>
            <p:nvCxnSpPr>
              <p:cNvPr id="114" name="Shape 280"/>
              <p:cNvCxnSpPr/>
              <p:nvPr/>
            </p:nvCxnSpPr>
            <p:spPr>
              <a:xfrm>
                <a:off x="6977742" y="580722"/>
                <a:ext cx="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>
                    <a:alpha val="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Shape 281"/>
              <p:cNvCxnSpPr/>
              <p:nvPr/>
            </p:nvCxnSpPr>
            <p:spPr>
              <a:xfrm>
                <a:off x="6977742" y="580722"/>
                <a:ext cx="0" cy="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16" name="Shape 282"/>
              <p:cNvSpPr/>
              <p:nvPr/>
            </p:nvSpPr>
            <p:spPr>
              <a:xfrm>
                <a:off x="6867878" y="417122"/>
                <a:ext cx="119999" cy="899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47" y="42857"/>
                    </a:moveTo>
                    <a:cubicBezTo>
                      <a:pt x="33698" y="34285"/>
                      <a:pt x="16712" y="27301"/>
                      <a:pt x="15616" y="0"/>
                    </a:cubicBezTo>
                    <a:cubicBezTo>
                      <a:pt x="13150" y="1269"/>
                      <a:pt x="10410" y="1904"/>
                      <a:pt x="7671" y="1904"/>
                    </a:cubicBezTo>
                    <a:cubicBezTo>
                      <a:pt x="4931" y="1904"/>
                      <a:pt x="2191" y="1269"/>
                      <a:pt x="0" y="317"/>
                    </a:cubicBezTo>
                    <a:cubicBezTo>
                      <a:pt x="1369" y="42857"/>
                      <a:pt x="31780" y="52698"/>
                      <a:pt x="56438" y="60634"/>
                    </a:cubicBezTo>
                    <a:cubicBezTo>
                      <a:pt x="86027" y="70158"/>
                      <a:pt x="104109" y="77460"/>
                      <a:pt x="104109" y="110793"/>
                    </a:cubicBezTo>
                    <a:cubicBezTo>
                      <a:pt x="104109" y="115873"/>
                      <a:pt x="107671" y="120000"/>
                      <a:pt x="112054" y="120000"/>
                    </a:cubicBezTo>
                    <a:cubicBezTo>
                      <a:pt x="116438" y="120000"/>
                      <a:pt x="120000" y="115873"/>
                      <a:pt x="120000" y="110793"/>
                    </a:cubicBezTo>
                    <a:cubicBezTo>
                      <a:pt x="120000" y="61904"/>
                      <a:pt x="87123" y="51428"/>
                      <a:pt x="60547" y="4285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17" name="Shape 283"/>
              <p:cNvSpPr/>
              <p:nvPr/>
            </p:nvSpPr>
            <p:spPr>
              <a:xfrm>
                <a:off x="6847596" y="374381"/>
                <a:ext cx="57600" cy="500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6857" y="120000"/>
                      <a:pt x="0" y="93142"/>
                      <a:pt x="0" y="60000"/>
                    </a:cubicBezTo>
                    <a:cubicBezTo>
                      <a:pt x="0" y="26857"/>
                      <a:pt x="26857" y="0"/>
                      <a:pt x="60000" y="0"/>
                    </a:cubicBezTo>
                    <a:cubicBezTo>
                      <a:pt x="93142" y="0"/>
                      <a:pt x="120000" y="26857"/>
                      <a:pt x="120000" y="60000"/>
                    </a:cubicBezTo>
                    <a:cubicBezTo>
                      <a:pt x="120000" y="93142"/>
                      <a:pt x="93142" y="120000"/>
                      <a:pt x="60000" y="120000"/>
                    </a:cubicBezTo>
                    <a:close/>
                    <a:moveTo>
                      <a:pt x="60000" y="29714"/>
                    </a:moveTo>
                    <a:cubicBezTo>
                      <a:pt x="42857" y="29714"/>
                      <a:pt x="29714" y="43428"/>
                      <a:pt x="29714" y="60000"/>
                    </a:cubicBezTo>
                    <a:cubicBezTo>
                      <a:pt x="29714" y="76571"/>
                      <a:pt x="42857" y="90285"/>
                      <a:pt x="60000" y="90285"/>
                    </a:cubicBezTo>
                    <a:cubicBezTo>
                      <a:pt x="76571" y="90285"/>
                      <a:pt x="90285" y="76571"/>
                      <a:pt x="90285" y="60000"/>
                    </a:cubicBezTo>
                    <a:cubicBezTo>
                      <a:pt x="90285" y="43428"/>
                      <a:pt x="76571" y="29714"/>
                      <a:pt x="60000" y="297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18" name="Shape 284"/>
              <p:cNvSpPr/>
              <p:nvPr/>
            </p:nvSpPr>
            <p:spPr>
              <a:xfrm>
                <a:off x="6916895" y="601356"/>
                <a:ext cx="72599" cy="54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1384" y="4695"/>
                      <a:pt x="2769" y="9391"/>
                      <a:pt x="2769" y="14608"/>
                    </a:cubicBezTo>
                    <a:cubicBezTo>
                      <a:pt x="2769" y="20347"/>
                      <a:pt x="1384" y="25565"/>
                      <a:pt x="0" y="30260"/>
                    </a:cubicBezTo>
                    <a:cubicBezTo>
                      <a:pt x="67384" y="32347"/>
                      <a:pt x="84461" y="48000"/>
                      <a:pt x="92307" y="107478"/>
                    </a:cubicBezTo>
                    <a:cubicBezTo>
                      <a:pt x="93230" y="114782"/>
                      <a:pt x="99230" y="120000"/>
                      <a:pt x="105692" y="120000"/>
                    </a:cubicBezTo>
                    <a:cubicBezTo>
                      <a:pt x="106153" y="120000"/>
                      <a:pt x="107076" y="120000"/>
                      <a:pt x="107538" y="120000"/>
                    </a:cubicBezTo>
                    <a:cubicBezTo>
                      <a:pt x="114923" y="118956"/>
                      <a:pt x="120000" y="111130"/>
                      <a:pt x="119076" y="102782"/>
                    </a:cubicBezTo>
                    <a:cubicBezTo>
                      <a:pt x="108000" y="20869"/>
                      <a:pt x="72461" y="260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19" name="Shape 285"/>
              <p:cNvSpPr/>
              <p:nvPr/>
            </p:nvSpPr>
            <p:spPr>
              <a:xfrm>
                <a:off x="6869567" y="582195"/>
                <a:ext cx="57600" cy="500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6857" y="120000"/>
                      <a:pt x="0" y="93142"/>
                      <a:pt x="0" y="60000"/>
                    </a:cubicBezTo>
                    <a:cubicBezTo>
                      <a:pt x="0" y="26857"/>
                      <a:pt x="26857" y="0"/>
                      <a:pt x="60000" y="0"/>
                    </a:cubicBezTo>
                    <a:cubicBezTo>
                      <a:pt x="92571" y="0"/>
                      <a:pt x="120000" y="26857"/>
                      <a:pt x="120000" y="60000"/>
                    </a:cubicBezTo>
                    <a:cubicBezTo>
                      <a:pt x="120000" y="93142"/>
                      <a:pt x="92571" y="120000"/>
                      <a:pt x="60000" y="120000"/>
                    </a:cubicBezTo>
                    <a:close/>
                    <a:moveTo>
                      <a:pt x="60000" y="29714"/>
                    </a:moveTo>
                    <a:cubicBezTo>
                      <a:pt x="42857" y="29714"/>
                      <a:pt x="29714" y="43428"/>
                      <a:pt x="29714" y="60000"/>
                    </a:cubicBezTo>
                    <a:cubicBezTo>
                      <a:pt x="29714" y="76571"/>
                      <a:pt x="42857" y="90285"/>
                      <a:pt x="60000" y="90285"/>
                    </a:cubicBezTo>
                    <a:cubicBezTo>
                      <a:pt x="76571" y="90285"/>
                      <a:pt x="90285" y="76571"/>
                      <a:pt x="90285" y="60000"/>
                    </a:cubicBezTo>
                    <a:cubicBezTo>
                      <a:pt x="90285" y="43428"/>
                      <a:pt x="76571" y="29714"/>
                      <a:pt x="60000" y="297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20" name="Shape 286"/>
              <p:cNvSpPr/>
              <p:nvPr/>
            </p:nvSpPr>
            <p:spPr>
              <a:xfrm>
                <a:off x="6972671" y="369958"/>
                <a:ext cx="71100" cy="54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230" y="14608"/>
                    </a:moveTo>
                    <a:cubicBezTo>
                      <a:pt x="117230" y="9391"/>
                      <a:pt x="118615" y="4695"/>
                      <a:pt x="120000" y="0"/>
                    </a:cubicBezTo>
                    <a:cubicBezTo>
                      <a:pt x="47538" y="2086"/>
                      <a:pt x="12000" y="20869"/>
                      <a:pt x="923" y="102782"/>
                    </a:cubicBezTo>
                    <a:cubicBezTo>
                      <a:pt x="0" y="111130"/>
                      <a:pt x="5076" y="118434"/>
                      <a:pt x="12461" y="120000"/>
                    </a:cubicBezTo>
                    <a:cubicBezTo>
                      <a:pt x="12923" y="120000"/>
                      <a:pt x="13846" y="120000"/>
                      <a:pt x="14307" y="120000"/>
                    </a:cubicBezTo>
                    <a:cubicBezTo>
                      <a:pt x="20769" y="120000"/>
                      <a:pt x="26307" y="114782"/>
                      <a:pt x="27692" y="106956"/>
                    </a:cubicBezTo>
                    <a:cubicBezTo>
                      <a:pt x="35076" y="47478"/>
                      <a:pt x="52153" y="32347"/>
                      <a:pt x="120000" y="30260"/>
                    </a:cubicBezTo>
                    <a:cubicBezTo>
                      <a:pt x="118615" y="25043"/>
                      <a:pt x="117230" y="19826"/>
                      <a:pt x="117230" y="146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1">
                    <a:alpha val="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21" name="Shape 287"/>
              <p:cNvSpPr/>
              <p:nvPr/>
            </p:nvSpPr>
            <p:spPr>
              <a:xfrm>
                <a:off x="7035210" y="352269"/>
                <a:ext cx="57600" cy="500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6857" y="120000"/>
                      <a:pt x="0" y="93142"/>
                      <a:pt x="0" y="60000"/>
                    </a:cubicBezTo>
                    <a:cubicBezTo>
                      <a:pt x="0" y="26857"/>
                      <a:pt x="26857" y="0"/>
                      <a:pt x="60000" y="0"/>
                    </a:cubicBezTo>
                    <a:cubicBezTo>
                      <a:pt x="93142" y="0"/>
                      <a:pt x="120000" y="26857"/>
                      <a:pt x="120000" y="60000"/>
                    </a:cubicBezTo>
                    <a:cubicBezTo>
                      <a:pt x="120000" y="93142"/>
                      <a:pt x="93142" y="120000"/>
                      <a:pt x="60000" y="120000"/>
                    </a:cubicBezTo>
                    <a:close/>
                    <a:moveTo>
                      <a:pt x="60000" y="29714"/>
                    </a:moveTo>
                    <a:cubicBezTo>
                      <a:pt x="43428" y="29714"/>
                      <a:pt x="29714" y="43428"/>
                      <a:pt x="29714" y="60000"/>
                    </a:cubicBezTo>
                    <a:cubicBezTo>
                      <a:pt x="29714" y="76571"/>
                      <a:pt x="43428" y="90285"/>
                      <a:pt x="60000" y="90285"/>
                    </a:cubicBezTo>
                    <a:cubicBezTo>
                      <a:pt x="76571" y="90285"/>
                      <a:pt x="90285" y="76571"/>
                      <a:pt x="90285" y="60000"/>
                    </a:cubicBezTo>
                    <a:cubicBezTo>
                      <a:pt x="90285" y="43428"/>
                      <a:pt x="76571" y="29714"/>
                      <a:pt x="60000" y="297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22" name="Shape 288"/>
              <p:cNvSpPr/>
              <p:nvPr/>
            </p:nvSpPr>
            <p:spPr>
              <a:xfrm>
                <a:off x="7030139" y="527664"/>
                <a:ext cx="62699" cy="294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87000"/>
                    </a:moveTo>
                    <a:cubicBezTo>
                      <a:pt x="83157" y="7000"/>
                      <a:pt x="36315" y="0"/>
                      <a:pt x="12631" y="12000"/>
                    </a:cubicBezTo>
                    <a:cubicBezTo>
                      <a:pt x="4736" y="16000"/>
                      <a:pt x="0" y="32000"/>
                      <a:pt x="1578" y="47000"/>
                    </a:cubicBezTo>
                    <a:cubicBezTo>
                      <a:pt x="3684" y="62000"/>
                      <a:pt x="12105" y="72000"/>
                      <a:pt x="20526" y="68000"/>
                    </a:cubicBezTo>
                    <a:cubicBezTo>
                      <a:pt x="22105" y="67000"/>
                      <a:pt x="61052" y="51000"/>
                      <a:pt x="94736" y="120000"/>
                    </a:cubicBezTo>
                    <a:cubicBezTo>
                      <a:pt x="100526" y="103000"/>
                      <a:pt x="108947" y="92000"/>
                      <a:pt x="119999" y="870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23" name="Shape 289"/>
              <p:cNvSpPr/>
              <p:nvPr/>
            </p:nvSpPr>
            <p:spPr>
              <a:xfrm>
                <a:off x="7069014" y="542402"/>
                <a:ext cx="57600" cy="486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6857" y="120000"/>
                      <a:pt x="0" y="93142"/>
                      <a:pt x="0" y="60000"/>
                    </a:cubicBezTo>
                    <a:cubicBezTo>
                      <a:pt x="0" y="26857"/>
                      <a:pt x="26857" y="0"/>
                      <a:pt x="60000" y="0"/>
                    </a:cubicBezTo>
                    <a:cubicBezTo>
                      <a:pt x="93142" y="0"/>
                      <a:pt x="120000" y="26857"/>
                      <a:pt x="120000" y="60000"/>
                    </a:cubicBezTo>
                    <a:cubicBezTo>
                      <a:pt x="120000" y="93142"/>
                      <a:pt x="93142" y="120000"/>
                      <a:pt x="60000" y="120000"/>
                    </a:cubicBezTo>
                    <a:close/>
                    <a:moveTo>
                      <a:pt x="60000" y="29714"/>
                    </a:moveTo>
                    <a:cubicBezTo>
                      <a:pt x="43428" y="29714"/>
                      <a:pt x="29714" y="43428"/>
                      <a:pt x="29714" y="60000"/>
                    </a:cubicBezTo>
                    <a:cubicBezTo>
                      <a:pt x="29714" y="76571"/>
                      <a:pt x="43428" y="90285"/>
                      <a:pt x="60000" y="90285"/>
                    </a:cubicBezTo>
                    <a:cubicBezTo>
                      <a:pt x="76571" y="90285"/>
                      <a:pt x="90285" y="76571"/>
                      <a:pt x="90285" y="60000"/>
                    </a:cubicBezTo>
                    <a:cubicBezTo>
                      <a:pt x="90285" y="43428"/>
                      <a:pt x="76571" y="29714"/>
                      <a:pt x="60000" y="297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24" name="Shape 290"/>
              <p:cNvSpPr/>
              <p:nvPr/>
            </p:nvSpPr>
            <p:spPr>
              <a:xfrm>
                <a:off x="6879710" y="456916"/>
                <a:ext cx="72599" cy="383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910" y="5962"/>
                    </a:moveTo>
                    <a:cubicBezTo>
                      <a:pt x="106067" y="0"/>
                      <a:pt x="97977" y="2981"/>
                      <a:pt x="94382" y="13416"/>
                    </a:cubicBezTo>
                    <a:cubicBezTo>
                      <a:pt x="78202" y="58136"/>
                      <a:pt x="33707" y="73043"/>
                      <a:pt x="0" y="76770"/>
                    </a:cubicBezTo>
                    <a:cubicBezTo>
                      <a:pt x="1348" y="82732"/>
                      <a:pt x="2696" y="88695"/>
                      <a:pt x="3146" y="95403"/>
                    </a:cubicBezTo>
                    <a:cubicBezTo>
                      <a:pt x="3595" y="104347"/>
                      <a:pt x="2696" y="112546"/>
                      <a:pt x="898" y="120000"/>
                    </a:cubicBezTo>
                    <a:cubicBezTo>
                      <a:pt x="37303" y="116273"/>
                      <a:pt x="93033" y="99130"/>
                      <a:pt x="116404" y="35776"/>
                    </a:cubicBezTo>
                    <a:cubicBezTo>
                      <a:pt x="120000" y="25341"/>
                      <a:pt x="118202" y="12670"/>
                      <a:pt x="111910" y="59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25" name="Shape 291"/>
              <p:cNvSpPr/>
              <p:nvPr/>
            </p:nvSpPr>
            <p:spPr>
              <a:xfrm>
                <a:off x="6830692" y="462812"/>
                <a:ext cx="59100" cy="500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46238" y="120000"/>
                      <a:pt x="33027" y="114953"/>
                      <a:pt x="22568" y="105981"/>
                    </a:cubicBezTo>
                    <a:cubicBezTo>
                      <a:pt x="11009" y="95327"/>
                      <a:pt x="3853" y="81308"/>
                      <a:pt x="2201" y="65607"/>
                    </a:cubicBezTo>
                    <a:cubicBezTo>
                      <a:pt x="0" y="33084"/>
                      <a:pt x="23669" y="5046"/>
                      <a:pt x="55596" y="2242"/>
                    </a:cubicBezTo>
                    <a:cubicBezTo>
                      <a:pt x="87522" y="0"/>
                      <a:pt x="115045" y="24112"/>
                      <a:pt x="117798" y="56635"/>
                    </a:cubicBezTo>
                    <a:cubicBezTo>
                      <a:pt x="120000" y="89158"/>
                      <a:pt x="96330" y="117196"/>
                      <a:pt x="64403" y="120000"/>
                    </a:cubicBezTo>
                    <a:cubicBezTo>
                      <a:pt x="62752" y="120000"/>
                      <a:pt x="61651" y="120000"/>
                      <a:pt x="60000" y="120000"/>
                    </a:cubicBezTo>
                    <a:close/>
                    <a:moveTo>
                      <a:pt x="60000" y="31401"/>
                    </a:moveTo>
                    <a:cubicBezTo>
                      <a:pt x="59449" y="31401"/>
                      <a:pt x="58348" y="31401"/>
                      <a:pt x="57798" y="31401"/>
                    </a:cubicBezTo>
                    <a:cubicBezTo>
                      <a:pt x="41834" y="32523"/>
                      <a:pt x="29724" y="47102"/>
                      <a:pt x="30825" y="63364"/>
                    </a:cubicBezTo>
                    <a:cubicBezTo>
                      <a:pt x="32477" y="79626"/>
                      <a:pt x="46238" y="92523"/>
                      <a:pt x="62201" y="90841"/>
                    </a:cubicBezTo>
                    <a:cubicBezTo>
                      <a:pt x="78165" y="89158"/>
                      <a:pt x="90275" y="75140"/>
                      <a:pt x="89174" y="58878"/>
                    </a:cubicBezTo>
                    <a:cubicBezTo>
                      <a:pt x="88623" y="51028"/>
                      <a:pt x="84770" y="43738"/>
                      <a:pt x="78715" y="38691"/>
                    </a:cubicBezTo>
                    <a:cubicBezTo>
                      <a:pt x="73761" y="33644"/>
                      <a:pt x="67155" y="31401"/>
                      <a:pt x="60000" y="31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26" name="Shape 292"/>
              <p:cNvSpPr/>
              <p:nvPr/>
            </p:nvSpPr>
            <p:spPr>
              <a:xfrm>
                <a:off x="6972671" y="493764"/>
                <a:ext cx="119999" cy="956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072" y="1786"/>
                    </a:moveTo>
                    <a:cubicBezTo>
                      <a:pt x="109339" y="1786"/>
                      <a:pt x="106605" y="893"/>
                      <a:pt x="104145" y="0"/>
                    </a:cubicBezTo>
                    <a:cubicBezTo>
                      <a:pt x="104145" y="5062"/>
                      <a:pt x="104145" y="5062"/>
                      <a:pt x="104145" y="5062"/>
                    </a:cubicBezTo>
                    <a:cubicBezTo>
                      <a:pt x="104145" y="32754"/>
                      <a:pt x="87198" y="39305"/>
                      <a:pt x="59316" y="47642"/>
                    </a:cubicBezTo>
                    <a:cubicBezTo>
                      <a:pt x="32801" y="55682"/>
                      <a:pt x="0" y="65508"/>
                      <a:pt x="0" y="111364"/>
                    </a:cubicBezTo>
                    <a:cubicBezTo>
                      <a:pt x="0" y="116129"/>
                      <a:pt x="3553" y="120000"/>
                      <a:pt x="7927" y="120000"/>
                    </a:cubicBezTo>
                    <a:cubicBezTo>
                      <a:pt x="12300" y="120000"/>
                      <a:pt x="15854" y="116129"/>
                      <a:pt x="15854" y="111364"/>
                    </a:cubicBezTo>
                    <a:cubicBezTo>
                      <a:pt x="15854" y="80099"/>
                      <a:pt x="33895" y="73250"/>
                      <a:pt x="63416" y="64317"/>
                    </a:cubicBezTo>
                    <a:cubicBezTo>
                      <a:pt x="88564" y="56575"/>
                      <a:pt x="120000" y="47344"/>
                      <a:pt x="120000" y="5062"/>
                    </a:cubicBezTo>
                    <a:cubicBezTo>
                      <a:pt x="120000" y="0"/>
                      <a:pt x="120000" y="0"/>
                      <a:pt x="120000" y="0"/>
                    </a:cubicBezTo>
                    <a:cubicBezTo>
                      <a:pt x="117539" y="893"/>
                      <a:pt x="114806" y="1786"/>
                      <a:pt x="112072" y="17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chemeClr val="dk1">
                    <a:alpha val="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27" name="Shape 293"/>
              <p:cNvSpPr/>
              <p:nvPr/>
            </p:nvSpPr>
            <p:spPr>
              <a:xfrm>
                <a:off x="7055492" y="451022"/>
                <a:ext cx="57600" cy="500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26857" y="120000"/>
                      <a:pt x="0" y="93142"/>
                      <a:pt x="0" y="60000"/>
                    </a:cubicBezTo>
                    <a:cubicBezTo>
                      <a:pt x="0" y="26857"/>
                      <a:pt x="26857" y="0"/>
                      <a:pt x="60000" y="0"/>
                    </a:cubicBezTo>
                    <a:cubicBezTo>
                      <a:pt x="93142" y="0"/>
                      <a:pt x="120000" y="26857"/>
                      <a:pt x="120000" y="60000"/>
                    </a:cubicBezTo>
                    <a:cubicBezTo>
                      <a:pt x="120000" y="93142"/>
                      <a:pt x="93142" y="120000"/>
                      <a:pt x="60000" y="120000"/>
                    </a:cubicBezTo>
                    <a:close/>
                    <a:moveTo>
                      <a:pt x="60000" y="29714"/>
                    </a:moveTo>
                    <a:cubicBezTo>
                      <a:pt x="43428" y="29714"/>
                      <a:pt x="29714" y="43428"/>
                      <a:pt x="29714" y="60000"/>
                    </a:cubicBezTo>
                    <a:cubicBezTo>
                      <a:pt x="29714" y="76571"/>
                      <a:pt x="43428" y="90285"/>
                      <a:pt x="60000" y="90285"/>
                    </a:cubicBezTo>
                    <a:cubicBezTo>
                      <a:pt x="76571" y="90285"/>
                      <a:pt x="90285" y="76571"/>
                      <a:pt x="90285" y="60000"/>
                    </a:cubicBezTo>
                    <a:cubicBezTo>
                      <a:pt x="90285" y="43428"/>
                      <a:pt x="76571" y="29714"/>
                      <a:pt x="60000" y="297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182867" tIns="91400" rIns="182867" bIns="91400" anchor="t" anchorCtr="0">
                <a:noAutofit/>
              </a:bodyPr>
              <a:lstStyle/>
              <a:p>
                <a:pPr algn="l" defTabSz="2438430" hangingPunct="1">
                  <a:buClr>
                    <a:srgbClr val="000000"/>
                  </a:buClr>
                  <a:defRPr/>
                </a:pPr>
                <a:endParaRPr sz="2133">
                  <a:latin typeface="Arial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sp>
          <p:nvSpPr>
            <p:cNvPr id="104" name="Shape 294"/>
            <p:cNvSpPr txBox="1"/>
            <p:nvPr/>
          </p:nvSpPr>
          <p:spPr>
            <a:xfrm>
              <a:off x="250910" y="1944989"/>
              <a:ext cx="1535700" cy="918599"/>
            </a:xfrm>
            <a:prstGeom prst="rect">
              <a:avLst/>
            </a:prstGeom>
            <a:noFill/>
            <a:ln>
              <a:noFill/>
            </a:ln>
          </p:spPr>
          <p:txBody>
            <a:bodyPr lIns="243800" tIns="243800" rIns="243800" bIns="243800" anchor="ctr" anchorCtr="0">
              <a:noAutofit/>
            </a:bodyPr>
            <a:lstStyle/>
            <a:p>
              <a:pPr algn="l" defTabSz="2438430" hangingPunct="1">
                <a:buClr>
                  <a:srgbClr val="FFFFFF"/>
                </a:buClr>
                <a:buSzPct val="25000"/>
                <a:defRPr/>
              </a:pPr>
              <a:r>
                <a:rPr lang="en" sz="4267">
                  <a:solidFill>
                    <a:srgbClr val="FFFFFF"/>
                  </a:solidFill>
                  <a:latin typeface="Arial"/>
                  <a:ea typeface="Helvetica Neue Light"/>
                  <a:cs typeface="Helvetica Neue Light"/>
                  <a:sym typeface="Helvetica Neue Light"/>
                </a:rPr>
                <a:t>AI</a:t>
              </a:r>
            </a:p>
          </p:txBody>
        </p:sp>
      </p:grpSp>
      <p:sp>
        <p:nvSpPr>
          <p:cNvPr id="128" name="Shape 296"/>
          <p:cNvSpPr/>
          <p:nvPr/>
        </p:nvSpPr>
        <p:spPr>
          <a:xfrm>
            <a:off x="10155328" y="3392443"/>
            <a:ext cx="1798400" cy="407200"/>
          </a:xfrm>
          <a:prstGeom prst="rect">
            <a:avLst/>
          </a:prstGeom>
          <a:noFill/>
          <a:ln>
            <a:noFill/>
          </a:ln>
        </p:spPr>
        <p:txBody>
          <a:bodyPr lIns="121867" tIns="121867" rIns="0" bIns="0" anchor="t" anchorCtr="0">
            <a:noAutofit/>
          </a:bodyPr>
          <a:lstStyle/>
          <a:p>
            <a:pPr algn="l" defTabSz="2438430" hangingPunct="1">
              <a:lnSpc>
                <a:spcPct val="85000"/>
              </a:lnSpc>
              <a:buClr>
                <a:srgbClr val="FFFFFF"/>
              </a:buClr>
              <a:buSzPct val="25000"/>
              <a:defRPr/>
            </a:pPr>
            <a:r>
              <a:rPr lang="en" sz="2667">
                <a:solidFill>
                  <a:srgbClr val="FFFFFF"/>
                </a:solidFill>
                <a:latin typeface="Arial"/>
                <a:ea typeface="Helvetica Neue Light"/>
                <a:cs typeface="Helvetica Neue Light"/>
                <a:sym typeface="Helvetica Neue Light"/>
              </a:rPr>
              <a:t>Logistics </a:t>
            </a:r>
          </a:p>
        </p:txBody>
      </p:sp>
      <p:sp>
        <p:nvSpPr>
          <p:cNvPr id="129" name="Shape 297"/>
          <p:cNvSpPr/>
          <p:nvPr/>
        </p:nvSpPr>
        <p:spPr>
          <a:xfrm>
            <a:off x="15738027" y="3245184"/>
            <a:ext cx="1359200" cy="479200"/>
          </a:xfrm>
          <a:prstGeom prst="rect">
            <a:avLst/>
          </a:prstGeom>
          <a:noFill/>
          <a:ln>
            <a:noFill/>
          </a:ln>
        </p:spPr>
        <p:txBody>
          <a:bodyPr lIns="121867" tIns="121867" rIns="0" bIns="0" anchor="t" anchorCtr="0">
            <a:noAutofit/>
          </a:bodyPr>
          <a:lstStyle/>
          <a:p>
            <a:pPr defTabSz="2438430" hangingPunct="1">
              <a:lnSpc>
                <a:spcPct val="85000"/>
              </a:lnSpc>
              <a:buClr>
                <a:srgbClr val="FFFFFF"/>
              </a:buClr>
              <a:buSzPct val="25000"/>
              <a:defRPr/>
            </a:pPr>
            <a:r>
              <a:rPr lang="en" sz="2667">
                <a:solidFill>
                  <a:srgbClr val="FFFFFF"/>
                </a:solidFill>
                <a:latin typeface="Arial"/>
                <a:ea typeface="Helvetica Neue Light"/>
                <a:cs typeface="Helvetica Neue Light"/>
                <a:sym typeface="Helvetica Neue Light"/>
              </a:rPr>
              <a:t>IoT</a:t>
            </a:r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214463"/>
            <a:ext cx="24384000" cy="164509"/>
          </a:xfrm>
          <a:prstGeom prst="rect">
            <a:avLst/>
          </a:prstGeom>
        </p:spPr>
      </p:pic>
      <p:sp>
        <p:nvSpPr>
          <p:cNvPr id="131" name="Shape 87"/>
          <p:cNvSpPr txBox="1">
            <a:spLocks/>
          </p:cNvSpPr>
          <p:nvPr/>
        </p:nvSpPr>
        <p:spPr>
          <a:xfrm>
            <a:off x="1443400" y="406395"/>
            <a:ext cx="19600800" cy="1797600"/>
          </a:xfrm>
          <a:prstGeom prst="rect">
            <a:avLst/>
          </a:prstGeom>
          <a:noFill/>
          <a:ln>
            <a:noFill/>
          </a:ln>
        </p:spPr>
        <p:txBody>
          <a:bodyPr lIns="243800" tIns="243800" rIns="243800" bIns="243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pPr algn="ctr" defTabSz="2438430" hangingPunct="1">
              <a:buClr>
                <a:srgbClr val="FFFFFF"/>
              </a:buClr>
              <a:defRPr/>
            </a:pPr>
            <a:r>
              <a:rPr lang="en" sz="6400" dirty="0">
                <a:solidFill>
                  <a:srgbClr val="FFFFFF"/>
                </a:solidFill>
              </a:rPr>
              <a:t>IBM Watson and Cloud Platform</a:t>
            </a:r>
          </a:p>
        </p:txBody>
      </p:sp>
      <p:sp>
        <p:nvSpPr>
          <p:cNvPr id="132" name="Oval 131"/>
          <p:cNvSpPr/>
          <p:nvPr/>
        </p:nvSpPr>
        <p:spPr>
          <a:xfrm>
            <a:off x="7234553" y="10196730"/>
            <a:ext cx="4957448" cy="2387478"/>
          </a:xfrm>
          <a:prstGeom prst="ellipse">
            <a:avLst/>
          </a:prstGeom>
          <a:noFill/>
          <a:ln w="25400" cap="flat">
            <a:solidFill>
              <a:srgbClr val="FF0000"/>
            </a:solidFill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499" tIns="190499" rIns="190499" bIns="190499" numCol="1" spcCol="38100" rtlCol="0" anchor="ctr">
            <a:spAutoFit/>
          </a:bodyPr>
          <a:lstStyle/>
          <a:p>
            <a:pPr defTabSz="2190777"/>
            <a:endParaRPr lang="en-US" sz="8533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8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3058" y="3636509"/>
            <a:ext cx="11586009" cy="74773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" name="Group 271"/>
          <p:cNvGrpSpPr/>
          <p:nvPr/>
        </p:nvGrpSpPr>
        <p:grpSpPr>
          <a:xfrm>
            <a:off x="9758166" y="3358829"/>
            <a:ext cx="2789054" cy="2641316"/>
            <a:chOff x="-38100" y="0"/>
            <a:chExt cx="2789053" cy="2641314"/>
          </a:xfrm>
        </p:grpSpPr>
        <p:sp>
          <p:nvSpPr>
            <p:cNvPr id="268" name="Shape 268"/>
            <p:cNvSpPr/>
            <p:nvPr/>
          </p:nvSpPr>
          <p:spPr>
            <a:xfrm>
              <a:off x="154207" y="2041019"/>
              <a:ext cx="600297" cy="600296"/>
            </a:xfrm>
            <a:prstGeom prst="ellipse">
              <a:avLst/>
            </a:prstGeom>
            <a:solidFill>
              <a:srgbClr val="56A8F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-38100" y="0"/>
              <a:ext cx="2789054" cy="1461190"/>
            </a:xfrm>
            <a:prstGeom prst="rect">
              <a:avLst/>
            </a:prstGeom>
            <a:solidFill>
              <a:srgbClr val="56A8F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Triggers</a:t>
              </a:r>
            </a:p>
            <a:p>
              <a:pPr algn="l"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(response)</a:t>
              </a:r>
            </a:p>
          </p:txBody>
        </p:sp>
        <p:sp>
          <p:nvSpPr>
            <p:cNvPr id="270" name="Shape 270"/>
            <p:cNvSpPr/>
            <p:nvPr/>
          </p:nvSpPr>
          <p:spPr>
            <a:xfrm flipV="1">
              <a:off x="485933" y="1437759"/>
              <a:ext cx="864571" cy="936398"/>
            </a:xfrm>
            <a:prstGeom prst="line">
              <a:avLst/>
            </a:prstGeom>
            <a:noFill/>
            <a:ln w="50800" cap="flat">
              <a:solidFill>
                <a:srgbClr val="5AAAF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</p:grpSp>
      <p:grpSp>
        <p:nvGrpSpPr>
          <p:cNvPr id="275" name="Group 275"/>
          <p:cNvGrpSpPr/>
          <p:nvPr/>
        </p:nvGrpSpPr>
        <p:grpSpPr>
          <a:xfrm>
            <a:off x="10290126" y="10896042"/>
            <a:ext cx="3367841" cy="1678712"/>
            <a:chOff x="0" y="0"/>
            <a:chExt cx="3367840" cy="1678711"/>
          </a:xfrm>
        </p:grpSpPr>
        <p:sp>
          <p:nvSpPr>
            <p:cNvPr id="272" name="Shape 272"/>
            <p:cNvSpPr/>
            <p:nvPr/>
          </p:nvSpPr>
          <p:spPr>
            <a:xfrm>
              <a:off x="0" y="0"/>
              <a:ext cx="600296" cy="600296"/>
            </a:xfrm>
            <a:prstGeom prst="ellipse">
              <a:avLst/>
            </a:prstGeom>
            <a:solidFill>
              <a:srgbClr val="56A8F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1160541" y="923318"/>
              <a:ext cx="2207300" cy="755394"/>
            </a:xfrm>
            <a:prstGeom prst="rect">
              <a:avLst/>
            </a:prstGeom>
            <a:solidFill>
              <a:srgbClr val="56A8F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Rules</a:t>
              </a:r>
            </a:p>
          </p:txBody>
        </p:sp>
        <p:sp>
          <p:nvSpPr>
            <p:cNvPr id="274" name="Shape 274"/>
            <p:cNvSpPr/>
            <p:nvPr/>
          </p:nvSpPr>
          <p:spPr>
            <a:xfrm>
              <a:off x="331725" y="333137"/>
              <a:ext cx="865974" cy="865974"/>
            </a:xfrm>
            <a:prstGeom prst="line">
              <a:avLst/>
            </a:prstGeom>
            <a:noFill/>
            <a:ln w="50800" cap="flat">
              <a:solidFill>
                <a:srgbClr val="5AAAF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</p:grpSp>
      <p:grpSp>
        <p:nvGrpSpPr>
          <p:cNvPr id="279" name="Group 279"/>
          <p:cNvGrpSpPr/>
          <p:nvPr/>
        </p:nvGrpSpPr>
        <p:grpSpPr>
          <a:xfrm>
            <a:off x="14381395" y="8379526"/>
            <a:ext cx="2884272" cy="2882282"/>
            <a:chOff x="0" y="0"/>
            <a:chExt cx="2884271" cy="2882280"/>
          </a:xfrm>
        </p:grpSpPr>
        <p:sp>
          <p:nvSpPr>
            <p:cNvPr id="276" name="Shape 276"/>
            <p:cNvSpPr/>
            <p:nvPr/>
          </p:nvSpPr>
          <p:spPr>
            <a:xfrm>
              <a:off x="0" y="0"/>
              <a:ext cx="600296" cy="600296"/>
            </a:xfrm>
            <a:prstGeom prst="ellipse">
              <a:avLst/>
            </a:prstGeom>
            <a:solidFill>
              <a:srgbClr val="56A8F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676972" y="1421091"/>
              <a:ext cx="2207300" cy="1461190"/>
            </a:xfrm>
            <a:prstGeom prst="rect">
              <a:avLst/>
            </a:prstGeom>
            <a:solidFill>
              <a:srgbClr val="56A8F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Actions</a:t>
              </a:r>
            </a:p>
            <a:p>
              <a:pPr algn="l"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(code)</a:t>
              </a:r>
            </a:p>
          </p:txBody>
        </p:sp>
        <p:sp>
          <p:nvSpPr>
            <p:cNvPr id="278" name="Shape 278"/>
            <p:cNvSpPr/>
            <p:nvPr/>
          </p:nvSpPr>
          <p:spPr>
            <a:xfrm>
              <a:off x="331725" y="333136"/>
              <a:ext cx="1212689" cy="1212689"/>
            </a:xfrm>
            <a:prstGeom prst="line">
              <a:avLst/>
            </a:prstGeom>
            <a:noFill/>
            <a:ln w="50800" cap="flat">
              <a:solidFill>
                <a:srgbClr val="5AAAF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</p:grpSp>
      <p:grpSp>
        <p:nvGrpSpPr>
          <p:cNvPr id="283" name="Group 283"/>
          <p:cNvGrpSpPr/>
          <p:nvPr/>
        </p:nvGrpSpPr>
        <p:grpSpPr>
          <a:xfrm>
            <a:off x="4561454" y="1929231"/>
            <a:ext cx="2383776" cy="2274844"/>
            <a:chOff x="-1783479" y="219504"/>
            <a:chExt cx="2383774" cy="2274842"/>
          </a:xfrm>
        </p:grpSpPr>
        <p:sp>
          <p:nvSpPr>
            <p:cNvPr id="280" name="Shape 280"/>
            <p:cNvSpPr/>
            <p:nvPr/>
          </p:nvSpPr>
          <p:spPr>
            <a:xfrm>
              <a:off x="0" y="1894051"/>
              <a:ext cx="600296" cy="600297"/>
            </a:xfrm>
            <a:prstGeom prst="ellipse">
              <a:avLst/>
            </a:prstGeom>
            <a:solidFill>
              <a:srgbClr val="56A8F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>
              <a:off x="-1783480" y="219504"/>
              <a:ext cx="2207300" cy="1266253"/>
            </a:xfrm>
            <a:prstGeom prst="rect">
              <a:avLst/>
            </a:prstGeom>
            <a:solidFill>
              <a:srgbClr val="56A8F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Source (events)</a:t>
              </a:r>
            </a:p>
          </p:txBody>
        </p:sp>
        <p:sp>
          <p:nvSpPr>
            <p:cNvPr id="282" name="Shape 282"/>
            <p:cNvSpPr/>
            <p:nvPr/>
          </p:nvSpPr>
          <p:spPr>
            <a:xfrm>
              <a:off x="-547900" y="1244430"/>
              <a:ext cx="896367" cy="896367"/>
            </a:xfrm>
            <a:prstGeom prst="line">
              <a:avLst/>
            </a:prstGeom>
            <a:noFill/>
            <a:ln w="50800" cap="flat">
              <a:solidFill>
                <a:srgbClr val="5AAAF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</p:grpSp>
      <p:grpSp>
        <p:nvGrpSpPr>
          <p:cNvPr id="287" name="Group 287"/>
          <p:cNvGrpSpPr/>
          <p:nvPr/>
        </p:nvGrpSpPr>
        <p:grpSpPr>
          <a:xfrm>
            <a:off x="17371172" y="2506027"/>
            <a:ext cx="2436347" cy="1990729"/>
            <a:chOff x="1872389" y="-50800"/>
            <a:chExt cx="2436346" cy="1990727"/>
          </a:xfrm>
        </p:grpSpPr>
        <p:sp>
          <p:nvSpPr>
            <p:cNvPr id="284" name="Shape 284"/>
            <p:cNvSpPr/>
            <p:nvPr/>
          </p:nvSpPr>
          <p:spPr>
            <a:xfrm flipH="1">
              <a:off x="2202551" y="616548"/>
              <a:ext cx="1067788" cy="1067788"/>
            </a:xfrm>
            <a:prstGeom prst="line">
              <a:avLst/>
            </a:prstGeom>
            <a:noFill/>
            <a:ln w="50800" cap="flat">
              <a:solidFill>
                <a:srgbClr val="5AAAF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>
              <a:off x="1872389" y="1339632"/>
              <a:ext cx="600297" cy="600296"/>
            </a:xfrm>
            <a:prstGeom prst="ellipse">
              <a:avLst/>
            </a:prstGeom>
            <a:solidFill>
              <a:srgbClr val="56A8F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/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2101437" y="-50800"/>
              <a:ext cx="2207300" cy="755393"/>
            </a:xfrm>
            <a:prstGeom prst="rect">
              <a:avLst/>
            </a:prstGeom>
            <a:solidFill>
              <a:srgbClr val="56A8F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Results</a:t>
              </a:r>
            </a:p>
          </p:txBody>
        </p:sp>
      </p:grpSp>
      <p:sp>
        <p:nvSpPr>
          <p:cNvPr id="288" name="Shape 288"/>
          <p:cNvSpPr/>
          <p:nvPr/>
        </p:nvSpPr>
        <p:spPr>
          <a:xfrm>
            <a:off x="-166" y="-45321"/>
            <a:ext cx="3446854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289" name="Shape 289"/>
          <p:cNvSpPr/>
          <p:nvPr/>
        </p:nvSpPr>
        <p:spPr>
          <a:xfrm>
            <a:off x="231119" y="-6692"/>
            <a:ext cx="623467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t>OpenWhisk</a:t>
            </a:r>
          </a:p>
        </p:txBody>
      </p:sp>
      <p:sp>
        <p:nvSpPr>
          <p:cNvPr id="290" name="Shape 290"/>
          <p:cNvSpPr/>
          <p:nvPr/>
        </p:nvSpPr>
        <p:spPr>
          <a:xfrm>
            <a:off x="1000648" y="2361055"/>
            <a:ext cx="2529402" cy="1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1000648" y="964055"/>
            <a:ext cx="911587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800" b="1">
                <a:solidFill>
                  <a:srgbClr val="14293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Concepts</a:t>
            </a:r>
          </a:p>
        </p:txBody>
      </p:sp>
      <p:sp>
        <p:nvSpPr>
          <p:cNvPr id="27" name="Shape 164"/>
          <p:cNvSpPr/>
          <p:nvPr/>
        </p:nvSpPr>
        <p:spPr>
          <a:xfrm>
            <a:off x="-166" y="-45321"/>
            <a:ext cx="5842166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28" name="Shape 165"/>
          <p:cNvSpPr/>
          <p:nvPr/>
        </p:nvSpPr>
        <p:spPr>
          <a:xfrm>
            <a:off x="231119" y="-79786"/>
            <a:ext cx="62346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rPr lang="en-US" dirty="0" smtClean="0"/>
              <a:t>IBM Cloud Functions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3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2" animBg="1" advAuto="0"/>
      <p:bldP spid="275" grpId="3" animBg="1" advAuto="0"/>
      <p:bldP spid="279" grpId="4" animBg="1" advAuto="0"/>
      <p:bldP spid="283" grpId="1" animBg="1" advAuto="0"/>
      <p:bldP spid="287" grpId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/>
        </p:nvSpPr>
        <p:spPr>
          <a:xfrm>
            <a:off x="1004681" y="5322764"/>
            <a:ext cx="9115873" cy="304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9700">
                <a:solidFill>
                  <a:srgbClr val="142936"/>
                </a:solidFill>
              </a:defRPr>
            </a:lvl1pPr>
          </a:lstStyle>
          <a:p>
            <a:r>
              <a:t>Supported Languages</a:t>
            </a:r>
          </a:p>
        </p:txBody>
      </p:sp>
      <p:sp>
        <p:nvSpPr>
          <p:cNvPr id="296" name="Shape 296"/>
          <p:cNvSpPr/>
          <p:nvPr/>
        </p:nvSpPr>
        <p:spPr>
          <a:xfrm>
            <a:off x="1109555" y="8906867"/>
            <a:ext cx="2529403" cy="1"/>
          </a:xfrm>
          <a:prstGeom prst="line">
            <a:avLst/>
          </a:prstGeom>
          <a:ln w="228600">
            <a:solidFill>
              <a:srgbClr val="56A8FD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pic>
        <p:nvPicPr>
          <p:cNvPr id="297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r="87424"/>
          <a:stretch>
            <a:fillRect/>
          </a:stretch>
        </p:blipFill>
        <p:spPr>
          <a:xfrm>
            <a:off x="12700099" y="2309223"/>
            <a:ext cx="1050034" cy="9619978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hape 298"/>
          <p:cNvSpPr/>
          <p:nvPr/>
        </p:nvSpPr>
        <p:spPr>
          <a:xfrm>
            <a:off x="8904064" y="3455864"/>
            <a:ext cx="3331221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4800">
                <a:solidFill>
                  <a:srgbClr val="142936"/>
                </a:solidFill>
              </a:defRPr>
            </a:pPr>
            <a:r>
              <a:t>Multi-</a:t>
            </a:r>
          </a:p>
          <a:p>
            <a:pPr algn="r">
              <a:defRPr sz="4800">
                <a:solidFill>
                  <a:srgbClr val="142936"/>
                </a:solidFill>
              </a:defRPr>
            </a:pPr>
            <a:r>
              <a:t>language Support</a:t>
            </a:r>
          </a:p>
        </p:txBody>
      </p:sp>
      <p:sp>
        <p:nvSpPr>
          <p:cNvPr id="299" name="Shape 299"/>
          <p:cNvSpPr/>
          <p:nvPr/>
        </p:nvSpPr>
        <p:spPr>
          <a:xfrm>
            <a:off x="8904064" y="9386764"/>
            <a:ext cx="3331221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4800">
                <a:solidFill>
                  <a:srgbClr val="142936"/>
                </a:solidFill>
              </a:defRPr>
            </a:pPr>
            <a:r>
              <a:t>Community</a:t>
            </a:r>
          </a:p>
          <a:p>
            <a:pPr algn="r">
              <a:defRPr sz="4800">
                <a:solidFill>
                  <a:srgbClr val="142936"/>
                </a:solidFill>
              </a:defRPr>
            </a:pPr>
            <a:r>
              <a:t>Efforts</a:t>
            </a:r>
          </a:p>
        </p:txBody>
      </p:sp>
      <p:sp>
        <p:nvSpPr>
          <p:cNvPr id="300" name="Shape 300"/>
          <p:cNvSpPr/>
          <p:nvPr/>
        </p:nvSpPr>
        <p:spPr>
          <a:xfrm>
            <a:off x="14390464" y="12059171"/>
            <a:ext cx="640362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800" b="1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… and more to come</a:t>
            </a:r>
          </a:p>
        </p:txBody>
      </p:sp>
      <p:sp>
        <p:nvSpPr>
          <p:cNvPr id="301" name="Shape 301"/>
          <p:cNvSpPr/>
          <p:nvPr/>
        </p:nvSpPr>
        <p:spPr>
          <a:xfrm>
            <a:off x="13843982" y="2550023"/>
            <a:ext cx="4226120" cy="1283101"/>
          </a:xfrm>
          <a:prstGeom prst="roundRect">
            <a:avLst>
              <a:gd name="adj" fmla="val 0"/>
            </a:avLst>
          </a:prstGeom>
          <a:solidFill>
            <a:srgbClr val="7CC7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defTabSz="821266">
              <a:defRPr sz="4000" b="1">
                <a:solidFill>
                  <a:srgbClr val="27638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JS/NodeJS 6</a:t>
            </a:r>
          </a:p>
        </p:txBody>
      </p:sp>
      <p:sp>
        <p:nvSpPr>
          <p:cNvPr id="302" name="Shape 302"/>
          <p:cNvSpPr/>
          <p:nvPr/>
        </p:nvSpPr>
        <p:spPr>
          <a:xfrm>
            <a:off x="13843982" y="4109276"/>
            <a:ext cx="4226120" cy="1283101"/>
          </a:xfrm>
          <a:prstGeom prst="roundRect">
            <a:avLst>
              <a:gd name="adj" fmla="val 0"/>
            </a:avLst>
          </a:prstGeom>
          <a:solidFill>
            <a:srgbClr val="7CC7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defTabSz="821266">
              <a:defRPr sz="4000" b="1">
                <a:solidFill>
                  <a:srgbClr val="27638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Java</a:t>
            </a:r>
          </a:p>
        </p:txBody>
      </p:sp>
      <p:sp>
        <p:nvSpPr>
          <p:cNvPr id="303" name="Shape 303"/>
          <p:cNvSpPr/>
          <p:nvPr/>
        </p:nvSpPr>
        <p:spPr>
          <a:xfrm>
            <a:off x="13843982" y="5668530"/>
            <a:ext cx="4226120" cy="1548286"/>
          </a:xfrm>
          <a:prstGeom prst="roundRect">
            <a:avLst>
              <a:gd name="adj" fmla="val 0"/>
            </a:avLst>
          </a:prstGeom>
          <a:solidFill>
            <a:srgbClr val="7CC7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defTabSz="821266">
              <a:defRPr sz="4000" b="1">
                <a:solidFill>
                  <a:srgbClr val="27638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Python 3</a:t>
            </a:r>
          </a:p>
        </p:txBody>
      </p:sp>
      <p:sp>
        <p:nvSpPr>
          <p:cNvPr id="304" name="Shape 304"/>
          <p:cNvSpPr/>
          <p:nvPr/>
        </p:nvSpPr>
        <p:spPr>
          <a:xfrm>
            <a:off x="18337209" y="2550023"/>
            <a:ext cx="4226120" cy="1283101"/>
          </a:xfrm>
          <a:prstGeom prst="roundRect">
            <a:avLst>
              <a:gd name="adj" fmla="val 0"/>
            </a:avLst>
          </a:prstGeom>
          <a:solidFill>
            <a:srgbClr val="7CC7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defTabSz="821266">
              <a:defRPr sz="4000" b="1">
                <a:solidFill>
                  <a:srgbClr val="27638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Swift 3</a:t>
            </a:r>
          </a:p>
        </p:txBody>
      </p:sp>
      <p:sp>
        <p:nvSpPr>
          <p:cNvPr id="305" name="Shape 305"/>
          <p:cNvSpPr/>
          <p:nvPr/>
        </p:nvSpPr>
        <p:spPr>
          <a:xfrm>
            <a:off x="18337209" y="4109276"/>
            <a:ext cx="4226120" cy="1283101"/>
          </a:xfrm>
          <a:prstGeom prst="roundRect">
            <a:avLst>
              <a:gd name="adj" fmla="val 0"/>
            </a:avLst>
          </a:prstGeom>
          <a:solidFill>
            <a:srgbClr val="7CC7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defTabSz="821266">
              <a:defRPr sz="4000" b="1">
                <a:solidFill>
                  <a:srgbClr val="27638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Docker</a:t>
            </a:r>
          </a:p>
        </p:txBody>
      </p:sp>
      <p:sp>
        <p:nvSpPr>
          <p:cNvPr id="306" name="Shape 306"/>
          <p:cNvSpPr/>
          <p:nvPr/>
        </p:nvSpPr>
        <p:spPr>
          <a:xfrm>
            <a:off x="13843982" y="8847942"/>
            <a:ext cx="4226120" cy="1283101"/>
          </a:xfrm>
          <a:prstGeom prst="roundRect">
            <a:avLst>
              <a:gd name="adj" fmla="val 0"/>
            </a:avLst>
          </a:prstGeom>
          <a:solidFill>
            <a:srgbClr val="6DED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defTabSz="821266">
              <a:defRPr sz="4000" b="1">
                <a:solidFill>
                  <a:srgbClr val="27638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Haskell</a:t>
            </a:r>
          </a:p>
        </p:txBody>
      </p:sp>
      <p:sp>
        <p:nvSpPr>
          <p:cNvPr id="307" name="Shape 307"/>
          <p:cNvSpPr/>
          <p:nvPr/>
        </p:nvSpPr>
        <p:spPr>
          <a:xfrm>
            <a:off x="13843982" y="10407195"/>
            <a:ext cx="4226120" cy="1283101"/>
          </a:xfrm>
          <a:prstGeom prst="roundRect">
            <a:avLst>
              <a:gd name="adj" fmla="val 0"/>
            </a:avLst>
          </a:prstGeom>
          <a:solidFill>
            <a:srgbClr val="6DEDD8">
              <a:alpha val="3164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defTabSz="821266">
              <a:defRPr sz="4000" b="1">
                <a:solidFill>
                  <a:srgbClr val="27638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… </a:t>
            </a:r>
          </a:p>
        </p:txBody>
      </p:sp>
      <p:sp>
        <p:nvSpPr>
          <p:cNvPr id="308" name="Shape 308"/>
          <p:cNvSpPr/>
          <p:nvPr/>
        </p:nvSpPr>
        <p:spPr>
          <a:xfrm>
            <a:off x="18337209" y="8847942"/>
            <a:ext cx="4226120" cy="1283101"/>
          </a:xfrm>
          <a:prstGeom prst="roundRect">
            <a:avLst>
              <a:gd name="adj" fmla="val 0"/>
            </a:avLst>
          </a:prstGeom>
          <a:solidFill>
            <a:srgbClr val="6DED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defTabSz="821266">
              <a:defRPr sz="4000" b="1">
                <a:solidFill>
                  <a:srgbClr val="27638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Scala</a:t>
            </a:r>
          </a:p>
        </p:txBody>
      </p:sp>
      <p:sp>
        <p:nvSpPr>
          <p:cNvPr id="21" name="Shape 303"/>
          <p:cNvSpPr/>
          <p:nvPr/>
        </p:nvSpPr>
        <p:spPr>
          <a:xfrm>
            <a:off x="18337209" y="5668530"/>
            <a:ext cx="4226120" cy="1548286"/>
          </a:xfrm>
          <a:prstGeom prst="roundRect">
            <a:avLst>
              <a:gd name="adj" fmla="val 0"/>
            </a:avLst>
          </a:prstGeom>
          <a:solidFill>
            <a:srgbClr val="7CC7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defTabSz="821266">
              <a:defRPr sz="4000" b="1">
                <a:solidFill>
                  <a:srgbClr val="27638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 smtClean="0"/>
              <a:t>PHP</a:t>
            </a:r>
            <a:endParaRPr dirty="0"/>
          </a:p>
        </p:txBody>
      </p:sp>
      <p:sp>
        <p:nvSpPr>
          <p:cNvPr id="22" name="Shape 164"/>
          <p:cNvSpPr/>
          <p:nvPr/>
        </p:nvSpPr>
        <p:spPr>
          <a:xfrm>
            <a:off x="-166" y="-45321"/>
            <a:ext cx="5842166" cy="839258"/>
          </a:xfrm>
          <a:prstGeom prst="rect">
            <a:avLst/>
          </a:prstGeom>
          <a:solidFill>
            <a:srgbClr val="6DED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/>
            </a:pPr>
            <a:endParaRPr/>
          </a:p>
        </p:txBody>
      </p:sp>
      <p:sp>
        <p:nvSpPr>
          <p:cNvPr id="23" name="Shape 165"/>
          <p:cNvSpPr/>
          <p:nvPr/>
        </p:nvSpPr>
        <p:spPr>
          <a:xfrm>
            <a:off x="231119" y="-79786"/>
            <a:ext cx="62346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500">
                <a:solidFill>
                  <a:srgbClr val="142936"/>
                </a:solidFill>
              </a:defRPr>
            </a:lvl1pPr>
          </a:lstStyle>
          <a:p>
            <a:r>
              <a:rPr lang="en-US" dirty="0" smtClean="0"/>
              <a:t>IBM Cloud Functions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simple-light-2">
  <a:themeElements>
    <a:clrScheme name="simple-light-2">
      <a:dk1>
        <a:srgbClr val="000000"/>
      </a:dk1>
      <a:lt1>
        <a:srgbClr val="1C2935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-light-2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simple-light-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3887</TotalTime>
  <Words>1089</Words>
  <Application>Microsoft Macintosh PowerPoint</Application>
  <PresentationFormat>Custom</PresentationFormat>
  <Paragraphs>381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Calibri</vt:lpstr>
      <vt:lpstr>Helvetica</vt:lpstr>
      <vt:lpstr>Helvetica Light</vt:lpstr>
      <vt:lpstr>Helvetica Neue</vt:lpstr>
      <vt:lpstr>Helvetica Neue Condensed</vt:lpstr>
      <vt:lpstr>Helvetica Neue Light</vt:lpstr>
      <vt:lpstr>Arial</vt:lpstr>
      <vt:lpstr>White</vt:lpstr>
      <vt:lpstr>1_simple-light-2</vt:lpstr>
      <vt:lpstr>1_White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Potential research areas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Michael Behrendt</cp:lastModifiedBy>
  <cp:revision>27</cp:revision>
  <cp:lastPrinted>2017-09-14T11:18:10Z</cp:lastPrinted>
  <dcterms:modified xsi:type="dcterms:W3CDTF">2017-12-12T12:54:41Z</dcterms:modified>
</cp:coreProperties>
</file>