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2" r:id="rId3"/>
    <p:sldId id="267" r:id="rId4"/>
    <p:sldId id="268" r:id="rId5"/>
    <p:sldId id="269" r:id="rId6"/>
    <p:sldId id="270" r:id="rId7"/>
    <p:sldId id="301" r:id="rId8"/>
    <p:sldId id="263" r:id="rId9"/>
    <p:sldId id="266" r:id="rId10"/>
    <p:sldId id="299" r:id="rId11"/>
    <p:sldId id="296" r:id="rId12"/>
    <p:sldId id="297" r:id="rId13"/>
    <p:sldId id="298" r:id="rId14"/>
    <p:sldId id="319" r:id="rId15"/>
    <p:sldId id="285" r:id="rId16"/>
    <p:sldId id="305" r:id="rId17"/>
    <p:sldId id="306" r:id="rId18"/>
    <p:sldId id="317" r:id="rId19"/>
    <p:sldId id="308" r:id="rId20"/>
    <p:sldId id="316" r:id="rId21"/>
    <p:sldId id="310" r:id="rId22"/>
    <p:sldId id="311" r:id="rId23"/>
    <p:sldId id="312" r:id="rId24"/>
    <p:sldId id="313" r:id="rId25"/>
    <p:sldId id="314" r:id="rId26"/>
    <p:sldId id="315" r:id="rId27"/>
    <p:sldId id="304" r:id="rId28"/>
    <p:sldId id="318" r:id="rId2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4DDEC"/>
    <a:srgbClr val="898989"/>
    <a:srgbClr val="5B5B5B"/>
    <a:srgbClr val="969696"/>
    <a:srgbClr val="6D6E70"/>
    <a:srgbClr val="BFBFBF"/>
    <a:srgbClr val="08727B"/>
    <a:srgbClr val="4E8828"/>
    <a:srgbClr val="063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1" autoAdjust="0"/>
    <p:restoredTop sz="73977" autoAdjust="0"/>
  </p:normalViewPr>
  <p:slideViewPr>
    <p:cSldViewPr snapToGrid="0" snapToObjects="1">
      <p:cViewPr>
        <p:scale>
          <a:sx n="98" d="100"/>
          <a:sy n="98" d="100"/>
        </p:scale>
        <p:origin x="72" y="3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-4138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A894F7C-3E82-4F0F-B55A-4AA0869CC515}" type="datetimeFigureOut">
              <a:rPr lang="en-US" sz="800">
                <a:solidFill>
                  <a:schemeClr val="tx1">
                    <a:tint val="75000"/>
                  </a:schemeClr>
                </a:solidFill>
              </a:rPr>
              <a:pPr/>
              <a:t>7/2/2018</a:t>
            </a:fld>
            <a:endParaRPr lang="en-US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800" dirty="0">
                <a:solidFill>
                  <a:schemeClr val="tx1">
                    <a:tint val="75000"/>
                  </a:schemeClr>
                </a:solidFill>
              </a:rPr>
              <a:t>Copyright 2016 iRobot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684EAEE-0825-43C1-8968-8329E72EC52C}" type="slidenum">
              <a:rPr lang="en-US" sz="800">
                <a:solidFill>
                  <a:schemeClr val="tx1">
                    <a:tint val="75000"/>
                  </a:schemeClr>
                </a:solidFill>
              </a:rPr>
              <a:pPr/>
              <a:t>‹#›</a:t>
            </a:fld>
            <a:endParaRPr lang="en-US" sz="8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39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marL="0" algn="r" defTabSz="966612" rtl="0" eaLnBrk="1" latinLnBrk="0" hangingPunct="1"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F671473-8A15-4596-A523-539F2D93118B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marL="0" algn="l" defTabSz="966612" rtl="0" eaLnBrk="1" latinLnBrk="0" hangingPunct="1"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Copyright 2016 iRobot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marL="0" algn="r" defTabSz="966612" rtl="0" eaLnBrk="1" latinLnBrk="0" hangingPunct="1"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924309D-EFF7-4965-ADB9-C87785096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4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</a:t>
            </a:r>
          </a:p>
          <a:p>
            <a:r>
              <a:rPr lang="en-US" dirty="0"/>
              <a:t>iRobot</a:t>
            </a:r>
          </a:p>
          <a:p>
            <a:pPr marL="181240" indent="-181240">
              <a:buFontTx/>
              <a:buChar char="-"/>
            </a:pPr>
            <a:r>
              <a:rPr lang="en-US" dirty="0"/>
              <a:t>Roomba, scale</a:t>
            </a:r>
          </a:p>
          <a:p>
            <a:pPr marL="181240" indent="-181240">
              <a:buFontTx/>
              <a:buChar char="-"/>
            </a:pPr>
            <a:r>
              <a:rPr lang="en-US" dirty="0"/>
              <a:t>Serverless prod, 30 </a:t>
            </a:r>
            <a:r>
              <a:rPr lang="en-US" dirty="0" err="1"/>
              <a:t>svcs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1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980 launch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connected Roomba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4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More robots</a:t>
            </a:r>
          </a:p>
          <a:p>
            <a:pPr marL="171450" indent="-171450">
              <a:buFontTx/>
              <a:buChar char="-"/>
            </a:pPr>
            <a:r>
              <a:rPr lang="en-US" dirty="0"/>
              <a:t>Smart Home</a:t>
            </a:r>
          </a:p>
          <a:p>
            <a:pPr marL="171450" indent="-171450">
              <a:buFontTx/>
              <a:buChar char="-"/>
            </a:pPr>
            <a:r>
              <a:rPr lang="en-US" dirty="0"/>
              <a:t>HKC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3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AWS </a:t>
            </a:r>
            <a:r>
              <a:rPr lang="en-US" baseline="0" dirty="0" err="1"/>
              <a:t>IoT</a:t>
            </a:r>
            <a:r>
              <a:rPr lang="en-US" baseline="0" dirty="0"/>
              <a:t> is the connection layer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services needed</a:t>
            </a:r>
          </a:p>
          <a:p>
            <a:pPr marL="171450" indent="-171450">
              <a:buFontTx/>
              <a:buChar char="-"/>
            </a:pPr>
            <a:r>
              <a:rPr lang="en-US" dirty="0"/>
              <a:t>Depends on how you count (Kinesis Firehose, IAM/STS)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extras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9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6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Good strategy is to go event-based, e.g. CQRS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24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registering a robot</a:t>
            </a:r>
          </a:p>
          <a:p>
            <a:pPr marL="171450" indent="-171450">
              <a:buFontTx/>
              <a:buChar char="-"/>
            </a:pPr>
            <a:r>
              <a:rPr lang="en-US" dirty="0"/>
              <a:t>example looks complicated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6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Red-black entire system</a:t>
            </a:r>
          </a:p>
          <a:p>
            <a:r>
              <a:rPr lang="en-US" dirty="0">
                <a:solidFill>
                  <a:srgbClr val="FF0000"/>
                </a:solidFill>
              </a:rPr>
              <a:t>Ok, since you never pay for idle</a:t>
            </a:r>
          </a:p>
          <a:p>
            <a:r>
              <a:rPr lang="en-US" dirty="0">
                <a:solidFill>
                  <a:srgbClr val="FF0000"/>
                </a:solidFill>
              </a:rPr>
              <a:t>Scalable in number of services, but not cadence</a:t>
            </a:r>
          </a:p>
          <a:p>
            <a:r>
              <a:rPr lang="en-US" dirty="0">
                <a:solidFill>
                  <a:srgbClr val="FF0000"/>
                </a:solidFill>
              </a:rPr>
              <a:t>Two entire systems: how do you switch clients over?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D54C3-1224-4A42-B8B3-B1BC157AA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7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Policies could be on versions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4309D-EFF7-4965-ADB9-C8778509694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07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704491" y="2514997"/>
            <a:ext cx="7030184" cy="1014633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 Placeholder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3704491" y="3529630"/>
            <a:ext cx="7030184" cy="36564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26" name="Rectangle 25"/>
          <p:cNvSpPr/>
          <p:nvPr userDrawn="1"/>
        </p:nvSpPr>
        <p:spPr bwMode="gray">
          <a:xfrm>
            <a:off x="0" y="0"/>
            <a:ext cx="12192000" cy="194699"/>
          </a:xfrm>
          <a:prstGeom prst="rect">
            <a:avLst/>
          </a:prstGeom>
          <a:solidFill>
            <a:srgbClr val="69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 bwMode="gray">
          <a:xfrm>
            <a:off x="3704491" y="1828800"/>
            <a:ext cx="7030184" cy="92279"/>
          </a:xfrm>
          <a:prstGeom prst="rect">
            <a:avLst/>
          </a:prstGeom>
          <a:solidFill>
            <a:srgbClr val="69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 bwMode="gray">
          <a:xfrm>
            <a:off x="3704491" y="4310654"/>
            <a:ext cx="70128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3704491" y="4800614"/>
            <a:ext cx="7030184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Month Day, Year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3704491" y="5324910"/>
            <a:ext cx="7030184" cy="1828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b="1" kern="120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Presenter Name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4" hasCustomPrompt="1"/>
          </p:nvPr>
        </p:nvSpPr>
        <p:spPr bwMode="gray">
          <a:xfrm>
            <a:off x="3704491" y="5526780"/>
            <a:ext cx="7030184" cy="1828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Position Title</a:t>
            </a:r>
          </a:p>
        </p:txBody>
      </p:sp>
      <p:grpSp>
        <p:nvGrpSpPr>
          <p:cNvPr id="37" name="Group 4"/>
          <p:cNvGrpSpPr>
            <a:grpSpLocks noChangeAspect="1"/>
          </p:cNvGrpSpPr>
          <p:nvPr userDrawn="1"/>
        </p:nvGrpSpPr>
        <p:grpSpPr bwMode="auto">
          <a:xfrm>
            <a:off x="596130" y="2785913"/>
            <a:ext cx="2461396" cy="563032"/>
            <a:chOff x="2359" y="1821"/>
            <a:chExt cx="2964" cy="678"/>
          </a:xfrm>
          <a:solidFill>
            <a:schemeClr val="accent1"/>
          </a:solidFill>
        </p:grpSpPr>
        <p:sp>
          <p:nvSpPr>
            <p:cNvPr id="40" name="Freeform 5"/>
            <p:cNvSpPr>
              <a:spLocks/>
            </p:cNvSpPr>
            <p:nvPr userDrawn="1"/>
          </p:nvSpPr>
          <p:spPr bwMode="auto">
            <a:xfrm>
              <a:off x="2624" y="1825"/>
              <a:ext cx="452" cy="660"/>
            </a:xfrm>
            <a:custGeom>
              <a:avLst/>
              <a:gdLst>
                <a:gd name="T0" fmla="*/ 182 w 191"/>
                <a:gd name="T1" fmla="*/ 90 h 276"/>
                <a:gd name="T2" fmla="*/ 111 w 191"/>
                <a:gd name="T3" fmla="*/ 0 h 276"/>
                <a:gd name="T4" fmla="*/ 25 w 191"/>
                <a:gd name="T5" fmla="*/ 0 h 276"/>
                <a:gd name="T6" fmla="*/ 11 w 191"/>
                <a:gd name="T7" fmla="*/ 67 h 276"/>
                <a:gd name="T8" fmla="*/ 76 w 191"/>
                <a:gd name="T9" fmla="*/ 67 h 276"/>
                <a:gd name="T10" fmla="*/ 94 w 191"/>
                <a:gd name="T11" fmla="*/ 91 h 276"/>
                <a:gd name="T12" fmla="*/ 66 w 191"/>
                <a:gd name="T13" fmla="*/ 114 h 276"/>
                <a:gd name="T14" fmla="*/ 0 w 191"/>
                <a:gd name="T15" fmla="*/ 114 h 276"/>
                <a:gd name="T16" fmla="*/ 88 w 191"/>
                <a:gd name="T17" fmla="*/ 276 h 276"/>
                <a:gd name="T18" fmla="*/ 180 w 191"/>
                <a:gd name="T19" fmla="*/ 276 h 276"/>
                <a:gd name="T20" fmla="*/ 120 w 191"/>
                <a:gd name="T21" fmla="*/ 168 h 276"/>
                <a:gd name="T22" fmla="*/ 182 w 191"/>
                <a:gd name="T23" fmla="*/ 9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276">
                  <a:moveTo>
                    <a:pt x="182" y="90"/>
                  </a:moveTo>
                  <a:cubicBezTo>
                    <a:pt x="191" y="46"/>
                    <a:pt x="166" y="0"/>
                    <a:pt x="1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9" y="67"/>
                    <a:pt x="97" y="78"/>
                    <a:pt x="94" y="91"/>
                  </a:cubicBezTo>
                  <a:cubicBezTo>
                    <a:pt x="92" y="104"/>
                    <a:pt x="79" y="114"/>
                    <a:pt x="66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8" y="276"/>
                    <a:pt x="88" y="276"/>
                    <a:pt x="88" y="276"/>
                  </a:cubicBezTo>
                  <a:cubicBezTo>
                    <a:pt x="180" y="276"/>
                    <a:pt x="180" y="276"/>
                    <a:pt x="180" y="2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6" y="159"/>
                    <a:pt x="172" y="135"/>
                    <a:pt x="18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6"/>
            <p:cNvSpPr>
              <a:spLocks/>
            </p:cNvSpPr>
            <p:nvPr userDrawn="1"/>
          </p:nvSpPr>
          <p:spPr bwMode="auto">
            <a:xfrm>
              <a:off x="2359" y="2098"/>
              <a:ext cx="265" cy="387"/>
            </a:xfrm>
            <a:custGeom>
              <a:avLst/>
              <a:gdLst>
                <a:gd name="T0" fmla="*/ 15 w 112"/>
                <a:gd name="T1" fmla="*/ 91 h 162"/>
                <a:gd name="T2" fmla="*/ 0 w 112"/>
                <a:gd name="T3" fmla="*/ 162 h 162"/>
                <a:gd name="T4" fmla="*/ 78 w 112"/>
                <a:gd name="T5" fmla="*/ 162 h 162"/>
                <a:gd name="T6" fmla="*/ 112 w 112"/>
                <a:gd name="T7" fmla="*/ 0 h 162"/>
                <a:gd name="T8" fmla="*/ 15 w 112"/>
                <a:gd name="T9" fmla="*/ 9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2">
                  <a:moveTo>
                    <a:pt x="15" y="91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65" y="2"/>
                    <a:pt x="27" y="34"/>
                    <a:pt x="1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Oval 7"/>
            <p:cNvSpPr>
              <a:spLocks noChangeArrowheads="1"/>
            </p:cNvSpPr>
            <p:nvPr userDrawn="1"/>
          </p:nvSpPr>
          <p:spPr bwMode="auto">
            <a:xfrm>
              <a:off x="2428" y="1821"/>
              <a:ext cx="175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8"/>
            <p:cNvSpPr>
              <a:spLocks/>
            </p:cNvSpPr>
            <p:nvPr userDrawn="1"/>
          </p:nvSpPr>
          <p:spPr bwMode="auto">
            <a:xfrm>
              <a:off x="4900" y="1825"/>
              <a:ext cx="409" cy="674"/>
            </a:xfrm>
            <a:custGeom>
              <a:avLst/>
              <a:gdLst>
                <a:gd name="T0" fmla="*/ 123 w 173"/>
                <a:gd name="T1" fmla="*/ 0 h 282"/>
                <a:gd name="T2" fmla="*/ 49 w 173"/>
                <a:gd name="T3" fmla="*/ 0 h 282"/>
                <a:gd name="T4" fmla="*/ 11 w 173"/>
                <a:gd name="T5" fmla="*/ 181 h 282"/>
                <a:gd name="T6" fmla="*/ 126 w 173"/>
                <a:gd name="T7" fmla="*/ 282 h 282"/>
                <a:gd name="T8" fmla="*/ 128 w 173"/>
                <a:gd name="T9" fmla="*/ 282 h 282"/>
                <a:gd name="T10" fmla="*/ 143 w 173"/>
                <a:gd name="T11" fmla="*/ 212 h 282"/>
                <a:gd name="T12" fmla="*/ 85 w 173"/>
                <a:gd name="T13" fmla="*/ 175 h 282"/>
                <a:gd name="T14" fmla="*/ 95 w 173"/>
                <a:gd name="T15" fmla="*/ 130 h 282"/>
                <a:gd name="T16" fmla="*/ 160 w 173"/>
                <a:gd name="T17" fmla="*/ 130 h 282"/>
                <a:gd name="T18" fmla="*/ 173 w 173"/>
                <a:gd name="T19" fmla="*/ 67 h 282"/>
                <a:gd name="T20" fmla="*/ 108 w 173"/>
                <a:gd name="T21" fmla="*/ 67 h 282"/>
                <a:gd name="T22" fmla="*/ 123 w 173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82">
                  <a:moveTo>
                    <a:pt x="12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0" y="233"/>
                    <a:pt x="37" y="282"/>
                    <a:pt x="126" y="282"/>
                  </a:cubicBezTo>
                  <a:cubicBezTo>
                    <a:pt x="126" y="282"/>
                    <a:pt x="128" y="282"/>
                    <a:pt x="128" y="28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15" y="216"/>
                    <a:pt x="79" y="205"/>
                    <a:pt x="85" y="175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9"/>
            <p:cNvSpPr>
              <a:spLocks noEditPoints="1"/>
            </p:cNvSpPr>
            <p:nvPr userDrawn="1"/>
          </p:nvSpPr>
          <p:spPr bwMode="auto">
            <a:xfrm>
              <a:off x="3652" y="1825"/>
              <a:ext cx="637" cy="674"/>
            </a:xfrm>
            <a:custGeom>
              <a:avLst/>
              <a:gdLst>
                <a:gd name="T0" fmla="*/ 156 w 269"/>
                <a:gd name="T1" fmla="*/ 68 h 282"/>
                <a:gd name="T2" fmla="*/ 107 w 269"/>
                <a:gd name="T3" fmla="*/ 76 h 282"/>
                <a:gd name="T4" fmla="*/ 124 w 269"/>
                <a:gd name="T5" fmla="*/ 0 h 282"/>
                <a:gd name="T6" fmla="*/ 50 w 269"/>
                <a:gd name="T7" fmla="*/ 0 h 282"/>
                <a:gd name="T8" fmla="*/ 13 w 269"/>
                <a:gd name="T9" fmla="*/ 175 h 282"/>
                <a:gd name="T10" fmla="*/ 111 w 269"/>
                <a:gd name="T11" fmla="*/ 282 h 282"/>
                <a:gd name="T12" fmla="*/ 255 w 269"/>
                <a:gd name="T13" fmla="*/ 180 h 282"/>
                <a:gd name="T14" fmla="*/ 156 w 269"/>
                <a:gd name="T15" fmla="*/ 68 h 282"/>
                <a:gd name="T16" fmla="*/ 182 w 269"/>
                <a:gd name="T17" fmla="*/ 175 h 282"/>
                <a:gd name="T18" fmla="*/ 124 w 269"/>
                <a:gd name="T19" fmla="*/ 220 h 282"/>
                <a:gd name="T20" fmla="*/ 87 w 269"/>
                <a:gd name="T21" fmla="*/ 173 h 282"/>
                <a:gd name="T22" fmla="*/ 143 w 269"/>
                <a:gd name="T23" fmla="*/ 130 h 282"/>
                <a:gd name="T24" fmla="*/ 182 w 269"/>
                <a:gd name="T25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82">
                  <a:moveTo>
                    <a:pt x="156" y="68"/>
                  </a:moveTo>
                  <a:cubicBezTo>
                    <a:pt x="141" y="68"/>
                    <a:pt x="116" y="72"/>
                    <a:pt x="107" y="7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0" y="237"/>
                    <a:pt x="42" y="282"/>
                    <a:pt x="111" y="282"/>
                  </a:cubicBezTo>
                  <a:cubicBezTo>
                    <a:pt x="189" y="282"/>
                    <a:pt x="240" y="249"/>
                    <a:pt x="255" y="180"/>
                  </a:cubicBezTo>
                  <a:cubicBezTo>
                    <a:pt x="269" y="113"/>
                    <a:pt x="220" y="68"/>
                    <a:pt x="156" y="68"/>
                  </a:cubicBezTo>
                  <a:close/>
                  <a:moveTo>
                    <a:pt x="182" y="175"/>
                  </a:moveTo>
                  <a:cubicBezTo>
                    <a:pt x="176" y="202"/>
                    <a:pt x="155" y="220"/>
                    <a:pt x="124" y="220"/>
                  </a:cubicBezTo>
                  <a:cubicBezTo>
                    <a:pt x="93" y="220"/>
                    <a:pt x="81" y="201"/>
                    <a:pt x="87" y="173"/>
                  </a:cubicBezTo>
                  <a:cubicBezTo>
                    <a:pt x="93" y="146"/>
                    <a:pt x="113" y="130"/>
                    <a:pt x="143" y="130"/>
                  </a:cubicBezTo>
                  <a:cubicBezTo>
                    <a:pt x="174" y="130"/>
                    <a:pt x="188" y="149"/>
                    <a:pt x="182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0"/>
            <p:cNvSpPr>
              <a:spLocks noEditPoints="1"/>
            </p:cNvSpPr>
            <p:nvPr userDrawn="1"/>
          </p:nvSpPr>
          <p:spPr bwMode="auto">
            <a:xfrm>
              <a:off x="4270" y="1988"/>
              <a:ext cx="641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2 w 271"/>
                <a:gd name="T5" fmla="*/ 214 h 214"/>
                <a:gd name="T6" fmla="*/ 258 w 271"/>
                <a:gd name="T7" fmla="*/ 107 h 214"/>
                <a:gd name="T8" fmla="*/ 158 w 271"/>
                <a:gd name="T9" fmla="*/ 0 h 214"/>
                <a:gd name="T10" fmla="*/ 184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4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9" y="0"/>
                    <a:pt x="28" y="41"/>
                    <a:pt x="14" y="107"/>
                  </a:cubicBezTo>
                  <a:cubicBezTo>
                    <a:pt x="0" y="173"/>
                    <a:pt x="44" y="214"/>
                    <a:pt x="112" y="214"/>
                  </a:cubicBezTo>
                  <a:cubicBezTo>
                    <a:pt x="195" y="214"/>
                    <a:pt x="244" y="173"/>
                    <a:pt x="258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4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4" y="79"/>
                    <a:pt x="114" y="62"/>
                    <a:pt x="145" y="62"/>
                  </a:cubicBezTo>
                  <a:cubicBezTo>
                    <a:pt x="176" y="62"/>
                    <a:pt x="189" y="81"/>
                    <a:pt x="18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1"/>
            <p:cNvSpPr>
              <a:spLocks noEditPoints="1"/>
            </p:cNvSpPr>
            <p:nvPr userDrawn="1"/>
          </p:nvSpPr>
          <p:spPr bwMode="auto">
            <a:xfrm>
              <a:off x="3024" y="1988"/>
              <a:ext cx="642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1 w 271"/>
                <a:gd name="T5" fmla="*/ 214 h 214"/>
                <a:gd name="T6" fmla="*/ 257 w 271"/>
                <a:gd name="T7" fmla="*/ 107 h 214"/>
                <a:gd name="T8" fmla="*/ 158 w 271"/>
                <a:gd name="T9" fmla="*/ 0 h 214"/>
                <a:gd name="T10" fmla="*/ 183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3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8" y="0"/>
                    <a:pt x="28" y="41"/>
                    <a:pt x="14" y="107"/>
                  </a:cubicBezTo>
                  <a:cubicBezTo>
                    <a:pt x="0" y="173"/>
                    <a:pt x="43" y="214"/>
                    <a:pt x="111" y="214"/>
                  </a:cubicBezTo>
                  <a:cubicBezTo>
                    <a:pt x="195" y="214"/>
                    <a:pt x="243" y="173"/>
                    <a:pt x="257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3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3" y="79"/>
                    <a:pt x="114" y="62"/>
                    <a:pt x="145" y="62"/>
                  </a:cubicBezTo>
                  <a:cubicBezTo>
                    <a:pt x="175" y="62"/>
                    <a:pt x="189" y="81"/>
                    <a:pt x="18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2"/>
            <p:cNvSpPr>
              <a:spLocks noEditPoints="1"/>
            </p:cNvSpPr>
            <p:nvPr userDrawn="1"/>
          </p:nvSpPr>
          <p:spPr bwMode="auto">
            <a:xfrm>
              <a:off x="5243" y="1833"/>
              <a:ext cx="80" cy="81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17 w 34"/>
                <a:gd name="T11" fmla="*/ 31 h 34"/>
                <a:gd name="T12" fmla="*/ 31 w 34"/>
                <a:gd name="T13" fmla="*/ 17 h 34"/>
                <a:gd name="T14" fmla="*/ 17 w 34"/>
                <a:gd name="T15" fmla="*/ 3 h 34"/>
                <a:gd name="T16" fmla="*/ 3 w 34"/>
                <a:gd name="T17" fmla="*/ 17 h 34"/>
                <a:gd name="T18" fmla="*/ 17 w 34"/>
                <a:gd name="T19" fmla="*/ 31 h 34"/>
                <a:gd name="T20" fmla="*/ 26 w 34"/>
                <a:gd name="T21" fmla="*/ 26 h 34"/>
                <a:gd name="T22" fmla="*/ 23 w 34"/>
                <a:gd name="T23" fmla="*/ 26 h 34"/>
                <a:gd name="T24" fmla="*/ 17 w 34"/>
                <a:gd name="T25" fmla="*/ 19 h 34"/>
                <a:gd name="T26" fmla="*/ 14 w 34"/>
                <a:gd name="T27" fmla="*/ 19 h 34"/>
                <a:gd name="T28" fmla="*/ 14 w 34"/>
                <a:gd name="T29" fmla="*/ 26 h 34"/>
                <a:gd name="T30" fmla="*/ 10 w 34"/>
                <a:gd name="T31" fmla="*/ 26 h 34"/>
                <a:gd name="T32" fmla="*/ 10 w 34"/>
                <a:gd name="T33" fmla="*/ 7 h 34"/>
                <a:gd name="T34" fmla="*/ 17 w 34"/>
                <a:gd name="T35" fmla="*/ 7 h 34"/>
                <a:gd name="T36" fmla="*/ 24 w 34"/>
                <a:gd name="T37" fmla="*/ 13 h 34"/>
                <a:gd name="T38" fmla="*/ 20 w 34"/>
                <a:gd name="T39" fmla="*/ 18 h 34"/>
                <a:gd name="T40" fmla="*/ 26 w 34"/>
                <a:gd name="T41" fmla="*/ 26 h 34"/>
                <a:gd name="T42" fmla="*/ 17 w 34"/>
                <a:gd name="T43" fmla="*/ 10 h 34"/>
                <a:gd name="T44" fmla="*/ 14 w 34"/>
                <a:gd name="T45" fmla="*/ 10 h 34"/>
                <a:gd name="T46" fmla="*/ 14 w 34"/>
                <a:gd name="T47" fmla="*/ 16 h 34"/>
                <a:gd name="T48" fmla="*/ 17 w 34"/>
                <a:gd name="T49" fmla="*/ 16 h 34"/>
                <a:gd name="T50" fmla="*/ 21 w 34"/>
                <a:gd name="T51" fmla="*/ 13 h 34"/>
                <a:gd name="T52" fmla="*/ 17 w 34"/>
                <a:gd name="T5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" y="31"/>
                  </a:moveTo>
                  <a:cubicBezTo>
                    <a:pt x="25" y="31"/>
                    <a:pt x="31" y="25"/>
                    <a:pt x="31" y="17"/>
                  </a:cubicBezTo>
                  <a:cubicBezTo>
                    <a:pt x="31" y="9"/>
                    <a:pt x="25" y="3"/>
                    <a:pt x="17" y="3"/>
                  </a:cubicBezTo>
                  <a:cubicBezTo>
                    <a:pt x="9" y="3"/>
                    <a:pt x="3" y="9"/>
                    <a:pt x="3" y="17"/>
                  </a:cubicBezTo>
                  <a:cubicBezTo>
                    <a:pt x="3" y="25"/>
                    <a:pt x="9" y="31"/>
                    <a:pt x="17" y="31"/>
                  </a:cubicBezTo>
                  <a:close/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4" y="10"/>
                    <a:pt x="24" y="13"/>
                  </a:cubicBezTo>
                  <a:cubicBezTo>
                    <a:pt x="24" y="16"/>
                    <a:pt x="22" y="18"/>
                    <a:pt x="20" y="18"/>
                  </a:cubicBezTo>
                  <a:lnTo>
                    <a:pt x="26" y="26"/>
                  </a:lnTo>
                  <a:close/>
                  <a:moveTo>
                    <a:pt x="17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1" y="15"/>
                    <a:pt x="21" y="13"/>
                  </a:cubicBezTo>
                  <a:cubicBezTo>
                    <a:pt x="21" y="11"/>
                    <a:pt x="21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649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882292"/>
            <a:ext cx="5093721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 bwMode="gray">
          <a:xfrm>
            <a:off x="6571530" y="1882292"/>
            <a:ext cx="5109778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79"/>
          </p:nvPr>
        </p:nvSpPr>
        <p:spPr bwMode="gray">
          <a:xfrm>
            <a:off x="523309" y="1508912"/>
            <a:ext cx="5093720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80"/>
          </p:nvPr>
        </p:nvSpPr>
        <p:spPr bwMode="gray">
          <a:xfrm>
            <a:off x="6562399" y="1508912"/>
            <a:ext cx="5125836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b="1" dirty="0" smtClean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84177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60353"/>
            <a:ext cx="5793602" cy="4546832"/>
          </a:xfrm>
        </p:spPr>
        <p:txBody>
          <a:bodyPr anchor="ctr">
            <a:noAutofit/>
          </a:bodyPr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 bwMode="gray">
          <a:xfrm>
            <a:off x="6571530" y="1560353"/>
            <a:ext cx="5109778" cy="4546832"/>
          </a:xfrm>
        </p:spPr>
        <p:txBody>
          <a:bodyPr anchor="ctr">
            <a:noAutofit/>
          </a:bodyPr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841538"/>
          </a:xfr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396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882292"/>
            <a:ext cx="3524817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 bwMode="gray">
          <a:xfrm>
            <a:off x="4323783" y="1882292"/>
            <a:ext cx="3543868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 bwMode="gray">
          <a:xfrm>
            <a:off x="8143309" y="1882292"/>
            <a:ext cx="3543868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79"/>
          </p:nvPr>
        </p:nvSpPr>
        <p:spPr bwMode="gray">
          <a:xfrm>
            <a:off x="523309" y="1508912"/>
            <a:ext cx="3524816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80"/>
          </p:nvPr>
        </p:nvSpPr>
        <p:spPr bwMode="gray">
          <a:xfrm>
            <a:off x="4323783" y="1508912"/>
            <a:ext cx="3543868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81"/>
          </p:nvPr>
        </p:nvSpPr>
        <p:spPr bwMode="gray">
          <a:xfrm>
            <a:off x="8143309" y="1508912"/>
            <a:ext cx="3543868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221441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882292"/>
            <a:ext cx="2595341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 bwMode="gray">
          <a:xfrm>
            <a:off x="3360938" y="1882292"/>
            <a:ext cx="2609368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 bwMode="gray">
          <a:xfrm>
            <a:off x="6223674" y="1882292"/>
            <a:ext cx="2609368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79"/>
          </p:nvPr>
        </p:nvSpPr>
        <p:spPr bwMode="gray">
          <a:xfrm>
            <a:off x="523309" y="1508912"/>
            <a:ext cx="2595340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80"/>
          </p:nvPr>
        </p:nvSpPr>
        <p:spPr bwMode="gray">
          <a:xfrm>
            <a:off x="3360938" y="1508912"/>
            <a:ext cx="2609368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81"/>
          </p:nvPr>
        </p:nvSpPr>
        <p:spPr bwMode="gray">
          <a:xfrm>
            <a:off x="6223674" y="1508912"/>
            <a:ext cx="2609368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82"/>
          </p:nvPr>
        </p:nvSpPr>
        <p:spPr bwMode="gray">
          <a:xfrm>
            <a:off x="9071940" y="1882292"/>
            <a:ext cx="2609368" cy="368030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83"/>
          </p:nvPr>
        </p:nvSpPr>
        <p:spPr bwMode="gray">
          <a:xfrm>
            <a:off x="9071940" y="1508912"/>
            <a:ext cx="2609368" cy="3810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2733660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79" hasCustomPrompt="1"/>
          </p:nvPr>
        </p:nvSpPr>
        <p:spPr bwMode="gray">
          <a:xfrm>
            <a:off x="6840844" y="1519963"/>
            <a:ext cx="4840464" cy="38902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80"/>
          </p:nvPr>
        </p:nvSpPr>
        <p:spPr bwMode="gray">
          <a:xfrm>
            <a:off x="6929091" y="1600452"/>
            <a:ext cx="4663970" cy="37292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08913"/>
            <a:ext cx="5441487" cy="4053688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2334501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35" hasCustomPrompt="1"/>
          </p:nvPr>
        </p:nvSpPr>
        <p:spPr bwMode="gray">
          <a:xfrm>
            <a:off x="6840844" y="1519963"/>
            <a:ext cx="2330295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08913"/>
            <a:ext cx="5441487" cy="4053688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 bwMode="gray">
          <a:xfrm>
            <a:off x="6885127" y="1556471"/>
            <a:ext cx="2241728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89" hasCustomPrompt="1"/>
          </p:nvPr>
        </p:nvSpPr>
        <p:spPr bwMode="gray">
          <a:xfrm>
            <a:off x="6840844" y="3581400"/>
            <a:ext cx="4840464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idx="90"/>
          </p:nvPr>
        </p:nvSpPr>
        <p:spPr bwMode="gray">
          <a:xfrm>
            <a:off x="6885126" y="3617908"/>
            <a:ext cx="4751897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91" hasCustomPrompt="1"/>
          </p:nvPr>
        </p:nvSpPr>
        <p:spPr bwMode="gray">
          <a:xfrm>
            <a:off x="9351013" y="1519963"/>
            <a:ext cx="2330295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idx="92"/>
          </p:nvPr>
        </p:nvSpPr>
        <p:spPr bwMode="gray">
          <a:xfrm>
            <a:off x="9395296" y="1556471"/>
            <a:ext cx="2241728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2150496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08913"/>
            <a:ext cx="5441487" cy="4053688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35" hasCustomPrompt="1"/>
          </p:nvPr>
        </p:nvSpPr>
        <p:spPr bwMode="gray">
          <a:xfrm>
            <a:off x="6840844" y="1519963"/>
            <a:ext cx="2330295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idx="15"/>
          </p:nvPr>
        </p:nvSpPr>
        <p:spPr bwMode="gray">
          <a:xfrm>
            <a:off x="6885127" y="1556471"/>
            <a:ext cx="2241728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idx="89" hasCustomPrompt="1"/>
          </p:nvPr>
        </p:nvSpPr>
        <p:spPr bwMode="gray">
          <a:xfrm>
            <a:off x="9351013" y="1519963"/>
            <a:ext cx="2330295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idx="90"/>
          </p:nvPr>
        </p:nvSpPr>
        <p:spPr bwMode="gray">
          <a:xfrm>
            <a:off x="9395296" y="1556471"/>
            <a:ext cx="2241728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idx="91" hasCustomPrompt="1"/>
          </p:nvPr>
        </p:nvSpPr>
        <p:spPr bwMode="gray">
          <a:xfrm>
            <a:off x="6840844" y="3581400"/>
            <a:ext cx="2330295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idx="92"/>
          </p:nvPr>
        </p:nvSpPr>
        <p:spPr bwMode="gray">
          <a:xfrm>
            <a:off x="6885127" y="3617908"/>
            <a:ext cx="2241728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idx="93" hasCustomPrompt="1"/>
          </p:nvPr>
        </p:nvSpPr>
        <p:spPr bwMode="gray">
          <a:xfrm>
            <a:off x="9351013" y="3581400"/>
            <a:ext cx="2330295" cy="1832837"/>
          </a:xfrm>
          <a:ln>
            <a:solidFill>
              <a:schemeClr val="accent1"/>
            </a:solidFill>
          </a:ln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idx="94"/>
          </p:nvPr>
        </p:nvSpPr>
        <p:spPr bwMode="gray">
          <a:xfrm>
            <a:off x="9395296" y="3617908"/>
            <a:ext cx="2241728" cy="17598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199356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6228783" y="1508912"/>
            <a:ext cx="5429817" cy="40536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08912"/>
            <a:ext cx="5441487" cy="4060363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3194832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 bwMode="gray">
          <a:xfrm>
            <a:off x="523308" y="1126412"/>
            <a:ext cx="5429817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6228783" y="1126412"/>
            <a:ext cx="5429817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522972" y="3661392"/>
            <a:ext cx="11135628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4" hasCustomPrompt="1"/>
          </p:nvPr>
        </p:nvSpPr>
        <p:spPr bwMode="gray">
          <a:xfrm>
            <a:off x="523307" y="6460478"/>
            <a:ext cx="6934767" cy="20187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algn="l" defTabSz="914400" rtl="0" eaLnBrk="1" latinLnBrk="0" hangingPunct="1"/>
            <a:r>
              <a:rPr lang="en-US" sz="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Footnote Placeholder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522971" y="6183749"/>
            <a:ext cx="1407429" cy="20187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algn="l" defTabSz="914400" rtl="0" eaLnBrk="1" latinLnBrk="0" hangingPunct="1"/>
            <a:r>
              <a:rPr lang="en-US" sz="800" kern="12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Partner Logo Placeholder</a:t>
            </a:r>
            <a:endParaRPr lang="en-US" sz="8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7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 bwMode="gray">
          <a:xfrm>
            <a:off x="523140" y="1126412"/>
            <a:ext cx="5429817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6228615" y="1126412"/>
            <a:ext cx="5429817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522972" y="3661392"/>
            <a:ext cx="5430153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228447" y="3661392"/>
            <a:ext cx="5430153" cy="25184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 bwMode="gray">
          <a:xfrm>
            <a:off x="523307" y="6460478"/>
            <a:ext cx="6934767" cy="20187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algn="l" defTabSz="914400" rtl="0" eaLnBrk="1" latinLnBrk="0" hangingPunct="1"/>
            <a:r>
              <a:rPr lang="en-US" sz="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Footnote Placeholder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522971" y="6183749"/>
            <a:ext cx="1407429" cy="20187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algn="l" defTabSz="914400" rtl="0" eaLnBrk="1" latinLnBrk="0" hangingPunct="1"/>
            <a:r>
              <a:rPr lang="en-US" sz="800" kern="12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Partner Logo Placeholder</a:t>
            </a:r>
            <a:endParaRPr lang="en-US" sz="8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7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0"/>
            <a:ext cx="889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21386" y="2514997"/>
            <a:ext cx="7030184" cy="1014633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 Placeholder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1386" y="3529630"/>
            <a:ext cx="7030184" cy="36564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placeholder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521386" y="4310654"/>
            <a:ext cx="70128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21386" y="4800614"/>
            <a:ext cx="7030184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Month Day, Year</a:t>
            </a:r>
          </a:p>
        </p:txBody>
      </p:sp>
      <p:sp>
        <p:nvSpPr>
          <p:cNvPr id="34" name="Rectangle 33"/>
          <p:cNvSpPr/>
          <p:nvPr userDrawn="1"/>
        </p:nvSpPr>
        <p:spPr bwMode="gray">
          <a:xfrm>
            <a:off x="521386" y="1828800"/>
            <a:ext cx="7030184" cy="922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521386" y="5324910"/>
            <a:ext cx="7030184" cy="1828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Presenter Name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14" hasCustomPrompt="1"/>
          </p:nvPr>
        </p:nvSpPr>
        <p:spPr bwMode="gray">
          <a:xfrm>
            <a:off x="521386" y="5526780"/>
            <a:ext cx="7030184" cy="1828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Position Title</a:t>
            </a:r>
          </a:p>
        </p:txBody>
      </p:sp>
      <p:grpSp>
        <p:nvGrpSpPr>
          <p:cNvPr id="45" name="Group 4"/>
          <p:cNvGrpSpPr>
            <a:grpSpLocks noChangeAspect="1"/>
          </p:cNvGrpSpPr>
          <p:nvPr userDrawn="1"/>
        </p:nvGrpSpPr>
        <p:grpSpPr bwMode="auto">
          <a:xfrm>
            <a:off x="531254" y="805681"/>
            <a:ext cx="1423752" cy="325676"/>
            <a:chOff x="2359" y="1821"/>
            <a:chExt cx="2964" cy="678"/>
          </a:xfrm>
          <a:solidFill>
            <a:schemeClr val="accent1"/>
          </a:solidFill>
        </p:grpSpPr>
        <p:sp>
          <p:nvSpPr>
            <p:cNvPr id="46" name="Freeform 5"/>
            <p:cNvSpPr>
              <a:spLocks/>
            </p:cNvSpPr>
            <p:nvPr userDrawn="1"/>
          </p:nvSpPr>
          <p:spPr bwMode="auto">
            <a:xfrm>
              <a:off x="2624" y="1825"/>
              <a:ext cx="452" cy="660"/>
            </a:xfrm>
            <a:custGeom>
              <a:avLst/>
              <a:gdLst>
                <a:gd name="T0" fmla="*/ 182 w 191"/>
                <a:gd name="T1" fmla="*/ 90 h 276"/>
                <a:gd name="T2" fmla="*/ 111 w 191"/>
                <a:gd name="T3" fmla="*/ 0 h 276"/>
                <a:gd name="T4" fmla="*/ 25 w 191"/>
                <a:gd name="T5" fmla="*/ 0 h 276"/>
                <a:gd name="T6" fmla="*/ 11 w 191"/>
                <a:gd name="T7" fmla="*/ 67 h 276"/>
                <a:gd name="T8" fmla="*/ 76 w 191"/>
                <a:gd name="T9" fmla="*/ 67 h 276"/>
                <a:gd name="T10" fmla="*/ 94 w 191"/>
                <a:gd name="T11" fmla="*/ 91 h 276"/>
                <a:gd name="T12" fmla="*/ 66 w 191"/>
                <a:gd name="T13" fmla="*/ 114 h 276"/>
                <a:gd name="T14" fmla="*/ 0 w 191"/>
                <a:gd name="T15" fmla="*/ 114 h 276"/>
                <a:gd name="T16" fmla="*/ 88 w 191"/>
                <a:gd name="T17" fmla="*/ 276 h 276"/>
                <a:gd name="T18" fmla="*/ 180 w 191"/>
                <a:gd name="T19" fmla="*/ 276 h 276"/>
                <a:gd name="T20" fmla="*/ 120 w 191"/>
                <a:gd name="T21" fmla="*/ 168 h 276"/>
                <a:gd name="T22" fmla="*/ 182 w 191"/>
                <a:gd name="T23" fmla="*/ 9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276">
                  <a:moveTo>
                    <a:pt x="182" y="90"/>
                  </a:moveTo>
                  <a:cubicBezTo>
                    <a:pt x="191" y="46"/>
                    <a:pt x="166" y="0"/>
                    <a:pt x="1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9" y="67"/>
                    <a:pt x="97" y="78"/>
                    <a:pt x="94" y="91"/>
                  </a:cubicBezTo>
                  <a:cubicBezTo>
                    <a:pt x="92" y="104"/>
                    <a:pt x="79" y="114"/>
                    <a:pt x="66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8" y="276"/>
                    <a:pt x="88" y="276"/>
                    <a:pt x="88" y="276"/>
                  </a:cubicBezTo>
                  <a:cubicBezTo>
                    <a:pt x="180" y="276"/>
                    <a:pt x="180" y="276"/>
                    <a:pt x="180" y="2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6" y="159"/>
                    <a:pt x="172" y="135"/>
                    <a:pt x="18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6"/>
            <p:cNvSpPr>
              <a:spLocks/>
            </p:cNvSpPr>
            <p:nvPr userDrawn="1"/>
          </p:nvSpPr>
          <p:spPr bwMode="auto">
            <a:xfrm>
              <a:off x="2359" y="2098"/>
              <a:ext cx="265" cy="387"/>
            </a:xfrm>
            <a:custGeom>
              <a:avLst/>
              <a:gdLst>
                <a:gd name="T0" fmla="*/ 15 w 112"/>
                <a:gd name="T1" fmla="*/ 91 h 162"/>
                <a:gd name="T2" fmla="*/ 0 w 112"/>
                <a:gd name="T3" fmla="*/ 162 h 162"/>
                <a:gd name="T4" fmla="*/ 78 w 112"/>
                <a:gd name="T5" fmla="*/ 162 h 162"/>
                <a:gd name="T6" fmla="*/ 112 w 112"/>
                <a:gd name="T7" fmla="*/ 0 h 162"/>
                <a:gd name="T8" fmla="*/ 15 w 112"/>
                <a:gd name="T9" fmla="*/ 9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2">
                  <a:moveTo>
                    <a:pt x="15" y="91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65" y="2"/>
                    <a:pt x="27" y="34"/>
                    <a:pt x="1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Oval 7"/>
            <p:cNvSpPr>
              <a:spLocks noChangeArrowheads="1"/>
            </p:cNvSpPr>
            <p:nvPr userDrawn="1"/>
          </p:nvSpPr>
          <p:spPr bwMode="auto">
            <a:xfrm>
              <a:off x="2428" y="1821"/>
              <a:ext cx="175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8"/>
            <p:cNvSpPr>
              <a:spLocks/>
            </p:cNvSpPr>
            <p:nvPr userDrawn="1"/>
          </p:nvSpPr>
          <p:spPr bwMode="auto">
            <a:xfrm>
              <a:off x="4900" y="1825"/>
              <a:ext cx="409" cy="674"/>
            </a:xfrm>
            <a:custGeom>
              <a:avLst/>
              <a:gdLst>
                <a:gd name="T0" fmla="*/ 123 w 173"/>
                <a:gd name="T1" fmla="*/ 0 h 282"/>
                <a:gd name="T2" fmla="*/ 49 w 173"/>
                <a:gd name="T3" fmla="*/ 0 h 282"/>
                <a:gd name="T4" fmla="*/ 11 w 173"/>
                <a:gd name="T5" fmla="*/ 181 h 282"/>
                <a:gd name="T6" fmla="*/ 126 w 173"/>
                <a:gd name="T7" fmla="*/ 282 h 282"/>
                <a:gd name="T8" fmla="*/ 128 w 173"/>
                <a:gd name="T9" fmla="*/ 282 h 282"/>
                <a:gd name="T10" fmla="*/ 143 w 173"/>
                <a:gd name="T11" fmla="*/ 212 h 282"/>
                <a:gd name="T12" fmla="*/ 85 w 173"/>
                <a:gd name="T13" fmla="*/ 175 h 282"/>
                <a:gd name="T14" fmla="*/ 95 w 173"/>
                <a:gd name="T15" fmla="*/ 130 h 282"/>
                <a:gd name="T16" fmla="*/ 160 w 173"/>
                <a:gd name="T17" fmla="*/ 130 h 282"/>
                <a:gd name="T18" fmla="*/ 173 w 173"/>
                <a:gd name="T19" fmla="*/ 67 h 282"/>
                <a:gd name="T20" fmla="*/ 108 w 173"/>
                <a:gd name="T21" fmla="*/ 67 h 282"/>
                <a:gd name="T22" fmla="*/ 123 w 173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82">
                  <a:moveTo>
                    <a:pt x="12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0" y="233"/>
                    <a:pt x="37" y="282"/>
                    <a:pt x="126" y="282"/>
                  </a:cubicBezTo>
                  <a:cubicBezTo>
                    <a:pt x="126" y="282"/>
                    <a:pt x="128" y="282"/>
                    <a:pt x="128" y="28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15" y="216"/>
                    <a:pt x="79" y="205"/>
                    <a:pt x="85" y="175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9"/>
            <p:cNvSpPr>
              <a:spLocks noEditPoints="1"/>
            </p:cNvSpPr>
            <p:nvPr userDrawn="1"/>
          </p:nvSpPr>
          <p:spPr bwMode="auto">
            <a:xfrm>
              <a:off x="3652" y="1825"/>
              <a:ext cx="637" cy="674"/>
            </a:xfrm>
            <a:custGeom>
              <a:avLst/>
              <a:gdLst>
                <a:gd name="T0" fmla="*/ 156 w 269"/>
                <a:gd name="T1" fmla="*/ 68 h 282"/>
                <a:gd name="T2" fmla="*/ 107 w 269"/>
                <a:gd name="T3" fmla="*/ 76 h 282"/>
                <a:gd name="T4" fmla="*/ 124 w 269"/>
                <a:gd name="T5" fmla="*/ 0 h 282"/>
                <a:gd name="T6" fmla="*/ 50 w 269"/>
                <a:gd name="T7" fmla="*/ 0 h 282"/>
                <a:gd name="T8" fmla="*/ 13 w 269"/>
                <a:gd name="T9" fmla="*/ 175 h 282"/>
                <a:gd name="T10" fmla="*/ 111 w 269"/>
                <a:gd name="T11" fmla="*/ 282 h 282"/>
                <a:gd name="T12" fmla="*/ 255 w 269"/>
                <a:gd name="T13" fmla="*/ 180 h 282"/>
                <a:gd name="T14" fmla="*/ 156 w 269"/>
                <a:gd name="T15" fmla="*/ 68 h 282"/>
                <a:gd name="T16" fmla="*/ 182 w 269"/>
                <a:gd name="T17" fmla="*/ 175 h 282"/>
                <a:gd name="T18" fmla="*/ 124 w 269"/>
                <a:gd name="T19" fmla="*/ 220 h 282"/>
                <a:gd name="T20" fmla="*/ 87 w 269"/>
                <a:gd name="T21" fmla="*/ 173 h 282"/>
                <a:gd name="T22" fmla="*/ 143 w 269"/>
                <a:gd name="T23" fmla="*/ 130 h 282"/>
                <a:gd name="T24" fmla="*/ 182 w 269"/>
                <a:gd name="T25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82">
                  <a:moveTo>
                    <a:pt x="156" y="68"/>
                  </a:moveTo>
                  <a:cubicBezTo>
                    <a:pt x="141" y="68"/>
                    <a:pt x="116" y="72"/>
                    <a:pt x="107" y="7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0" y="237"/>
                    <a:pt x="42" y="282"/>
                    <a:pt x="111" y="282"/>
                  </a:cubicBezTo>
                  <a:cubicBezTo>
                    <a:pt x="189" y="282"/>
                    <a:pt x="240" y="249"/>
                    <a:pt x="255" y="180"/>
                  </a:cubicBezTo>
                  <a:cubicBezTo>
                    <a:pt x="269" y="113"/>
                    <a:pt x="220" y="68"/>
                    <a:pt x="156" y="68"/>
                  </a:cubicBezTo>
                  <a:close/>
                  <a:moveTo>
                    <a:pt x="182" y="175"/>
                  </a:moveTo>
                  <a:cubicBezTo>
                    <a:pt x="176" y="202"/>
                    <a:pt x="155" y="220"/>
                    <a:pt x="124" y="220"/>
                  </a:cubicBezTo>
                  <a:cubicBezTo>
                    <a:pt x="93" y="220"/>
                    <a:pt x="81" y="201"/>
                    <a:pt x="87" y="173"/>
                  </a:cubicBezTo>
                  <a:cubicBezTo>
                    <a:pt x="93" y="146"/>
                    <a:pt x="113" y="130"/>
                    <a:pt x="143" y="130"/>
                  </a:cubicBezTo>
                  <a:cubicBezTo>
                    <a:pt x="174" y="130"/>
                    <a:pt x="188" y="149"/>
                    <a:pt x="182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0"/>
            <p:cNvSpPr>
              <a:spLocks noEditPoints="1"/>
            </p:cNvSpPr>
            <p:nvPr userDrawn="1"/>
          </p:nvSpPr>
          <p:spPr bwMode="auto">
            <a:xfrm>
              <a:off x="4270" y="1988"/>
              <a:ext cx="641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2 w 271"/>
                <a:gd name="T5" fmla="*/ 214 h 214"/>
                <a:gd name="T6" fmla="*/ 258 w 271"/>
                <a:gd name="T7" fmla="*/ 107 h 214"/>
                <a:gd name="T8" fmla="*/ 158 w 271"/>
                <a:gd name="T9" fmla="*/ 0 h 214"/>
                <a:gd name="T10" fmla="*/ 184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4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9" y="0"/>
                    <a:pt x="28" y="41"/>
                    <a:pt x="14" y="107"/>
                  </a:cubicBezTo>
                  <a:cubicBezTo>
                    <a:pt x="0" y="173"/>
                    <a:pt x="44" y="214"/>
                    <a:pt x="112" y="214"/>
                  </a:cubicBezTo>
                  <a:cubicBezTo>
                    <a:pt x="195" y="214"/>
                    <a:pt x="244" y="173"/>
                    <a:pt x="258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4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4" y="79"/>
                    <a:pt x="114" y="62"/>
                    <a:pt x="145" y="62"/>
                  </a:cubicBezTo>
                  <a:cubicBezTo>
                    <a:pt x="176" y="62"/>
                    <a:pt x="189" y="81"/>
                    <a:pt x="18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1"/>
            <p:cNvSpPr>
              <a:spLocks noEditPoints="1"/>
            </p:cNvSpPr>
            <p:nvPr userDrawn="1"/>
          </p:nvSpPr>
          <p:spPr bwMode="auto">
            <a:xfrm>
              <a:off x="3024" y="1988"/>
              <a:ext cx="642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1 w 271"/>
                <a:gd name="T5" fmla="*/ 214 h 214"/>
                <a:gd name="T6" fmla="*/ 257 w 271"/>
                <a:gd name="T7" fmla="*/ 107 h 214"/>
                <a:gd name="T8" fmla="*/ 158 w 271"/>
                <a:gd name="T9" fmla="*/ 0 h 214"/>
                <a:gd name="T10" fmla="*/ 183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3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8" y="0"/>
                    <a:pt x="28" y="41"/>
                    <a:pt x="14" y="107"/>
                  </a:cubicBezTo>
                  <a:cubicBezTo>
                    <a:pt x="0" y="173"/>
                    <a:pt x="43" y="214"/>
                    <a:pt x="111" y="214"/>
                  </a:cubicBezTo>
                  <a:cubicBezTo>
                    <a:pt x="195" y="214"/>
                    <a:pt x="243" y="173"/>
                    <a:pt x="257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3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3" y="79"/>
                    <a:pt x="114" y="62"/>
                    <a:pt x="145" y="62"/>
                  </a:cubicBezTo>
                  <a:cubicBezTo>
                    <a:pt x="175" y="62"/>
                    <a:pt x="189" y="81"/>
                    <a:pt x="18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2"/>
            <p:cNvSpPr>
              <a:spLocks noEditPoints="1"/>
            </p:cNvSpPr>
            <p:nvPr userDrawn="1"/>
          </p:nvSpPr>
          <p:spPr bwMode="auto">
            <a:xfrm>
              <a:off x="5243" y="1833"/>
              <a:ext cx="80" cy="81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17 w 34"/>
                <a:gd name="T11" fmla="*/ 31 h 34"/>
                <a:gd name="T12" fmla="*/ 31 w 34"/>
                <a:gd name="T13" fmla="*/ 17 h 34"/>
                <a:gd name="T14" fmla="*/ 17 w 34"/>
                <a:gd name="T15" fmla="*/ 3 h 34"/>
                <a:gd name="T16" fmla="*/ 3 w 34"/>
                <a:gd name="T17" fmla="*/ 17 h 34"/>
                <a:gd name="T18" fmla="*/ 17 w 34"/>
                <a:gd name="T19" fmla="*/ 31 h 34"/>
                <a:gd name="T20" fmla="*/ 26 w 34"/>
                <a:gd name="T21" fmla="*/ 26 h 34"/>
                <a:gd name="T22" fmla="*/ 23 w 34"/>
                <a:gd name="T23" fmla="*/ 26 h 34"/>
                <a:gd name="T24" fmla="*/ 17 w 34"/>
                <a:gd name="T25" fmla="*/ 19 h 34"/>
                <a:gd name="T26" fmla="*/ 14 w 34"/>
                <a:gd name="T27" fmla="*/ 19 h 34"/>
                <a:gd name="T28" fmla="*/ 14 w 34"/>
                <a:gd name="T29" fmla="*/ 26 h 34"/>
                <a:gd name="T30" fmla="*/ 10 w 34"/>
                <a:gd name="T31" fmla="*/ 26 h 34"/>
                <a:gd name="T32" fmla="*/ 10 w 34"/>
                <a:gd name="T33" fmla="*/ 7 h 34"/>
                <a:gd name="T34" fmla="*/ 17 w 34"/>
                <a:gd name="T35" fmla="*/ 7 h 34"/>
                <a:gd name="T36" fmla="*/ 24 w 34"/>
                <a:gd name="T37" fmla="*/ 13 h 34"/>
                <a:gd name="T38" fmla="*/ 20 w 34"/>
                <a:gd name="T39" fmla="*/ 18 h 34"/>
                <a:gd name="T40" fmla="*/ 26 w 34"/>
                <a:gd name="T41" fmla="*/ 26 h 34"/>
                <a:gd name="T42" fmla="*/ 17 w 34"/>
                <a:gd name="T43" fmla="*/ 10 h 34"/>
                <a:gd name="T44" fmla="*/ 14 w 34"/>
                <a:gd name="T45" fmla="*/ 10 h 34"/>
                <a:gd name="T46" fmla="*/ 14 w 34"/>
                <a:gd name="T47" fmla="*/ 16 h 34"/>
                <a:gd name="T48" fmla="*/ 17 w 34"/>
                <a:gd name="T49" fmla="*/ 16 h 34"/>
                <a:gd name="T50" fmla="*/ 21 w 34"/>
                <a:gd name="T51" fmla="*/ 13 h 34"/>
                <a:gd name="T52" fmla="*/ 17 w 34"/>
                <a:gd name="T5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" y="31"/>
                  </a:moveTo>
                  <a:cubicBezTo>
                    <a:pt x="25" y="31"/>
                    <a:pt x="31" y="25"/>
                    <a:pt x="31" y="17"/>
                  </a:cubicBezTo>
                  <a:cubicBezTo>
                    <a:pt x="31" y="9"/>
                    <a:pt x="25" y="3"/>
                    <a:pt x="17" y="3"/>
                  </a:cubicBezTo>
                  <a:cubicBezTo>
                    <a:pt x="9" y="3"/>
                    <a:pt x="3" y="9"/>
                    <a:pt x="3" y="17"/>
                  </a:cubicBezTo>
                  <a:cubicBezTo>
                    <a:pt x="3" y="25"/>
                    <a:pt x="9" y="31"/>
                    <a:pt x="17" y="31"/>
                  </a:cubicBezTo>
                  <a:close/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4" y="10"/>
                    <a:pt x="24" y="13"/>
                  </a:cubicBezTo>
                  <a:cubicBezTo>
                    <a:pt x="24" y="16"/>
                    <a:pt x="22" y="18"/>
                    <a:pt x="20" y="18"/>
                  </a:cubicBezTo>
                  <a:lnTo>
                    <a:pt x="26" y="26"/>
                  </a:lnTo>
                  <a:close/>
                  <a:moveTo>
                    <a:pt x="17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1" y="15"/>
                    <a:pt x="21" y="13"/>
                  </a:cubicBezTo>
                  <a:cubicBezTo>
                    <a:pt x="21" y="11"/>
                    <a:pt x="21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E06F6A5-EACF-42C4-A696-63964932F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"/>
          <a:stretch/>
        </p:blipFill>
        <p:spPr>
          <a:xfrm>
            <a:off x="8097000" y="0"/>
            <a:ext cx="4095000" cy="685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447800" y="2030135"/>
            <a:ext cx="9263945" cy="2648819"/>
          </a:xfrm>
        </p:spPr>
        <p:txBody>
          <a:bodyPr anchor="ctr" anchorCtr="0">
            <a:noAutofit/>
          </a:bodyPr>
          <a:lstStyle>
            <a:lvl1pPr marL="152400" indent="-1524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 bwMode="gray">
          <a:xfrm>
            <a:off x="1447800" y="1937856"/>
            <a:ext cx="9286875" cy="2753798"/>
            <a:chOff x="3704491" y="1937856"/>
            <a:chExt cx="7030184" cy="2753798"/>
          </a:xfrm>
        </p:grpSpPr>
        <p:sp>
          <p:nvSpPr>
            <p:cNvPr id="35" name="Rectangle 34"/>
            <p:cNvSpPr/>
            <p:nvPr userDrawn="1"/>
          </p:nvSpPr>
          <p:spPr bwMode="gray">
            <a:xfrm>
              <a:off x="3704491" y="1937856"/>
              <a:ext cx="7030184" cy="92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cxnSp>
          <p:nvCxnSpPr>
            <p:cNvPr id="36" name="Straight Connector 35"/>
            <p:cNvCxnSpPr/>
            <p:nvPr userDrawn="1"/>
          </p:nvCxnSpPr>
          <p:spPr bwMode="gray">
            <a:xfrm>
              <a:off x="3704491" y="4691654"/>
              <a:ext cx="701282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0" y="4876800"/>
            <a:ext cx="4612534" cy="365640"/>
          </a:xfrm>
        </p:spPr>
        <p:txBody>
          <a:bodyPr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1" name="Group 4"/>
          <p:cNvGrpSpPr>
            <a:grpSpLocks noChangeAspect="1"/>
          </p:cNvGrpSpPr>
          <p:nvPr userDrawn="1"/>
        </p:nvGrpSpPr>
        <p:grpSpPr bwMode="gray">
          <a:xfrm>
            <a:off x="11553826" y="6402469"/>
            <a:ext cx="360072" cy="360071"/>
            <a:chOff x="3353" y="1673"/>
            <a:chExt cx="974" cy="974"/>
          </a:xfrm>
          <a:solidFill>
            <a:schemeClr val="bg1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gray">
            <a:xfrm>
              <a:off x="4190" y="2555"/>
              <a:ext cx="35" cy="45"/>
            </a:xfrm>
            <a:custGeom>
              <a:avLst/>
              <a:gdLst>
                <a:gd name="T0" fmla="*/ 14 w 35"/>
                <a:gd name="T1" fmla="*/ 45 h 45"/>
                <a:gd name="T2" fmla="*/ 21 w 35"/>
                <a:gd name="T3" fmla="*/ 45 h 45"/>
                <a:gd name="T4" fmla="*/ 21 w 35"/>
                <a:gd name="T5" fmla="*/ 4 h 45"/>
                <a:gd name="T6" fmla="*/ 35 w 35"/>
                <a:gd name="T7" fmla="*/ 4 h 45"/>
                <a:gd name="T8" fmla="*/ 35 w 35"/>
                <a:gd name="T9" fmla="*/ 0 h 45"/>
                <a:gd name="T10" fmla="*/ 0 w 35"/>
                <a:gd name="T11" fmla="*/ 0 h 45"/>
                <a:gd name="T12" fmla="*/ 0 w 35"/>
                <a:gd name="T13" fmla="*/ 4 h 45"/>
                <a:gd name="T14" fmla="*/ 14 w 35"/>
                <a:gd name="T15" fmla="*/ 4 h 45"/>
                <a:gd name="T16" fmla="*/ 14 w 3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5">
                  <a:moveTo>
                    <a:pt x="14" y="45"/>
                  </a:moveTo>
                  <a:lnTo>
                    <a:pt x="21" y="45"/>
                  </a:lnTo>
                  <a:lnTo>
                    <a:pt x="21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4" y="4"/>
                  </a:lnTo>
                  <a:lnTo>
                    <a:pt x="1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6"/>
            <p:cNvSpPr>
              <a:spLocks/>
            </p:cNvSpPr>
            <p:nvPr/>
          </p:nvSpPr>
          <p:spPr bwMode="gray">
            <a:xfrm>
              <a:off x="4232" y="2555"/>
              <a:ext cx="48" cy="45"/>
            </a:xfrm>
            <a:custGeom>
              <a:avLst/>
              <a:gdLst>
                <a:gd name="T0" fmla="*/ 38 w 48"/>
                <a:gd name="T1" fmla="*/ 0 h 45"/>
                <a:gd name="T2" fmla="*/ 24 w 48"/>
                <a:gd name="T3" fmla="*/ 33 h 45"/>
                <a:gd name="T4" fmla="*/ 24 w 48"/>
                <a:gd name="T5" fmla="*/ 33 h 45"/>
                <a:gd name="T6" fmla="*/ 12 w 48"/>
                <a:gd name="T7" fmla="*/ 0 h 45"/>
                <a:gd name="T8" fmla="*/ 0 w 48"/>
                <a:gd name="T9" fmla="*/ 0 h 45"/>
                <a:gd name="T10" fmla="*/ 0 w 48"/>
                <a:gd name="T11" fmla="*/ 45 h 45"/>
                <a:gd name="T12" fmla="*/ 7 w 48"/>
                <a:gd name="T13" fmla="*/ 45 h 45"/>
                <a:gd name="T14" fmla="*/ 7 w 48"/>
                <a:gd name="T15" fmla="*/ 4 h 45"/>
                <a:gd name="T16" fmla="*/ 7 w 48"/>
                <a:gd name="T17" fmla="*/ 4 h 45"/>
                <a:gd name="T18" fmla="*/ 22 w 48"/>
                <a:gd name="T19" fmla="*/ 45 h 45"/>
                <a:gd name="T20" fmla="*/ 26 w 48"/>
                <a:gd name="T21" fmla="*/ 45 h 45"/>
                <a:gd name="T22" fmla="*/ 41 w 48"/>
                <a:gd name="T23" fmla="*/ 4 h 45"/>
                <a:gd name="T24" fmla="*/ 43 w 48"/>
                <a:gd name="T25" fmla="*/ 4 h 45"/>
                <a:gd name="T26" fmla="*/ 43 w 48"/>
                <a:gd name="T27" fmla="*/ 45 h 45"/>
                <a:gd name="T28" fmla="*/ 48 w 48"/>
                <a:gd name="T29" fmla="*/ 45 h 45"/>
                <a:gd name="T30" fmla="*/ 48 w 48"/>
                <a:gd name="T31" fmla="*/ 0 h 45"/>
                <a:gd name="T32" fmla="*/ 38 w 48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0"/>
                  </a:moveTo>
                  <a:lnTo>
                    <a:pt x="24" y="33"/>
                  </a:lnTo>
                  <a:lnTo>
                    <a:pt x="24" y="3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45"/>
                  </a:lnTo>
                  <a:lnTo>
                    <a:pt x="7" y="4"/>
                  </a:lnTo>
                  <a:lnTo>
                    <a:pt x="7" y="4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3" y="45"/>
                  </a:lnTo>
                  <a:lnTo>
                    <a:pt x="48" y="45"/>
                  </a:lnTo>
                  <a:lnTo>
                    <a:pt x="4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"/>
            <p:cNvSpPr>
              <a:spLocks noEditPoints="1"/>
            </p:cNvSpPr>
            <p:nvPr/>
          </p:nvSpPr>
          <p:spPr bwMode="gray">
            <a:xfrm>
              <a:off x="3353" y="1673"/>
              <a:ext cx="974" cy="974"/>
            </a:xfrm>
            <a:custGeom>
              <a:avLst/>
              <a:gdLst>
                <a:gd name="T0" fmla="*/ 204 w 410"/>
                <a:gd name="T1" fmla="*/ 0 h 410"/>
                <a:gd name="T2" fmla="*/ 0 w 410"/>
                <a:gd name="T3" fmla="*/ 206 h 410"/>
                <a:gd name="T4" fmla="*/ 206 w 410"/>
                <a:gd name="T5" fmla="*/ 410 h 410"/>
                <a:gd name="T6" fmla="*/ 410 w 410"/>
                <a:gd name="T7" fmla="*/ 204 h 410"/>
                <a:gd name="T8" fmla="*/ 204 w 410"/>
                <a:gd name="T9" fmla="*/ 0 h 410"/>
                <a:gd name="T10" fmla="*/ 145 w 410"/>
                <a:gd name="T11" fmla="*/ 101 h 410"/>
                <a:gd name="T12" fmla="*/ 172 w 410"/>
                <a:gd name="T13" fmla="*/ 128 h 410"/>
                <a:gd name="T14" fmla="*/ 145 w 410"/>
                <a:gd name="T15" fmla="*/ 155 h 410"/>
                <a:gd name="T16" fmla="*/ 118 w 410"/>
                <a:gd name="T17" fmla="*/ 128 h 410"/>
                <a:gd name="T18" fmla="*/ 145 w 410"/>
                <a:gd name="T19" fmla="*/ 101 h 410"/>
                <a:gd name="T20" fmla="*/ 314 w 410"/>
                <a:gd name="T21" fmla="*/ 169 h 410"/>
                <a:gd name="T22" fmla="*/ 268 w 410"/>
                <a:gd name="T23" fmla="*/ 227 h 410"/>
                <a:gd name="T24" fmla="*/ 312 w 410"/>
                <a:gd name="T25" fmla="*/ 307 h 410"/>
                <a:gd name="T26" fmla="*/ 244 w 410"/>
                <a:gd name="T27" fmla="*/ 307 h 410"/>
                <a:gd name="T28" fmla="*/ 179 w 410"/>
                <a:gd name="T29" fmla="*/ 187 h 410"/>
                <a:gd name="T30" fmla="*/ 154 w 410"/>
                <a:gd name="T31" fmla="*/ 307 h 410"/>
                <a:gd name="T32" fmla="*/ 96 w 410"/>
                <a:gd name="T33" fmla="*/ 307 h 410"/>
                <a:gd name="T34" fmla="*/ 107 w 410"/>
                <a:gd name="T35" fmla="*/ 254 h 410"/>
                <a:gd name="T36" fmla="*/ 179 w 410"/>
                <a:gd name="T37" fmla="*/ 187 h 410"/>
                <a:gd name="T38" fmla="*/ 227 w 410"/>
                <a:gd name="T39" fmla="*/ 187 h 410"/>
                <a:gd name="T40" fmla="*/ 249 w 410"/>
                <a:gd name="T41" fmla="*/ 170 h 410"/>
                <a:gd name="T42" fmla="*/ 235 w 410"/>
                <a:gd name="T43" fmla="*/ 152 h 410"/>
                <a:gd name="T44" fmla="*/ 187 w 410"/>
                <a:gd name="T45" fmla="*/ 152 h 410"/>
                <a:gd name="T46" fmla="*/ 198 w 410"/>
                <a:gd name="T47" fmla="*/ 103 h 410"/>
                <a:gd name="T48" fmla="*/ 261 w 410"/>
                <a:gd name="T49" fmla="*/ 103 h 410"/>
                <a:gd name="T50" fmla="*/ 314 w 410"/>
                <a:gd name="T51" fmla="*/ 16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0" h="410">
                  <a:moveTo>
                    <a:pt x="204" y="0"/>
                  </a:moveTo>
                  <a:cubicBezTo>
                    <a:pt x="91" y="1"/>
                    <a:pt x="0" y="93"/>
                    <a:pt x="0" y="206"/>
                  </a:cubicBezTo>
                  <a:cubicBezTo>
                    <a:pt x="1" y="319"/>
                    <a:pt x="93" y="410"/>
                    <a:pt x="206" y="410"/>
                  </a:cubicBezTo>
                  <a:cubicBezTo>
                    <a:pt x="319" y="409"/>
                    <a:pt x="410" y="317"/>
                    <a:pt x="410" y="204"/>
                  </a:cubicBezTo>
                  <a:cubicBezTo>
                    <a:pt x="409" y="91"/>
                    <a:pt x="317" y="0"/>
                    <a:pt x="204" y="0"/>
                  </a:cubicBezTo>
                  <a:close/>
                  <a:moveTo>
                    <a:pt x="145" y="101"/>
                  </a:moveTo>
                  <a:cubicBezTo>
                    <a:pt x="160" y="101"/>
                    <a:pt x="172" y="113"/>
                    <a:pt x="172" y="128"/>
                  </a:cubicBezTo>
                  <a:cubicBezTo>
                    <a:pt x="172" y="143"/>
                    <a:pt x="160" y="155"/>
                    <a:pt x="145" y="155"/>
                  </a:cubicBezTo>
                  <a:cubicBezTo>
                    <a:pt x="130" y="155"/>
                    <a:pt x="118" y="143"/>
                    <a:pt x="118" y="128"/>
                  </a:cubicBezTo>
                  <a:cubicBezTo>
                    <a:pt x="118" y="113"/>
                    <a:pt x="130" y="101"/>
                    <a:pt x="145" y="101"/>
                  </a:cubicBezTo>
                  <a:close/>
                  <a:moveTo>
                    <a:pt x="314" y="169"/>
                  </a:moveTo>
                  <a:cubicBezTo>
                    <a:pt x="306" y="203"/>
                    <a:pt x="280" y="220"/>
                    <a:pt x="268" y="227"/>
                  </a:cubicBezTo>
                  <a:cubicBezTo>
                    <a:pt x="312" y="307"/>
                    <a:pt x="312" y="307"/>
                    <a:pt x="312" y="307"/>
                  </a:cubicBezTo>
                  <a:cubicBezTo>
                    <a:pt x="244" y="307"/>
                    <a:pt x="244" y="307"/>
                    <a:pt x="244" y="307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54" y="307"/>
                    <a:pt x="154" y="307"/>
                    <a:pt x="154" y="307"/>
                  </a:cubicBezTo>
                  <a:cubicBezTo>
                    <a:pt x="96" y="307"/>
                    <a:pt x="96" y="307"/>
                    <a:pt x="96" y="307"/>
                  </a:cubicBezTo>
                  <a:cubicBezTo>
                    <a:pt x="107" y="254"/>
                    <a:pt x="107" y="254"/>
                    <a:pt x="107" y="254"/>
                  </a:cubicBezTo>
                  <a:cubicBezTo>
                    <a:pt x="116" y="212"/>
                    <a:pt x="144" y="188"/>
                    <a:pt x="179" y="187"/>
                  </a:cubicBezTo>
                  <a:cubicBezTo>
                    <a:pt x="227" y="187"/>
                    <a:pt x="227" y="187"/>
                    <a:pt x="227" y="187"/>
                  </a:cubicBezTo>
                  <a:cubicBezTo>
                    <a:pt x="237" y="187"/>
                    <a:pt x="247" y="179"/>
                    <a:pt x="249" y="170"/>
                  </a:cubicBezTo>
                  <a:cubicBezTo>
                    <a:pt x="251" y="160"/>
                    <a:pt x="245" y="152"/>
                    <a:pt x="235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302" y="103"/>
                    <a:pt x="321" y="137"/>
                    <a:pt x="314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TextBox 14"/>
          <p:cNvSpPr txBox="1"/>
          <p:nvPr userDrawn="1"/>
        </p:nvSpPr>
        <p:spPr bwMode="gray">
          <a:xfrm>
            <a:off x="11044100" y="6466182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fld id="{BC775091-25A4-4155-A4C5-7B7136703333}" type="slidenum">
              <a:rPr lang="en-US" sz="8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en-US" sz="800" b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62A0FC40-6EB5-4C61-BD6F-D33CF448312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553826" y="6402469"/>
            <a:ext cx="360072" cy="360071"/>
            <a:chOff x="3353" y="1673"/>
            <a:chExt cx="974" cy="974"/>
          </a:xfrm>
          <a:solidFill>
            <a:schemeClr val="tx2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2240003-84DE-4346-9AD2-375AF6B9FA78}"/>
                </a:ext>
              </a:extLst>
            </p:cNvPr>
            <p:cNvSpPr>
              <a:spLocks/>
            </p:cNvSpPr>
            <p:nvPr/>
          </p:nvSpPr>
          <p:spPr bwMode="gray">
            <a:xfrm>
              <a:off x="4190" y="2555"/>
              <a:ext cx="35" cy="45"/>
            </a:xfrm>
            <a:custGeom>
              <a:avLst/>
              <a:gdLst>
                <a:gd name="T0" fmla="*/ 14 w 35"/>
                <a:gd name="T1" fmla="*/ 45 h 45"/>
                <a:gd name="T2" fmla="*/ 21 w 35"/>
                <a:gd name="T3" fmla="*/ 45 h 45"/>
                <a:gd name="T4" fmla="*/ 21 w 35"/>
                <a:gd name="T5" fmla="*/ 4 h 45"/>
                <a:gd name="T6" fmla="*/ 35 w 35"/>
                <a:gd name="T7" fmla="*/ 4 h 45"/>
                <a:gd name="T8" fmla="*/ 35 w 35"/>
                <a:gd name="T9" fmla="*/ 0 h 45"/>
                <a:gd name="T10" fmla="*/ 0 w 35"/>
                <a:gd name="T11" fmla="*/ 0 h 45"/>
                <a:gd name="T12" fmla="*/ 0 w 35"/>
                <a:gd name="T13" fmla="*/ 4 h 45"/>
                <a:gd name="T14" fmla="*/ 14 w 35"/>
                <a:gd name="T15" fmla="*/ 4 h 45"/>
                <a:gd name="T16" fmla="*/ 14 w 3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5">
                  <a:moveTo>
                    <a:pt x="14" y="45"/>
                  </a:moveTo>
                  <a:lnTo>
                    <a:pt x="21" y="45"/>
                  </a:lnTo>
                  <a:lnTo>
                    <a:pt x="21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4" y="4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3D20EFF-A8FB-4F48-9379-4644B2683B33}"/>
                </a:ext>
              </a:extLst>
            </p:cNvPr>
            <p:cNvSpPr>
              <a:spLocks/>
            </p:cNvSpPr>
            <p:nvPr/>
          </p:nvSpPr>
          <p:spPr bwMode="gray">
            <a:xfrm>
              <a:off x="4232" y="2555"/>
              <a:ext cx="48" cy="45"/>
            </a:xfrm>
            <a:custGeom>
              <a:avLst/>
              <a:gdLst>
                <a:gd name="T0" fmla="*/ 38 w 48"/>
                <a:gd name="T1" fmla="*/ 0 h 45"/>
                <a:gd name="T2" fmla="*/ 24 w 48"/>
                <a:gd name="T3" fmla="*/ 33 h 45"/>
                <a:gd name="T4" fmla="*/ 24 w 48"/>
                <a:gd name="T5" fmla="*/ 33 h 45"/>
                <a:gd name="T6" fmla="*/ 12 w 48"/>
                <a:gd name="T7" fmla="*/ 0 h 45"/>
                <a:gd name="T8" fmla="*/ 0 w 48"/>
                <a:gd name="T9" fmla="*/ 0 h 45"/>
                <a:gd name="T10" fmla="*/ 0 w 48"/>
                <a:gd name="T11" fmla="*/ 45 h 45"/>
                <a:gd name="T12" fmla="*/ 7 w 48"/>
                <a:gd name="T13" fmla="*/ 45 h 45"/>
                <a:gd name="T14" fmla="*/ 7 w 48"/>
                <a:gd name="T15" fmla="*/ 4 h 45"/>
                <a:gd name="T16" fmla="*/ 7 w 48"/>
                <a:gd name="T17" fmla="*/ 4 h 45"/>
                <a:gd name="T18" fmla="*/ 22 w 48"/>
                <a:gd name="T19" fmla="*/ 45 h 45"/>
                <a:gd name="T20" fmla="*/ 26 w 48"/>
                <a:gd name="T21" fmla="*/ 45 h 45"/>
                <a:gd name="T22" fmla="*/ 41 w 48"/>
                <a:gd name="T23" fmla="*/ 4 h 45"/>
                <a:gd name="T24" fmla="*/ 43 w 48"/>
                <a:gd name="T25" fmla="*/ 4 h 45"/>
                <a:gd name="T26" fmla="*/ 43 w 48"/>
                <a:gd name="T27" fmla="*/ 45 h 45"/>
                <a:gd name="T28" fmla="*/ 48 w 48"/>
                <a:gd name="T29" fmla="*/ 45 h 45"/>
                <a:gd name="T30" fmla="*/ 48 w 48"/>
                <a:gd name="T31" fmla="*/ 0 h 45"/>
                <a:gd name="T32" fmla="*/ 38 w 48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0"/>
                  </a:moveTo>
                  <a:lnTo>
                    <a:pt x="24" y="33"/>
                  </a:lnTo>
                  <a:lnTo>
                    <a:pt x="24" y="3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45"/>
                  </a:lnTo>
                  <a:lnTo>
                    <a:pt x="7" y="4"/>
                  </a:lnTo>
                  <a:lnTo>
                    <a:pt x="7" y="4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3" y="45"/>
                  </a:lnTo>
                  <a:lnTo>
                    <a:pt x="48" y="45"/>
                  </a:lnTo>
                  <a:lnTo>
                    <a:pt x="4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C6E3FBC-0B91-4448-B5CA-065826CC305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53" y="1673"/>
              <a:ext cx="974" cy="974"/>
            </a:xfrm>
            <a:custGeom>
              <a:avLst/>
              <a:gdLst>
                <a:gd name="T0" fmla="*/ 204 w 410"/>
                <a:gd name="T1" fmla="*/ 0 h 410"/>
                <a:gd name="T2" fmla="*/ 0 w 410"/>
                <a:gd name="T3" fmla="*/ 206 h 410"/>
                <a:gd name="T4" fmla="*/ 206 w 410"/>
                <a:gd name="T5" fmla="*/ 410 h 410"/>
                <a:gd name="T6" fmla="*/ 410 w 410"/>
                <a:gd name="T7" fmla="*/ 204 h 410"/>
                <a:gd name="T8" fmla="*/ 204 w 410"/>
                <a:gd name="T9" fmla="*/ 0 h 410"/>
                <a:gd name="T10" fmla="*/ 145 w 410"/>
                <a:gd name="T11" fmla="*/ 101 h 410"/>
                <a:gd name="T12" fmla="*/ 172 w 410"/>
                <a:gd name="T13" fmla="*/ 128 h 410"/>
                <a:gd name="T14" fmla="*/ 145 w 410"/>
                <a:gd name="T15" fmla="*/ 155 h 410"/>
                <a:gd name="T16" fmla="*/ 118 w 410"/>
                <a:gd name="T17" fmla="*/ 128 h 410"/>
                <a:gd name="T18" fmla="*/ 145 w 410"/>
                <a:gd name="T19" fmla="*/ 101 h 410"/>
                <a:gd name="T20" fmla="*/ 314 w 410"/>
                <a:gd name="T21" fmla="*/ 169 h 410"/>
                <a:gd name="T22" fmla="*/ 268 w 410"/>
                <a:gd name="T23" fmla="*/ 227 h 410"/>
                <a:gd name="T24" fmla="*/ 312 w 410"/>
                <a:gd name="T25" fmla="*/ 307 h 410"/>
                <a:gd name="T26" fmla="*/ 244 w 410"/>
                <a:gd name="T27" fmla="*/ 307 h 410"/>
                <a:gd name="T28" fmla="*/ 179 w 410"/>
                <a:gd name="T29" fmla="*/ 187 h 410"/>
                <a:gd name="T30" fmla="*/ 154 w 410"/>
                <a:gd name="T31" fmla="*/ 307 h 410"/>
                <a:gd name="T32" fmla="*/ 96 w 410"/>
                <a:gd name="T33" fmla="*/ 307 h 410"/>
                <a:gd name="T34" fmla="*/ 107 w 410"/>
                <a:gd name="T35" fmla="*/ 254 h 410"/>
                <a:gd name="T36" fmla="*/ 179 w 410"/>
                <a:gd name="T37" fmla="*/ 187 h 410"/>
                <a:gd name="T38" fmla="*/ 227 w 410"/>
                <a:gd name="T39" fmla="*/ 187 h 410"/>
                <a:gd name="T40" fmla="*/ 249 w 410"/>
                <a:gd name="T41" fmla="*/ 170 h 410"/>
                <a:gd name="T42" fmla="*/ 235 w 410"/>
                <a:gd name="T43" fmla="*/ 152 h 410"/>
                <a:gd name="T44" fmla="*/ 187 w 410"/>
                <a:gd name="T45" fmla="*/ 152 h 410"/>
                <a:gd name="T46" fmla="*/ 198 w 410"/>
                <a:gd name="T47" fmla="*/ 103 h 410"/>
                <a:gd name="T48" fmla="*/ 261 w 410"/>
                <a:gd name="T49" fmla="*/ 103 h 410"/>
                <a:gd name="T50" fmla="*/ 314 w 410"/>
                <a:gd name="T51" fmla="*/ 16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0" h="410">
                  <a:moveTo>
                    <a:pt x="204" y="0"/>
                  </a:moveTo>
                  <a:cubicBezTo>
                    <a:pt x="91" y="1"/>
                    <a:pt x="0" y="93"/>
                    <a:pt x="0" y="206"/>
                  </a:cubicBezTo>
                  <a:cubicBezTo>
                    <a:pt x="1" y="319"/>
                    <a:pt x="93" y="410"/>
                    <a:pt x="206" y="410"/>
                  </a:cubicBezTo>
                  <a:cubicBezTo>
                    <a:pt x="319" y="409"/>
                    <a:pt x="410" y="317"/>
                    <a:pt x="410" y="204"/>
                  </a:cubicBezTo>
                  <a:cubicBezTo>
                    <a:pt x="409" y="91"/>
                    <a:pt x="317" y="0"/>
                    <a:pt x="204" y="0"/>
                  </a:cubicBezTo>
                  <a:close/>
                  <a:moveTo>
                    <a:pt x="145" y="101"/>
                  </a:moveTo>
                  <a:cubicBezTo>
                    <a:pt x="160" y="101"/>
                    <a:pt x="172" y="113"/>
                    <a:pt x="172" y="128"/>
                  </a:cubicBezTo>
                  <a:cubicBezTo>
                    <a:pt x="172" y="143"/>
                    <a:pt x="160" y="155"/>
                    <a:pt x="145" y="155"/>
                  </a:cubicBezTo>
                  <a:cubicBezTo>
                    <a:pt x="130" y="155"/>
                    <a:pt x="118" y="143"/>
                    <a:pt x="118" y="128"/>
                  </a:cubicBezTo>
                  <a:cubicBezTo>
                    <a:pt x="118" y="113"/>
                    <a:pt x="130" y="101"/>
                    <a:pt x="145" y="101"/>
                  </a:cubicBezTo>
                  <a:close/>
                  <a:moveTo>
                    <a:pt x="314" y="169"/>
                  </a:moveTo>
                  <a:cubicBezTo>
                    <a:pt x="306" y="203"/>
                    <a:pt x="280" y="220"/>
                    <a:pt x="268" y="227"/>
                  </a:cubicBezTo>
                  <a:cubicBezTo>
                    <a:pt x="312" y="307"/>
                    <a:pt x="312" y="307"/>
                    <a:pt x="312" y="307"/>
                  </a:cubicBezTo>
                  <a:cubicBezTo>
                    <a:pt x="244" y="307"/>
                    <a:pt x="244" y="307"/>
                    <a:pt x="244" y="307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54" y="307"/>
                    <a:pt x="154" y="307"/>
                    <a:pt x="154" y="307"/>
                  </a:cubicBezTo>
                  <a:cubicBezTo>
                    <a:pt x="96" y="307"/>
                    <a:pt x="96" y="307"/>
                    <a:pt x="96" y="307"/>
                  </a:cubicBezTo>
                  <a:cubicBezTo>
                    <a:pt x="107" y="254"/>
                    <a:pt x="107" y="254"/>
                    <a:pt x="107" y="254"/>
                  </a:cubicBezTo>
                  <a:cubicBezTo>
                    <a:pt x="116" y="212"/>
                    <a:pt x="144" y="188"/>
                    <a:pt x="179" y="187"/>
                  </a:cubicBezTo>
                  <a:cubicBezTo>
                    <a:pt x="227" y="187"/>
                    <a:pt x="227" y="187"/>
                    <a:pt x="227" y="187"/>
                  </a:cubicBezTo>
                  <a:cubicBezTo>
                    <a:pt x="237" y="187"/>
                    <a:pt x="247" y="179"/>
                    <a:pt x="249" y="170"/>
                  </a:cubicBezTo>
                  <a:cubicBezTo>
                    <a:pt x="251" y="160"/>
                    <a:pt x="245" y="152"/>
                    <a:pt x="235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302" y="103"/>
                    <a:pt x="321" y="137"/>
                    <a:pt x="314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09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4825" y="2030133"/>
            <a:ext cx="5438980" cy="2648819"/>
          </a:xfrm>
        </p:spPr>
        <p:txBody>
          <a:bodyPr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4" name="Group 3"/>
          <p:cNvGrpSpPr/>
          <p:nvPr userDrawn="1"/>
        </p:nvGrpSpPr>
        <p:grpSpPr bwMode="gray">
          <a:xfrm>
            <a:off x="504825" y="1937856"/>
            <a:ext cx="5467350" cy="2753798"/>
            <a:chOff x="3704491" y="1937856"/>
            <a:chExt cx="7030184" cy="2753798"/>
          </a:xfrm>
        </p:grpSpPr>
        <p:sp>
          <p:nvSpPr>
            <p:cNvPr id="35" name="Rectangle 34"/>
            <p:cNvSpPr/>
            <p:nvPr userDrawn="1"/>
          </p:nvSpPr>
          <p:spPr bwMode="gray">
            <a:xfrm>
              <a:off x="3704491" y="1937856"/>
              <a:ext cx="7030184" cy="92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/>
            <p:cNvCxnSpPr/>
            <p:nvPr userDrawn="1"/>
          </p:nvCxnSpPr>
          <p:spPr bwMode="gray">
            <a:xfrm>
              <a:off x="3704491" y="4691654"/>
              <a:ext cx="701282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4826" y="4800600"/>
            <a:ext cx="5438980" cy="365640"/>
          </a:xfrm>
        </p:spPr>
        <p:txBody>
          <a:bodyPr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1" name="Group 4"/>
          <p:cNvGrpSpPr>
            <a:grpSpLocks noChangeAspect="1"/>
          </p:cNvGrpSpPr>
          <p:nvPr userDrawn="1"/>
        </p:nvGrpSpPr>
        <p:grpSpPr bwMode="gray">
          <a:xfrm>
            <a:off x="11553826" y="6402469"/>
            <a:ext cx="360072" cy="360071"/>
            <a:chOff x="3353" y="1673"/>
            <a:chExt cx="974" cy="974"/>
          </a:xfrm>
          <a:solidFill>
            <a:schemeClr val="bg1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gray">
            <a:xfrm>
              <a:off x="4190" y="2555"/>
              <a:ext cx="35" cy="45"/>
            </a:xfrm>
            <a:custGeom>
              <a:avLst/>
              <a:gdLst>
                <a:gd name="T0" fmla="*/ 14 w 35"/>
                <a:gd name="T1" fmla="*/ 45 h 45"/>
                <a:gd name="T2" fmla="*/ 21 w 35"/>
                <a:gd name="T3" fmla="*/ 45 h 45"/>
                <a:gd name="T4" fmla="*/ 21 w 35"/>
                <a:gd name="T5" fmla="*/ 4 h 45"/>
                <a:gd name="T6" fmla="*/ 35 w 35"/>
                <a:gd name="T7" fmla="*/ 4 h 45"/>
                <a:gd name="T8" fmla="*/ 35 w 35"/>
                <a:gd name="T9" fmla="*/ 0 h 45"/>
                <a:gd name="T10" fmla="*/ 0 w 35"/>
                <a:gd name="T11" fmla="*/ 0 h 45"/>
                <a:gd name="T12" fmla="*/ 0 w 35"/>
                <a:gd name="T13" fmla="*/ 4 h 45"/>
                <a:gd name="T14" fmla="*/ 14 w 35"/>
                <a:gd name="T15" fmla="*/ 4 h 45"/>
                <a:gd name="T16" fmla="*/ 14 w 3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5">
                  <a:moveTo>
                    <a:pt x="14" y="45"/>
                  </a:moveTo>
                  <a:lnTo>
                    <a:pt x="21" y="45"/>
                  </a:lnTo>
                  <a:lnTo>
                    <a:pt x="21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4" y="4"/>
                  </a:lnTo>
                  <a:lnTo>
                    <a:pt x="1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6"/>
            <p:cNvSpPr>
              <a:spLocks/>
            </p:cNvSpPr>
            <p:nvPr/>
          </p:nvSpPr>
          <p:spPr bwMode="gray">
            <a:xfrm>
              <a:off x="4232" y="2555"/>
              <a:ext cx="48" cy="45"/>
            </a:xfrm>
            <a:custGeom>
              <a:avLst/>
              <a:gdLst>
                <a:gd name="T0" fmla="*/ 38 w 48"/>
                <a:gd name="T1" fmla="*/ 0 h 45"/>
                <a:gd name="T2" fmla="*/ 24 w 48"/>
                <a:gd name="T3" fmla="*/ 33 h 45"/>
                <a:gd name="T4" fmla="*/ 24 w 48"/>
                <a:gd name="T5" fmla="*/ 33 h 45"/>
                <a:gd name="T6" fmla="*/ 12 w 48"/>
                <a:gd name="T7" fmla="*/ 0 h 45"/>
                <a:gd name="T8" fmla="*/ 0 w 48"/>
                <a:gd name="T9" fmla="*/ 0 h 45"/>
                <a:gd name="T10" fmla="*/ 0 w 48"/>
                <a:gd name="T11" fmla="*/ 45 h 45"/>
                <a:gd name="T12" fmla="*/ 7 w 48"/>
                <a:gd name="T13" fmla="*/ 45 h 45"/>
                <a:gd name="T14" fmla="*/ 7 w 48"/>
                <a:gd name="T15" fmla="*/ 4 h 45"/>
                <a:gd name="T16" fmla="*/ 7 w 48"/>
                <a:gd name="T17" fmla="*/ 4 h 45"/>
                <a:gd name="T18" fmla="*/ 22 w 48"/>
                <a:gd name="T19" fmla="*/ 45 h 45"/>
                <a:gd name="T20" fmla="*/ 26 w 48"/>
                <a:gd name="T21" fmla="*/ 45 h 45"/>
                <a:gd name="T22" fmla="*/ 41 w 48"/>
                <a:gd name="T23" fmla="*/ 4 h 45"/>
                <a:gd name="T24" fmla="*/ 43 w 48"/>
                <a:gd name="T25" fmla="*/ 4 h 45"/>
                <a:gd name="T26" fmla="*/ 43 w 48"/>
                <a:gd name="T27" fmla="*/ 45 h 45"/>
                <a:gd name="T28" fmla="*/ 48 w 48"/>
                <a:gd name="T29" fmla="*/ 45 h 45"/>
                <a:gd name="T30" fmla="*/ 48 w 48"/>
                <a:gd name="T31" fmla="*/ 0 h 45"/>
                <a:gd name="T32" fmla="*/ 38 w 48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0"/>
                  </a:moveTo>
                  <a:lnTo>
                    <a:pt x="24" y="33"/>
                  </a:lnTo>
                  <a:lnTo>
                    <a:pt x="24" y="3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45"/>
                  </a:lnTo>
                  <a:lnTo>
                    <a:pt x="7" y="4"/>
                  </a:lnTo>
                  <a:lnTo>
                    <a:pt x="7" y="4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3" y="45"/>
                  </a:lnTo>
                  <a:lnTo>
                    <a:pt x="48" y="45"/>
                  </a:lnTo>
                  <a:lnTo>
                    <a:pt x="4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"/>
            <p:cNvSpPr>
              <a:spLocks noEditPoints="1"/>
            </p:cNvSpPr>
            <p:nvPr/>
          </p:nvSpPr>
          <p:spPr bwMode="gray">
            <a:xfrm>
              <a:off x="3353" y="1673"/>
              <a:ext cx="974" cy="974"/>
            </a:xfrm>
            <a:custGeom>
              <a:avLst/>
              <a:gdLst>
                <a:gd name="T0" fmla="*/ 204 w 410"/>
                <a:gd name="T1" fmla="*/ 0 h 410"/>
                <a:gd name="T2" fmla="*/ 0 w 410"/>
                <a:gd name="T3" fmla="*/ 206 h 410"/>
                <a:gd name="T4" fmla="*/ 206 w 410"/>
                <a:gd name="T5" fmla="*/ 410 h 410"/>
                <a:gd name="T6" fmla="*/ 410 w 410"/>
                <a:gd name="T7" fmla="*/ 204 h 410"/>
                <a:gd name="T8" fmla="*/ 204 w 410"/>
                <a:gd name="T9" fmla="*/ 0 h 410"/>
                <a:gd name="T10" fmla="*/ 145 w 410"/>
                <a:gd name="T11" fmla="*/ 101 h 410"/>
                <a:gd name="T12" fmla="*/ 172 w 410"/>
                <a:gd name="T13" fmla="*/ 128 h 410"/>
                <a:gd name="T14" fmla="*/ 145 w 410"/>
                <a:gd name="T15" fmla="*/ 155 h 410"/>
                <a:gd name="T16" fmla="*/ 118 w 410"/>
                <a:gd name="T17" fmla="*/ 128 h 410"/>
                <a:gd name="T18" fmla="*/ 145 w 410"/>
                <a:gd name="T19" fmla="*/ 101 h 410"/>
                <a:gd name="T20" fmla="*/ 314 w 410"/>
                <a:gd name="T21" fmla="*/ 169 h 410"/>
                <a:gd name="T22" fmla="*/ 268 w 410"/>
                <a:gd name="T23" fmla="*/ 227 h 410"/>
                <a:gd name="T24" fmla="*/ 312 w 410"/>
                <a:gd name="T25" fmla="*/ 307 h 410"/>
                <a:gd name="T26" fmla="*/ 244 w 410"/>
                <a:gd name="T27" fmla="*/ 307 h 410"/>
                <a:gd name="T28" fmla="*/ 179 w 410"/>
                <a:gd name="T29" fmla="*/ 187 h 410"/>
                <a:gd name="T30" fmla="*/ 154 w 410"/>
                <a:gd name="T31" fmla="*/ 307 h 410"/>
                <a:gd name="T32" fmla="*/ 96 w 410"/>
                <a:gd name="T33" fmla="*/ 307 h 410"/>
                <a:gd name="T34" fmla="*/ 107 w 410"/>
                <a:gd name="T35" fmla="*/ 254 h 410"/>
                <a:gd name="T36" fmla="*/ 179 w 410"/>
                <a:gd name="T37" fmla="*/ 187 h 410"/>
                <a:gd name="T38" fmla="*/ 227 w 410"/>
                <a:gd name="T39" fmla="*/ 187 h 410"/>
                <a:gd name="T40" fmla="*/ 249 w 410"/>
                <a:gd name="T41" fmla="*/ 170 h 410"/>
                <a:gd name="T42" fmla="*/ 235 w 410"/>
                <a:gd name="T43" fmla="*/ 152 h 410"/>
                <a:gd name="T44" fmla="*/ 187 w 410"/>
                <a:gd name="T45" fmla="*/ 152 h 410"/>
                <a:gd name="T46" fmla="*/ 198 w 410"/>
                <a:gd name="T47" fmla="*/ 103 h 410"/>
                <a:gd name="T48" fmla="*/ 261 w 410"/>
                <a:gd name="T49" fmla="*/ 103 h 410"/>
                <a:gd name="T50" fmla="*/ 314 w 410"/>
                <a:gd name="T51" fmla="*/ 16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0" h="410">
                  <a:moveTo>
                    <a:pt x="204" y="0"/>
                  </a:moveTo>
                  <a:cubicBezTo>
                    <a:pt x="91" y="1"/>
                    <a:pt x="0" y="93"/>
                    <a:pt x="0" y="206"/>
                  </a:cubicBezTo>
                  <a:cubicBezTo>
                    <a:pt x="1" y="319"/>
                    <a:pt x="93" y="410"/>
                    <a:pt x="206" y="410"/>
                  </a:cubicBezTo>
                  <a:cubicBezTo>
                    <a:pt x="319" y="409"/>
                    <a:pt x="410" y="317"/>
                    <a:pt x="410" y="204"/>
                  </a:cubicBezTo>
                  <a:cubicBezTo>
                    <a:pt x="409" y="91"/>
                    <a:pt x="317" y="0"/>
                    <a:pt x="204" y="0"/>
                  </a:cubicBezTo>
                  <a:close/>
                  <a:moveTo>
                    <a:pt x="145" y="101"/>
                  </a:moveTo>
                  <a:cubicBezTo>
                    <a:pt x="160" y="101"/>
                    <a:pt x="172" y="113"/>
                    <a:pt x="172" y="128"/>
                  </a:cubicBezTo>
                  <a:cubicBezTo>
                    <a:pt x="172" y="143"/>
                    <a:pt x="160" y="155"/>
                    <a:pt x="145" y="155"/>
                  </a:cubicBezTo>
                  <a:cubicBezTo>
                    <a:pt x="130" y="155"/>
                    <a:pt x="118" y="143"/>
                    <a:pt x="118" y="128"/>
                  </a:cubicBezTo>
                  <a:cubicBezTo>
                    <a:pt x="118" y="113"/>
                    <a:pt x="130" y="101"/>
                    <a:pt x="145" y="101"/>
                  </a:cubicBezTo>
                  <a:close/>
                  <a:moveTo>
                    <a:pt x="314" y="169"/>
                  </a:moveTo>
                  <a:cubicBezTo>
                    <a:pt x="306" y="203"/>
                    <a:pt x="280" y="220"/>
                    <a:pt x="268" y="227"/>
                  </a:cubicBezTo>
                  <a:cubicBezTo>
                    <a:pt x="312" y="307"/>
                    <a:pt x="312" y="307"/>
                    <a:pt x="312" y="307"/>
                  </a:cubicBezTo>
                  <a:cubicBezTo>
                    <a:pt x="244" y="307"/>
                    <a:pt x="244" y="307"/>
                    <a:pt x="244" y="307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54" y="307"/>
                    <a:pt x="154" y="307"/>
                    <a:pt x="154" y="307"/>
                  </a:cubicBezTo>
                  <a:cubicBezTo>
                    <a:pt x="96" y="307"/>
                    <a:pt x="96" y="307"/>
                    <a:pt x="96" y="307"/>
                  </a:cubicBezTo>
                  <a:cubicBezTo>
                    <a:pt x="107" y="254"/>
                    <a:pt x="107" y="254"/>
                    <a:pt x="107" y="254"/>
                  </a:cubicBezTo>
                  <a:cubicBezTo>
                    <a:pt x="116" y="212"/>
                    <a:pt x="144" y="188"/>
                    <a:pt x="179" y="187"/>
                  </a:cubicBezTo>
                  <a:cubicBezTo>
                    <a:pt x="227" y="187"/>
                    <a:pt x="227" y="187"/>
                    <a:pt x="227" y="187"/>
                  </a:cubicBezTo>
                  <a:cubicBezTo>
                    <a:pt x="237" y="187"/>
                    <a:pt x="247" y="179"/>
                    <a:pt x="249" y="170"/>
                  </a:cubicBezTo>
                  <a:cubicBezTo>
                    <a:pt x="251" y="160"/>
                    <a:pt x="245" y="152"/>
                    <a:pt x="235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302" y="103"/>
                    <a:pt x="321" y="137"/>
                    <a:pt x="314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4" name="Group 33"/>
          <p:cNvGrpSpPr/>
          <p:nvPr userDrawn="1"/>
        </p:nvGrpSpPr>
        <p:grpSpPr bwMode="gray">
          <a:xfrm>
            <a:off x="6210300" y="1937856"/>
            <a:ext cx="5485832" cy="2753798"/>
            <a:chOff x="3704491" y="1937856"/>
            <a:chExt cx="7030184" cy="2753798"/>
          </a:xfrm>
        </p:grpSpPr>
        <p:sp>
          <p:nvSpPr>
            <p:cNvPr id="37" name="Rectangle 36"/>
            <p:cNvSpPr/>
            <p:nvPr userDrawn="1"/>
          </p:nvSpPr>
          <p:spPr bwMode="gray">
            <a:xfrm>
              <a:off x="3704491" y="1937856"/>
              <a:ext cx="7030184" cy="92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cxnSp>
          <p:nvCxnSpPr>
            <p:cNvPr id="38" name="Straight Connector 37"/>
            <p:cNvCxnSpPr/>
            <p:nvPr userDrawn="1"/>
          </p:nvCxnSpPr>
          <p:spPr bwMode="gray">
            <a:xfrm>
              <a:off x="3704491" y="4691654"/>
              <a:ext cx="701282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6238353" y="4800600"/>
            <a:ext cx="5439298" cy="365640"/>
          </a:xfrm>
        </p:spPr>
        <p:txBody>
          <a:bodyPr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12"/>
          </p:nvPr>
        </p:nvSpPr>
        <p:spPr bwMode="gray">
          <a:xfrm>
            <a:off x="6238351" y="2030133"/>
            <a:ext cx="5439300" cy="2648819"/>
          </a:xfrm>
        </p:spPr>
        <p:txBody>
          <a:bodyPr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Box 19"/>
          <p:cNvSpPr txBox="1"/>
          <p:nvPr userDrawn="1"/>
        </p:nvSpPr>
        <p:spPr bwMode="gray">
          <a:xfrm>
            <a:off x="11044100" y="6466182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fld id="{BC775091-25A4-4155-A4C5-7B7136703333}" type="slidenum">
              <a:rPr lang="en-US" sz="8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en-US" sz="800" b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23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4825" y="2030133"/>
            <a:ext cx="3543300" cy="2648819"/>
          </a:xfrm>
        </p:spPr>
        <p:txBody>
          <a:bodyPr anchor="ctr" anchorCtr="0">
            <a:noAutofit/>
          </a:bodyPr>
          <a:lstStyle>
            <a:lvl1pPr marL="85725" indent="-857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4" name="Group 3"/>
          <p:cNvGrpSpPr/>
          <p:nvPr userDrawn="1"/>
        </p:nvGrpSpPr>
        <p:grpSpPr bwMode="gray">
          <a:xfrm>
            <a:off x="504825" y="1937856"/>
            <a:ext cx="3561782" cy="2753798"/>
            <a:chOff x="3704491" y="1937856"/>
            <a:chExt cx="7030184" cy="2753798"/>
          </a:xfrm>
        </p:grpSpPr>
        <p:sp>
          <p:nvSpPr>
            <p:cNvPr id="35" name="Rectangle 34"/>
            <p:cNvSpPr/>
            <p:nvPr userDrawn="1"/>
          </p:nvSpPr>
          <p:spPr bwMode="gray">
            <a:xfrm>
              <a:off x="3704491" y="1937856"/>
              <a:ext cx="7030184" cy="92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/>
            <p:cNvCxnSpPr/>
            <p:nvPr userDrawn="1"/>
          </p:nvCxnSpPr>
          <p:spPr bwMode="gray">
            <a:xfrm>
              <a:off x="3704491" y="4691654"/>
              <a:ext cx="701282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4826" y="4800600"/>
            <a:ext cx="3543300" cy="365640"/>
          </a:xfrm>
        </p:spPr>
        <p:txBody>
          <a:bodyPr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1" name="Group 4"/>
          <p:cNvGrpSpPr>
            <a:grpSpLocks noChangeAspect="1"/>
          </p:cNvGrpSpPr>
          <p:nvPr userDrawn="1"/>
        </p:nvGrpSpPr>
        <p:grpSpPr bwMode="gray">
          <a:xfrm>
            <a:off x="11553826" y="6402469"/>
            <a:ext cx="360072" cy="360071"/>
            <a:chOff x="3353" y="1673"/>
            <a:chExt cx="974" cy="974"/>
          </a:xfrm>
          <a:solidFill>
            <a:schemeClr val="bg1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gray">
            <a:xfrm>
              <a:off x="4190" y="2555"/>
              <a:ext cx="35" cy="45"/>
            </a:xfrm>
            <a:custGeom>
              <a:avLst/>
              <a:gdLst>
                <a:gd name="T0" fmla="*/ 14 w 35"/>
                <a:gd name="T1" fmla="*/ 45 h 45"/>
                <a:gd name="T2" fmla="*/ 21 w 35"/>
                <a:gd name="T3" fmla="*/ 45 h 45"/>
                <a:gd name="T4" fmla="*/ 21 w 35"/>
                <a:gd name="T5" fmla="*/ 4 h 45"/>
                <a:gd name="T6" fmla="*/ 35 w 35"/>
                <a:gd name="T7" fmla="*/ 4 h 45"/>
                <a:gd name="T8" fmla="*/ 35 w 35"/>
                <a:gd name="T9" fmla="*/ 0 h 45"/>
                <a:gd name="T10" fmla="*/ 0 w 35"/>
                <a:gd name="T11" fmla="*/ 0 h 45"/>
                <a:gd name="T12" fmla="*/ 0 w 35"/>
                <a:gd name="T13" fmla="*/ 4 h 45"/>
                <a:gd name="T14" fmla="*/ 14 w 35"/>
                <a:gd name="T15" fmla="*/ 4 h 45"/>
                <a:gd name="T16" fmla="*/ 14 w 3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5">
                  <a:moveTo>
                    <a:pt x="14" y="45"/>
                  </a:moveTo>
                  <a:lnTo>
                    <a:pt x="21" y="45"/>
                  </a:lnTo>
                  <a:lnTo>
                    <a:pt x="21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4" y="4"/>
                  </a:lnTo>
                  <a:lnTo>
                    <a:pt x="1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6"/>
            <p:cNvSpPr>
              <a:spLocks/>
            </p:cNvSpPr>
            <p:nvPr/>
          </p:nvSpPr>
          <p:spPr bwMode="gray">
            <a:xfrm>
              <a:off x="4232" y="2555"/>
              <a:ext cx="48" cy="45"/>
            </a:xfrm>
            <a:custGeom>
              <a:avLst/>
              <a:gdLst>
                <a:gd name="T0" fmla="*/ 38 w 48"/>
                <a:gd name="T1" fmla="*/ 0 h 45"/>
                <a:gd name="T2" fmla="*/ 24 w 48"/>
                <a:gd name="T3" fmla="*/ 33 h 45"/>
                <a:gd name="T4" fmla="*/ 24 w 48"/>
                <a:gd name="T5" fmla="*/ 33 h 45"/>
                <a:gd name="T6" fmla="*/ 12 w 48"/>
                <a:gd name="T7" fmla="*/ 0 h 45"/>
                <a:gd name="T8" fmla="*/ 0 w 48"/>
                <a:gd name="T9" fmla="*/ 0 h 45"/>
                <a:gd name="T10" fmla="*/ 0 w 48"/>
                <a:gd name="T11" fmla="*/ 45 h 45"/>
                <a:gd name="T12" fmla="*/ 7 w 48"/>
                <a:gd name="T13" fmla="*/ 45 h 45"/>
                <a:gd name="T14" fmla="*/ 7 w 48"/>
                <a:gd name="T15" fmla="*/ 4 h 45"/>
                <a:gd name="T16" fmla="*/ 7 w 48"/>
                <a:gd name="T17" fmla="*/ 4 h 45"/>
                <a:gd name="T18" fmla="*/ 22 w 48"/>
                <a:gd name="T19" fmla="*/ 45 h 45"/>
                <a:gd name="T20" fmla="*/ 26 w 48"/>
                <a:gd name="T21" fmla="*/ 45 h 45"/>
                <a:gd name="T22" fmla="*/ 41 w 48"/>
                <a:gd name="T23" fmla="*/ 4 h 45"/>
                <a:gd name="T24" fmla="*/ 43 w 48"/>
                <a:gd name="T25" fmla="*/ 4 h 45"/>
                <a:gd name="T26" fmla="*/ 43 w 48"/>
                <a:gd name="T27" fmla="*/ 45 h 45"/>
                <a:gd name="T28" fmla="*/ 48 w 48"/>
                <a:gd name="T29" fmla="*/ 45 h 45"/>
                <a:gd name="T30" fmla="*/ 48 w 48"/>
                <a:gd name="T31" fmla="*/ 0 h 45"/>
                <a:gd name="T32" fmla="*/ 38 w 48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0"/>
                  </a:moveTo>
                  <a:lnTo>
                    <a:pt x="24" y="33"/>
                  </a:lnTo>
                  <a:lnTo>
                    <a:pt x="24" y="3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45"/>
                  </a:lnTo>
                  <a:lnTo>
                    <a:pt x="7" y="4"/>
                  </a:lnTo>
                  <a:lnTo>
                    <a:pt x="7" y="4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3" y="45"/>
                  </a:lnTo>
                  <a:lnTo>
                    <a:pt x="48" y="45"/>
                  </a:lnTo>
                  <a:lnTo>
                    <a:pt x="4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"/>
            <p:cNvSpPr>
              <a:spLocks noEditPoints="1"/>
            </p:cNvSpPr>
            <p:nvPr/>
          </p:nvSpPr>
          <p:spPr bwMode="gray">
            <a:xfrm>
              <a:off x="3353" y="1673"/>
              <a:ext cx="974" cy="974"/>
            </a:xfrm>
            <a:custGeom>
              <a:avLst/>
              <a:gdLst>
                <a:gd name="T0" fmla="*/ 204 w 410"/>
                <a:gd name="T1" fmla="*/ 0 h 410"/>
                <a:gd name="T2" fmla="*/ 0 w 410"/>
                <a:gd name="T3" fmla="*/ 206 h 410"/>
                <a:gd name="T4" fmla="*/ 206 w 410"/>
                <a:gd name="T5" fmla="*/ 410 h 410"/>
                <a:gd name="T6" fmla="*/ 410 w 410"/>
                <a:gd name="T7" fmla="*/ 204 h 410"/>
                <a:gd name="T8" fmla="*/ 204 w 410"/>
                <a:gd name="T9" fmla="*/ 0 h 410"/>
                <a:gd name="T10" fmla="*/ 145 w 410"/>
                <a:gd name="T11" fmla="*/ 101 h 410"/>
                <a:gd name="T12" fmla="*/ 172 w 410"/>
                <a:gd name="T13" fmla="*/ 128 h 410"/>
                <a:gd name="T14" fmla="*/ 145 w 410"/>
                <a:gd name="T15" fmla="*/ 155 h 410"/>
                <a:gd name="T16" fmla="*/ 118 w 410"/>
                <a:gd name="T17" fmla="*/ 128 h 410"/>
                <a:gd name="T18" fmla="*/ 145 w 410"/>
                <a:gd name="T19" fmla="*/ 101 h 410"/>
                <a:gd name="T20" fmla="*/ 314 w 410"/>
                <a:gd name="T21" fmla="*/ 169 h 410"/>
                <a:gd name="T22" fmla="*/ 268 w 410"/>
                <a:gd name="T23" fmla="*/ 227 h 410"/>
                <a:gd name="T24" fmla="*/ 312 w 410"/>
                <a:gd name="T25" fmla="*/ 307 h 410"/>
                <a:gd name="T26" fmla="*/ 244 w 410"/>
                <a:gd name="T27" fmla="*/ 307 h 410"/>
                <a:gd name="T28" fmla="*/ 179 w 410"/>
                <a:gd name="T29" fmla="*/ 187 h 410"/>
                <a:gd name="T30" fmla="*/ 154 w 410"/>
                <a:gd name="T31" fmla="*/ 307 h 410"/>
                <a:gd name="T32" fmla="*/ 96 w 410"/>
                <a:gd name="T33" fmla="*/ 307 h 410"/>
                <a:gd name="T34" fmla="*/ 107 w 410"/>
                <a:gd name="T35" fmla="*/ 254 h 410"/>
                <a:gd name="T36" fmla="*/ 179 w 410"/>
                <a:gd name="T37" fmla="*/ 187 h 410"/>
                <a:gd name="T38" fmla="*/ 227 w 410"/>
                <a:gd name="T39" fmla="*/ 187 h 410"/>
                <a:gd name="T40" fmla="*/ 249 w 410"/>
                <a:gd name="T41" fmla="*/ 170 h 410"/>
                <a:gd name="T42" fmla="*/ 235 w 410"/>
                <a:gd name="T43" fmla="*/ 152 h 410"/>
                <a:gd name="T44" fmla="*/ 187 w 410"/>
                <a:gd name="T45" fmla="*/ 152 h 410"/>
                <a:gd name="T46" fmla="*/ 198 w 410"/>
                <a:gd name="T47" fmla="*/ 103 h 410"/>
                <a:gd name="T48" fmla="*/ 261 w 410"/>
                <a:gd name="T49" fmla="*/ 103 h 410"/>
                <a:gd name="T50" fmla="*/ 314 w 410"/>
                <a:gd name="T51" fmla="*/ 16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0" h="410">
                  <a:moveTo>
                    <a:pt x="204" y="0"/>
                  </a:moveTo>
                  <a:cubicBezTo>
                    <a:pt x="91" y="1"/>
                    <a:pt x="0" y="93"/>
                    <a:pt x="0" y="206"/>
                  </a:cubicBezTo>
                  <a:cubicBezTo>
                    <a:pt x="1" y="319"/>
                    <a:pt x="93" y="410"/>
                    <a:pt x="206" y="410"/>
                  </a:cubicBezTo>
                  <a:cubicBezTo>
                    <a:pt x="319" y="409"/>
                    <a:pt x="410" y="317"/>
                    <a:pt x="410" y="204"/>
                  </a:cubicBezTo>
                  <a:cubicBezTo>
                    <a:pt x="409" y="91"/>
                    <a:pt x="317" y="0"/>
                    <a:pt x="204" y="0"/>
                  </a:cubicBezTo>
                  <a:close/>
                  <a:moveTo>
                    <a:pt x="145" y="101"/>
                  </a:moveTo>
                  <a:cubicBezTo>
                    <a:pt x="160" y="101"/>
                    <a:pt x="172" y="113"/>
                    <a:pt x="172" y="128"/>
                  </a:cubicBezTo>
                  <a:cubicBezTo>
                    <a:pt x="172" y="143"/>
                    <a:pt x="160" y="155"/>
                    <a:pt x="145" y="155"/>
                  </a:cubicBezTo>
                  <a:cubicBezTo>
                    <a:pt x="130" y="155"/>
                    <a:pt x="118" y="143"/>
                    <a:pt x="118" y="128"/>
                  </a:cubicBezTo>
                  <a:cubicBezTo>
                    <a:pt x="118" y="113"/>
                    <a:pt x="130" y="101"/>
                    <a:pt x="145" y="101"/>
                  </a:cubicBezTo>
                  <a:close/>
                  <a:moveTo>
                    <a:pt x="314" y="169"/>
                  </a:moveTo>
                  <a:cubicBezTo>
                    <a:pt x="306" y="203"/>
                    <a:pt x="280" y="220"/>
                    <a:pt x="268" y="227"/>
                  </a:cubicBezTo>
                  <a:cubicBezTo>
                    <a:pt x="312" y="307"/>
                    <a:pt x="312" y="307"/>
                    <a:pt x="312" y="307"/>
                  </a:cubicBezTo>
                  <a:cubicBezTo>
                    <a:pt x="244" y="307"/>
                    <a:pt x="244" y="307"/>
                    <a:pt x="244" y="307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54" y="307"/>
                    <a:pt x="154" y="307"/>
                    <a:pt x="154" y="307"/>
                  </a:cubicBezTo>
                  <a:cubicBezTo>
                    <a:pt x="96" y="307"/>
                    <a:pt x="96" y="307"/>
                    <a:pt x="96" y="307"/>
                  </a:cubicBezTo>
                  <a:cubicBezTo>
                    <a:pt x="107" y="254"/>
                    <a:pt x="107" y="254"/>
                    <a:pt x="107" y="254"/>
                  </a:cubicBezTo>
                  <a:cubicBezTo>
                    <a:pt x="116" y="212"/>
                    <a:pt x="144" y="188"/>
                    <a:pt x="179" y="187"/>
                  </a:cubicBezTo>
                  <a:cubicBezTo>
                    <a:pt x="227" y="187"/>
                    <a:pt x="227" y="187"/>
                    <a:pt x="227" y="187"/>
                  </a:cubicBezTo>
                  <a:cubicBezTo>
                    <a:pt x="237" y="187"/>
                    <a:pt x="247" y="179"/>
                    <a:pt x="249" y="170"/>
                  </a:cubicBezTo>
                  <a:cubicBezTo>
                    <a:pt x="251" y="160"/>
                    <a:pt x="245" y="152"/>
                    <a:pt x="235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302" y="103"/>
                    <a:pt x="321" y="137"/>
                    <a:pt x="314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4" name="Group 33"/>
          <p:cNvGrpSpPr/>
          <p:nvPr userDrawn="1"/>
        </p:nvGrpSpPr>
        <p:grpSpPr bwMode="gray">
          <a:xfrm>
            <a:off x="4305300" y="1937856"/>
            <a:ext cx="3561782" cy="2753798"/>
            <a:chOff x="3704491" y="1937856"/>
            <a:chExt cx="7030184" cy="2753798"/>
          </a:xfrm>
        </p:grpSpPr>
        <p:sp>
          <p:nvSpPr>
            <p:cNvPr id="37" name="Rectangle 36"/>
            <p:cNvSpPr/>
            <p:nvPr userDrawn="1"/>
          </p:nvSpPr>
          <p:spPr bwMode="gray">
            <a:xfrm>
              <a:off x="3704491" y="1937856"/>
              <a:ext cx="7030184" cy="92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cxnSp>
          <p:nvCxnSpPr>
            <p:cNvPr id="38" name="Straight Connector 37"/>
            <p:cNvCxnSpPr/>
            <p:nvPr userDrawn="1"/>
          </p:nvCxnSpPr>
          <p:spPr bwMode="gray">
            <a:xfrm>
              <a:off x="3704491" y="4691654"/>
              <a:ext cx="701282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4317031" y="4800600"/>
            <a:ext cx="3531569" cy="365640"/>
          </a:xfrm>
        </p:spPr>
        <p:txBody>
          <a:bodyPr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7" name="Group 46"/>
          <p:cNvGrpSpPr/>
          <p:nvPr userDrawn="1"/>
        </p:nvGrpSpPr>
        <p:grpSpPr bwMode="gray">
          <a:xfrm>
            <a:off x="8117505" y="1937856"/>
            <a:ext cx="3561782" cy="2753798"/>
            <a:chOff x="3704491" y="1937856"/>
            <a:chExt cx="7030184" cy="2753798"/>
          </a:xfrm>
        </p:grpSpPr>
        <p:sp>
          <p:nvSpPr>
            <p:cNvPr id="48" name="Rectangle 47"/>
            <p:cNvSpPr/>
            <p:nvPr userDrawn="1"/>
          </p:nvSpPr>
          <p:spPr bwMode="gray">
            <a:xfrm>
              <a:off x="3704491" y="1937856"/>
              <a:ext cx="7030184" cy="92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cxnSp>
          <p:nvCxnSpPr>
            <p:cNvPr id="50" name="Straight Connector 49"/>
            <p:cNvCxnSpPr/>
            <p:nvPr userDrawn="1"/>
          </p:nvCxnSpPr>
          <p:spPr bwMode="gray">
            <a:xfrm>
              <a:off x="3704491" y="4691654"/>
              <a:ext cx="701282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 Placeholder 2"/>
          <p:cNvSpPr>
            <a:spLocks noGrp="1"/>
          </p:cNvSpPr>
          <p:nvPr>
            <p:ph type="body" idx="11"/>
          </p:nvPr>
        </p:nvSpPr>
        <p:spPr bwMode="gray">
          <a:xfrm>
            <a:off x="8125596" y="4800600"/>
            <a:ext cx="3535209" cy="365640"/>
          </a:xfrm>
        </p:spPr>
        <p:txBody>
          <a:bodyPr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12"/>
          </p:nvPr>
        </p:nvSpPr>
        <p:spPr bwMode="gray">
          <a:xfrm>
            <a:off x="4317031" y="2030133"/>
            <a:ext cx="3531570" cy="2648819"/>
          </a:xfrm>
        </p:spPr>
        <p:txBody>
          <a:bodyPr anchor="ctr" anchorCtr="0">
            <a:noAutofit/>
          </a:bodyPr>
          <a:lstStyle>
            <a:lvl1pPr marL="85725" indent="-857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13"/>
          </p:nvPr>
        </p:nvSpPr>
        <p:spPr bwMode="gray">
          <a:xfrm>
            <a:off x="8125596" y="2030133"/>
            <a:ext cx="3531570" cy="2648819"/>
          </a:xfrm>
        </p:spPr>
        <p:txBody>
          <a:bodyPr anchor="ctr" anchorCtr="0">
            <a:noAutofit/>
          </a:bodyPr>
          <a:lstStyle>
            <a:lvl1pPr marL="85725" indent="-857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Box 23"/>
          <p:cNvSpPr txBox="1"/>
          <p:nvPr userDrawn="1"/>
        </p:nvSpPr>
        <p:spPr bwMode="gray">
          <a:xfrm>
            <a:off x="9829800" y="6466182"/>
            <a:ext cx="1401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sz="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iRobot Confidential 2017 | </a:t>
            </a:r>
          </a:p>
        </p:txBody>
      </p:sp>
      <p:sp>
        <p:nvSpPr>
          <p:cNvPr id="25" name="TextBox 24"/>
          <p:cNvSpPr txBox="1"/>
          <p:nvPr userDrawn="1"/>
        </p:nvSpPr>
        <p:spPr bwMode="gray">
          <a:xfrm>
            <a:off x="11044100" y="6466182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fld id="{BC775091-25A4-4155-A4C5-7B7136703333}" type="slidenum">
              <a:rPr lang="en-US" sz="8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en-US" sz="800" b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2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190500"/>
            <a:ext cx="12191999" cy="6667499"/>
          </a:xfr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picture/video here</a:t>
            </a:r>
          </a:p>
        </p:txBody>
      </p:sp>
    </p:spTree>
    <p:extLst>
      <p:ext uri="{BB962C8B-B14F-4D97-AF65-F5344CB8AC3E}">
        <p14:creationId xmlns:p14="http://schemas.microsoft.com/office/powerpoint/2010/main" val="170843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 bwMode="gray">
          <a:xfrm>
            <a:off x="0" y="2"/>
            <a:ext cx="12191999" cy="6857998"/>
          </a:xfr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1"/>
            <a:ext cx="1219199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45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 bwMode="gray">
          <a:xfrm>
            <a:off x="857250" y="3382861"/>
            <a:ext cx="10477500" cy="922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85800" y="2490230"/>
            <a:ext cx="7640816" cy="36564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9821132" y="3663180"/>
            <a:ext cx="1423752" cy="325676"/>
            <a:chOff x="2359" y="1821"/>
            <a:chExt cx="2964" cy="678"/>
          </a:xfrm>
          <a:solidFill>
            <a:schemeClr val="accent1"/>
          </a:solidFill>
        </p:grpSpPr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2624" y="1825"/>
              <a:ext cx="452" cy="660"/>
            </a:xfrm>
            <a:custGeom>
              <a:avLst/>
              <a:gdLst>
                <a:gd name="T0" fmla="*/ 182 w 191"/>
                <a:gd name="T1" fmla="*/ 90 h 276"/>
                <a:gd name="T2" fmla="*/ 111 w 191"/>
                <a:gd name="T3" fmla="*/ 0 h 276"/>
                <a:gd name="T4" fmla="*/ 25 w 191"/>
                <a:gd name="T5" fmla="*/ 0 h 276"/>
                <a:gd name="T6" fmla="*/ 11 w 191"/>
                <a:gd name="T7" fmla="*/ 67 h 276"/>
                <a:gd name="T8" fmla="*/ 76 w 191"/>
                <a:gd name="T9" fmla="*/ 67 h 276"/>
                <a:gd name="T10" fmla="*/ 94 w 191"/>
                <a:gd name="T11" fmla="*/ 91 h 276"/>
                <a:gd name="T12" fmla="*/ 66 w 191"/>
                <a:gd name="T13" fmla="*/ 114 h 276"/>
                <a:gd name="T14" fmla="*/ 0 w 191"/>
                <a:gd name="T15" fmla="*/ 114 h 276"/>
                <a:gd name="T16" fmla="*/ 88 w 191"/>
                <a:gd name="T17" fmla="*/ 276 h 276"/>
                <a:gd name="T18" fmla="*/ 180 w 191"/>
                <a:gd name="T19" fmla="*/ 276 h 276"/>
                <a:gd name="T20" fmla="*/ 120 w 191"/>
                <a:gd name="T21" fmla="*/ 168 h 276"/>
                <a:gd name="T22" fmla="*/ 182 w 191"/>
                <a:gd name="T23" fmla="*/ 9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276">
                  <a:moveTo>
                    <a:pt x="182" y="90"/>
                  </a:moveTo>
                  <a:cubicBezTo>
                    <a:pt x="191" y="46"/>
                    <a:pt x="166" y="0"/>
                    <a:pt x="1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9" y="67"/>
                    <a:pt x="97" y="78"/>
                    <a:pt x="94" y="91"/>
                  </a:cubicBezTo>
                  <a:cubicBezTo>
                    <a:pt x="92" y="104"/>
                    <a:pt x="79" y="114"/>
                    <a:pt x="66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8" y="276"/>
                    <a:pt x="88" y="276"/>
                    <a:pt x="88" y="276"/>
                  </a:cubicBezTo>
                  <a:cubicBezTo>
                    <a:pt x="180" y="276"/>
                    <a:pt x="180" y="276"/>
                    <a:pt x="180" y="2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6" y="159"/>
                    <a:pt x="172" y="135"/>
                    <a:pt x="18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2359" y="2098"/>
              <a:ext cx="265" cy="387"/>
            </a:xfrm>
            <a:custGeom>
              <a:avLst/>
              <a:gdLst>
                <a:gd name="T0" fmla="*/ 15 w 112"/>
                <a:gd name="T1" fmla="*/ 91 h 162"/>
                <a:gd name="T2" fmla="*/ 0 w 112"/>
                <a:gd name="T3" fmla="*/ 162 h 162"/>
                <a:gd name="T4" fmla="*/ 78 w 112"/>
                <a:gd name="T5" fmla="*/ 162 h 162"/>
                <a:gd name="T6" fmla="*/ 112 w 112"/>
                <a:gd name="T7" fmla="*/ 0 h 162"/>
                <a:gd name="T8" fmla="*/ 15 w 112"/>
                <a:gd name="T9" fmla="*/ 9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2">
                  <a:moveTo>
                    <a:pt x="15" y="91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65" y="2"/>
                    <a:pt x="27" y="34"/>
                    <a:pt x="1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Oval 7"/>
            <p:cNvSpPr>
              <a:spLocks noChangeArrowheads="1"/>
            </p:cNvSpPr>
            <p:nvPr userDrawn="1"/>
          </p:nvSpPr>
          <p:spPr bwMode="auto">
            <a:xfrm>
              <a:off x="2428" y="1821"/>
              <a:ext cx="175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4900" y="1825"/>
              <a:ext cx="409" cy="674"/>
            </a:xfrm>
            <a:custGeom>
              <a:avLst/>
              <a:gdLst>
                <a:gd name="T0" fmla="*/ 123 w 173"/>
                <a:gd name="T1" fmla="*/ 0 h 282"/>
                <a:gd name="T2" fmla="*/ 49 w 173"/>
                <a:gd name="T3" fmla="*/ 0 h 282"/>
                <a:gd name="T4" fmla="*/ 11 w 173"/>
                <a:gd name="T5" fmla="*/ 181 h 282"/>
                <a:gd name="T6" fmla="*/ 126 w 173"/>
                <a:gd name="T7" fmla="*/ 282 h 282"/>
                <a:gd name="T8" fmla="*/ 128 w 173"/>
                <a:gd name="T9" fmla="*/ 282 h 282"/>
                <a:gd name="T10" fmla="*/ 143 w 173"/>
                <a:gd name="T11" fmla="*/ 212 h 282"/>
                <a:gd name="T12" fmla="*/ 85 w 173"/>
                <a:gd name="T13" fmla="*/ 175 h 282"/>
                <a:gd name="T14" fmla="*/ 95 w 173"/>
                <a:gd name="T15" fmla="*/ 130 h 282"/>
                <a:gd name="T16" fmla="*/ 160 w 173"/>
                <a:gd name="T17" fmla="*/ 130 h 282"/>
                <a:gd name="T18" fmla="*/ 173 w 173"/>
                <a:gd name="T19" fmla="*/ 67 h 282"/>
                <a:gd name="T20" fmla="*/ 108 w 173"/>
                <a:gd name="T21" fmla="*/ 67 h 282"/>
                <a:gd name="T22" fmla="*/ 123 w 173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82">
                  <a:moveTo>
                    <a:pt x="12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0" y="233"/>
                    <a:pt x="37" y="282"/>
                    <a:pt x="126" y="282"/>
                  </a:cubicBezTo>
                  <a:cubicBezTo>
                    <a:pt x="126" y="282"/>
                    <a:pt x="128" y="282"/>
                    <a:pt x="128" y="28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15" y="216"/>
                    <a:pt x="79" y="205"/>
                    <a:pt x="85" y="175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9"/>
            <p:cNvSpPr>
              <a:spLocks noEditPoints="1"/>
            </p:cNvSpPr>
            <p:nvPr userDrawn="1"/>
          </p:nvSpPr>
          <p:spPr bwMode="auto">
            <a:xfrm>
              <a:off x="3652" y="1825"/>
              <a:ext cx="637" cy="674"/>
            </a:xfrm>
            <a:custGeom>
              <a:avLst/>
              <a:gdLst>
                <a:gd name="T0" fmla="*/ 156 w 269"/>
                <a:gd name="T1" fmla="*/ 68 h 282"/>
                <a:gd name="T2" fmla="*/ 107 w 269"/>
                <a:gd name="T3" fmla="*/ 76 h 282"/>
                <a:gd name="T4" fmla="*/ 124 w 269"/>
                <a:gd name="T5" fmla="*/ 0 h 282"/>
                <a:gd name="T6" fmla="*/ 50 w 269"/>
                <a:gd name="T7" fmla="*/ 0 h 282"/>
                <a:gd name="T8" fmla="*/ 13 w 269"/>
                <a:gd name="T9" fmla="*/ 175 h 282"/>
                <a:gd name="T10" fmla="*/ 111 w 269"/>
                <a:gd name="T11" fmla="*/ 282 h 282"/>
                <a:gd name="T12" fmla="*/ 255 w 269"/>
                <a:gd name="T13" fmla="*/ 180 h 282"/>
                <a:gd name="T14" fmla="*/ 156 w 269"/>
                <a:gd name="T15" fmla="*/ 68 h 282"/>
                <a:gd name="T16" fmla="*/ 182 w 269"/>
                <a:gd name="T17" fmla="*/ 175 h 282"/>
                <a:gd name="T18" fmla="*/ 124 w 269"/>
                <a:gd name="T19" fmla="*/ 220 h 282"/>
                <a:gd name="T20" fmla="*/ 87 w 269"/>
                <a:gd name="T21" fmla="*/ 173 h 282"/>
                <a:gd name="T22" fmla="*/ 143 w 269"/>
                <a:gd name="T23" fmla="*/ 130 h 282"/>
                <a:gd name="T24" fmla="*/ 182 w 269"/>
                <a:gd name="T25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82">
                  <a:moveTo>
                    <a:pt x="156" y="68"/>
                  </a:moveTo>
                  <a:cubicBezTo>
                    <a:pt x="141" y="68"/>
                    <a:pt x="116" y="72"/>
                    <a:pt x="107" y="7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0" y="237"/>
                    <a:pt x="42" y="282"/>
                    <a:pt x="111" y="282"/>
                  </a:cubicBezTo>
                  <a:cubicBezTo>
                    <a:pt x="189" y="282"/>
                    <a:pt x="240" y="249"/>
                    <a:pt x="255" y="180"/>
                  </a:cubicBezTo>
                  <a:cubicBezTo>
                    <a:pt x="269" y="113"/>
                    <a:pt x="220" y="68"/>
                    <a:pt x="156" y="68"/>
                  </a:cubicBezTo>
                  <a:close/>
                  <a:moveTo>
                    <a:pt x="182" y="175"/>
                  </a:moveTo>
                  <a:cubicBezTo>
                    <a:pt x="176" y="202"/>
                    <a:pt x="155" y="220"/>
                    <a:pt x="124" y="220"/>
                  </a:cubicBezTo>
                  <a:cubicBezTo>
                    <a:pt x="93" y="220"/>
                    <a:pt x="81" y="201"/>
                    <a:pt x="87" y="173"/>
                  </a:cubicBezTo>
                  <a:cubicBezTo>
                    <a:pt x="93" y="146"/>
                    <a:pt x="113" y="130"/>
                    <a:pt x="143" y="130"/>
                  </a:cubicBezTo>
                  <a:cubicBezTo>
                    <a:pt x="174" y="130"/>
                    <a:pt x="188" y="149"/>
                    <a:pt x="182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0"/>
            <p:cNvSpPr>
              <a:spLocks noEditPoints="1"/>
            </p:cNvSpPr>
            <p:nvPr userDrawn="1"/>
          </p:nvSpPr>
          <p:spPr bwMode="auto">
            <a:xfrm>
              <a:off x="4270" y="1988"/>
              <a:ext cx="641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2 w 271"/>
                <a:gd name="T5" fmla="*/ 214 h 214"/>
                <a:gd name="T6" fmla="*/ 258 w 271"/>
                <a:gd name="T7" fmla="*/ 107 h 214"/>
                <a:gd name="T8" fmla="*/ 158 w 271"/>
                <a:gd name="T9" fmla="*/ 0 h 214"/>
                <a:gd name="T10" fmla="*/ 184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4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9" y="0"/>
                    <a:pt x="28" y="41"/>
                    <a:pt x="14" y="107"/>
                  </a:cubicBezTo>
                  <a:cubicBezTo>
                    <a:pt x="0" y="173"/>
                    <a:pt x="44" y="214"/>
                    <a:pt x="112" y="214"/>
                  </a:cubicBezTo>
                  <a:cubicBezTo>
                    <a:pt x="195" y="214"/>
                    <a:pt x="244" y="173"/>
                    <a:pt x="258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4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4" y="79"/>
                    <a:pt x="114" y="62"/>
                    <a:pt x="145" y="62"/>
                  </a:cubicBezTo>
                  <a:cubicBezTo>
                    <a:pt x="176" y="62"/>
                    <a:pt x="189" y="81"/>
                    <a:pt x="18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1"/>
            <p:cNvSpPr>
              <a:spLocks noEditPoints="1"/>
            </p:cNvSpPr>
            <p:nvPr userDrawn="1"/>
          </p:nvSpPr>
          <p:spPr bwMode="auto">
            <a:xfrm>
              <a:off x="3024" y="1988"/>
              <a:ext cx="642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1 w 271"/>
                <a:gd name="T5" fmla="*/ 214 h 214"/>
                <a:gd name="T6" fmla="*/ 257 w 271"/>
                <a:gd name="T7" fmla="*/ 107 h 214"/>
                <a:gd name="T8" fmla="*/ 158 w 271"/>
                <a:gd name="T9" fmla="*/ 0 h 214"/>
                <a:gd name="T10" fmla="*/ 183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3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8" y="0"/>
                    <a:pt x="28" y="41"/>
                    <a:pt x="14" y="107"/>
                  </a:cubicBezTo>
                  <a:cubicBezTo>
                    <a:pt x="0" y="173"/>
                    <a:pt x="43" y="214"/>
                    <a:pt x="111" y="214"/>
                  </a:cubicBezTo>
                  <a:cubicBezTo>
                    <a:pt x="195" y="214"/>
                    <a:pt x="243" y="173"/>
                    <a:pt x="257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3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3" y="79"/>
                    <a:pt x="114" y="62"/>
                    <a:pt x="145" y="62"/>
                  </a:cubicBezTo>
                  <a:cubicBezTo>
                    <a:pt x="175" y="62"/>
                    <a:pt x="189" y="81"/>
                    <a:pt x="18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2"/>
            <p:cNvSpPr>
              <a:spLocks noEditPoints="1"/>
            </p:cNvSpPr>
            <p:nvPr userDrawn="1"/>
          </p:nvSpPr>
          <p:spPr bwMode="auto">
            <a:xfrm>
              <a:off x="5243" y="1833"/>
              <a:ext cx="80" cy="81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17 w 34"/>
                <a:gd name="T11" fmla="*/ 31 h 34"/>
                <a:gd name="T12" fmla="*/ 31 w 34"/>
                <a:gd name="T13" fmla="*/ 17 h 34"/>
                <a:gd name="T14" fmla="*/ 17 w 34"/>
                <a:gd name="T15" fmla="*/ 3 h 34"/>
                <a:gd name="T16" fmla="*/ 3 w 34"/>
                <a:gd name="T17" fmla="*/ 17 h 34"/>
                <a:gd name="T18" fmla="*/ 17 w 34"/>
                <a:gd name="T19" fmla="*/ 31 h 34"/>
                <a:gd name="T20" fmla="*/ 26 w 34"/>
                <a:gd name="T21" fmla="*/ 26 h 34"/>
                <a:gd name="T22" fmla="*/ 23 w 34"/>
                <a:gd name="T23" fmla="*/ 26 h 34"/>
                <a:gd name="T24" fmla="*/ 17 w 34"/>
                <a:gd name="T25" fmla="*/ 19 h 34"/>
                <a:gd name="T26" fmla="*/ 14 w 34"/>
                <a:gd name="T27" fmla="*/ 19 h 34"/>
                <a:gd name="T28" fmla="*/ 14 w 34"/>
                <a:gd name="T29" fmla="*/ 26 h 34"/>
                <a:gd name="T30" fmla="*/ 10 w 34"/>
                <a:gd name="T31" fmla="*/ 26 h 34"/>
                <a:gd name="T32" fmla="*/ 10 w 34"/>
                <a:gd name="T33" fmla="*/ 7 h 34"/>
                <a:gd name="T34" fmla="*/ 17 w 34"/>
                <a:gd name="T35" fmla="*/ 7 h 34"/>
                <a:gd name="T36" fmla="*/ 24 w 34"/>
                <a:gd name="T37" fmla="*/ 13 h 34"/>
                <a:gd name="T38" fmla="*/ 20 w 34"/>
                <a:gd name="T39" fmla="*/ 18 h 34"/>
                <a:gd name="T40" fmla="*/ 26 w 34"/>
                <a:gd name="T41" fmla="*/ 26 h 34"/>
                <a:gd name="T42" fmla="*/ 17 w 34"/>
                <a:gd name="T43" fmla="*/ 10 h 34"/>
                <a:gd name="T44" fmla="*/ 14 w 34"/>
                <a:gd name="T45" fmla="*/ 10 h 34"/>
                <a:gd name="T46" fmla="*/ 14 w 34"/>
                <a:gd name="T47" fmla="*/ 16 h 34"/>
                <a:gd name="T48" fmla="*/ 17 w 34"/>
                <a:gd name="T49" fmla="*/ 16 h 34"/>
                <a:gd name="T50" fmla="*/ 21 w 34"/>
                <a:gd name="T51" fmla="*/ 13 h 34"/>
                <a:gd name="T52" fmla="*/ 17 w 34"/>
                <a:gd name="T5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" y="31"/>
                  </a:moveTo>
                  <a:cubicBezTo>
                    <a:pt x="25" y="31"/>
                    <a:pt x="31" y="25"/>
                    <a:pt x="31" y="17"/>
                  </a:cubicBezTo>
                  <a:cubicBezTo>
                    <a:pt x="31" y="9"/>
                    <a:pt x="25" y="3"/>
                    <a:pt x="17" y="3"/>
                  </a:cubicBezTo>
                  <a:cubicBezTo>
                    <a:pt x="9" y="3"/>
                    <a:pt x="3" y="9"/>
                    <a:pt x="3" y="17"/>
                  </a:cubicBezTo>
                  <a:cubicBezTo>
                    <a:pt x="3" y="25"/>
                    <a:pt x="9" y="31"/>
                    <a:pt x="17" y="31"/>
                  </a:cubicBezTo>
                  <a:close/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4" y="10"/>
                    <a:pt x="24" y="13"/>
                  </a:cubicBezTo>
                  <a:cubicBezTo>
                    <a:pt x="24" y="16"/>
                    <a:pt x="22" y="18"/>
                    <a:pt x="20" y="18"/>
                  </a:cubicBezTo>
                  <a:lnTo>
                    <a:pt x="26" y="26"/>
                  </a:lnTo>
                  <a:close/>
                  <a:moveTo>
                    <a:pt x="17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1" y="15"/>
                    <a:pt x="21" y="13"/>
                  </a:cubicBezTo>
                  <a:cubicBezTo>
                    <a:pt x="21" y="11"/>
                    <a:pt x="21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932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8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190501"/>
            <a:ext cx="12191999" cy="6129020"/>
          </a:xfr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picture/video here</a:t>
            </a:r>
          </a:p>
        </p:txBody>
      </p:sp>
    </p:spTree>
    <p:extLst>
      <p:ext uri="{BB962C8B-B14F-4D97-AF65-F5344CB8AC3E}">
        <p14:creationId xmlns:p14="http://schemas.microsoft.com/office/powerpoint/2010/main" val="3151290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78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971" y="1412241"/>
            <a:ext cx="5149003" cy="4366260"/>
          </a:xfrm>
        </p:spPr>
        <p:txBody>
          <a:bodyPr>
            <a:normAutofit/>
          </a:bodyPr>
          <a:lstStyle>
            <a:lvl1pPr marL="283193" indent="-283193">
              <a:spcBef>
                <a:spcPts val="0"/>
              </a:spcBef>
              <a:spcAft>
                <a:spcPts val="267"/>
              </a:spcAft>
              <a:buSzPct val="100000"/>
              <a:buFont typeface="Arial"/>
              <a:buChar char="•"/>
              <a:defRPr sz="2400" b="0" i="0" spc="0" baseline="0">
                <a:latin typeface="Arial"/>
              </a:defRPr>
            </a:lvl1pPr>
            <a:lvl2pPr>
              <a:defRPr sz="2400" b="0" i="0">
                <a:latin typeface="Helvetica"/>
              </a:defRPr>
            </a:lvl2pPr>
            <a:lvl3pPr>
              <a:defRPr sz="2400" b="0" i="0">
                <a:latin typeface="Helvetica"/>
              </a:defRPr>
            </a:lvl3pPr>
            <a:lvl4pPr>
              <a:defRPr sz="2400" b="0" i="0">
                <a:latin typeface="Helvetica"/>
              </a:defRPr>
            </a:lvl4pPr>
            <a:lvl5pPr>
              <a:defRPr sz="2400" b="0" i="0">
                <a:latin typeface="Helvetica"/>
              </a:defRPr>
            </a:lvl5pPr>
          </a:lstStyle>
          <a:p>
            <a:pPr lvl="0"/>
            <a:r>
              <a:rPr lang="en-CA" dirty="0"/>
              <a:t>List items</a:t>
            </a:r>
          </a:p>
          <a:p>
            <a:pPr lvl="0"/>
            <a:r>
              <a:rPr lang="en-CA" dirty="0"/>
              <a:t>List items</a:t>
            </a:r>
          </a:p>
          <a:p>
            <a:pPr lvl="0"/>
            <a:r>
              <a:rPr lang="en-CA" dirty="0"/>
              <a:t>List items</a:t>
            </a:r>
          </a:p>
          <a:p>
            <a:pPr lvl="0"/>
            <a:r>
              <a:rPr lang="en-CA" dirty="0"/>
              <a:t>List items</a:t>
            </a:r>
          </a:p>
          <a:p>
            <a:pPr lvl="0"/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2723" y="6193788"/>
            <a:ext cx="3860800" cy="365125"/>
          </a:xfrm>
        </p:spPr>
        <p:txBody>
          <a:bodyPr/>
          <a:lstStyle>
            <a:lvl1pPr algn="l">
              <a:defRPr sz="1333" baseline="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4085" y="6194108"/>
            <a:ext cx="617035" cy="365125"/>
          </a:xfrm>
        </p:spPr>
        <p:txBody>
          <a:bodyPr/>
          <a:lstStyle>
            <a:lvl1pPr>
              <a:defRPr sz="1333" b="0" i="0" baseline="0">
                <a:solidFill>
                  <a:schemeClr val="tx1"/>
                </a:solidFill>
                <a:latin typeface="Arial"/>
              </a:defRPr>
            </a:lvl1pPr>
          </a:lstStyle>
          <a:p>
            <a:fld id="{68BFF746-89D6-8F44-9C12-87661F0B9C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81583" y="265853"/>
            <a:ext cx="0" cy="325967"/>
          </a:xfrm>
          <a:prstGeom prst="line">
            <a:avLst/>
          </a:prstGeom>
          <a:ln w="19050">
            <a:solidFill>
              <a:srgbClr val="64A7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155951" y="265851"/>
            <a:ext cx="3318933" cy="325968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64A70B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8" name="Picture 7" descr="iRobot_Logo_369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" y="58603"/>
            <a:ext cx="1828151" cy="71355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74885" y="1412240"/>
            <a:ext cx="5026236" cy="436626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4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0"/>
            <a:ext cx="889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23308" y="3429000"/>
            <a:ext cx="6410892" cy="1500554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4932999"/>
            <a:ext cx="6410892" cy="36564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23281" y="2333354"/>
            <a:ext cx="723463" cy="77814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/>
          <a:p>
            <a:pPr lvl="0"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2"/>
              </a:solidFill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ph type="body" idx="35" hasCustomPrompt="1"/>
          </p:nvPr>
        </p:nvSpPr>
        <p:spPr bwMode="gray">
          <a:xfrm>
            <a:off x="533400" y="2450015"/>
            <a:ext cx="713344" cy="59798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531254" y="805681"/>
            <a:ext cx="1423752" cy="325676"/>
            <a:chOff x="2359" y="1821"/>
            <a:chExt cx="2964" cy="678"/>
          </a:xfrm>
          <a:solidFill>
            <a:schemeClr val="accent1"/>
          </a:solidFill>
        </p:grpSpPr>
        <p:sp>
          <p:nvSpPr>
            <p:cNvPr id="20" name="Freeform 5"/>
            <p:cNvSpPr>
              <a:spLocks/>
            </p:cNvSpPr>
            <p:nvPr userDrawn="1"/>
          </p:nvSpPr>
          <p:spPr bwMode="auto">
            <a:xfrm>
              <a:off x="2624" y="1825"/>
              <a:ext cx="452" cy="660"/>
            </a:xfrm>
            <a:custGeom>
              <a:avLst/>
              <a:gdLst>
                <a:gd name="T0" fmla="*/ 182 w 191"/>
                <a:gd name="T1" fmla="*/ 90 h 276"/>
                <a:gd name="T2" fmla="*/ 111 w 191"/>
                <a:gd name="T3" fmla="*/ 0 h 276"/>
                <a:gd name="T4" fmla="*/ 25 w 191"/>
                <a:gd name="T5" fmla="*/ 0 h 276"/>
                <a:gd name="T6" fmla="*/ 11 w 191"/>
                <a:gd name="T7" fmla="*/ 67 h 276"/>
                <a:gd name="T8" fmla="*/ 76 w 191"/>
                <a:gd name="T9" fmla="*/ 67 h 276"/>
                <a:gd name="T10" fmla="*/ 94 w 191"/>
                <a:gd name="T11" fmla="*/ 91 h 276"/>
                <a:gd name="T12" fmla="*/ 66 w 191"/>
                <a:gd name="T13" fmla="*/ 114 h 276"/>
                <a:gd name="T14" fmla="*/ 0 w 191"/>
                <a:gd name="T15" fmla="*/ 114 h 276"/>
                <a:gd name="T16" fmla="*/ 88 w 191"/>
                <a:gd name="T17" fmla="*/ 276 h 276"/>
                <a:gd name="T18" fmla="*/ 180 w 191"/>
                <a:gd name="T19" fmla="*/ 276 h 276"/>
                <a:gd name="T20" fmla="*/ 120 w 191"/>
                <a:gd name="T21" fmla="*/ 168 h 276"/>
                <a:gd name="T22" fmla="*/ 182 w 191"/>
                <a:gd name="T23" fmla="*/ 9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276">
                  <a:moveTo>
                    <a:pt x="182" y="90"/>
                  </a:moveTo>
                  <a:cubicBezTo>
                    <a:pt x="191" y="46"/>
                    <a:pt x="166" y="0"/>
                    <a:pt x="1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9" y="67"/>
                    <a:pt x="97" y="78"/>
                    <a:pt x="94" y="91"/>
                  </a:cubicBezTo>
                  <a:cubicBezTo>
                    <a:pt x="92" y="104"/>
                    <a:pt x="79" y="114"/>
                    <a:pt x="66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8" y="276"/>
                    <a:pt x="88" y="276"/>
                    <a:pt x="88" y="276"/>
                  </a:cubicBezTo>
                  <a:cubicBezTo>
                    <a:pt x="180" y="276"/>
                    <a:pt x="180" y="276"/>
                    <a:pt x="180" y="2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6" y="159"/>
                    <a:pt x="172" y="135"/>
                    <a:pt x="18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6"/>
            <p:cNvSpPr>
              <a:spLocks/>
            </p:cNvSpPr>
            <p:nvPr userDrawn="1"/>
          </p:nvSpPr>
          <p:spPr bwMode="auto">
            <a:xfrm>
              <a:off x="2359" y="2098"/>
              <a:ext cx="265" cy="387"/>
            </a:xfrm>
            <a:custGeom>
              <a:avLst/>
              <a:gdLst>
                <a:gd name="T0" fmla="*/ 15 w 112"/>
                <a:gd name="T1" fmla="*/ 91 h 162"/>
                <a:gd name="T2" fmla="*/ 0 w 112"/>
                <a:gd name="T3" fmla="*/ 162 h 162"/>
                <a:gd name="T4" fmla="*/ 78 w 112"/>
                <a:gd name="T5" fmla="*/ 162 h 162"/>
                <a:gd name="T6" fmla="*/ 112 w 112"/>
                <a:gd name="T7" fmla="*/ 0 h 162"/>
                <a:gd name="T8" fmla="*/ 15 w 112"/>
                <a:gd name="T9" fmla="*/ 9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2">
                  <a:moveTo>
                    <a:pt x="15" y="91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65" y="2"/>
                    <a:pt x="27" y="34"/>
                    <a:pt x="1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Oval 7"/>
            <p:cNvSpPr>
              <a:spLocks noChangeArrowheads="1"/>
            </p:cNvSpPr>
            <p:nvPr userDrawn="1"/>
          </p:nvSpPr>
          <p:spPr bwMode="auto">
            <a:xfrm>
              <a:off x="2428" y="1821"/>
              <a:ext cx="175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4900" y="1825"/>
              <a:ext cx="409" cy="674"/>
            </a:xfrm>
            <a:custGeom>
              <a:avLst/>
              <a:gdLst>
                <a:gd name="T0" fmla="*/ 123 w 173"/>
                <a:gd name="T1" fmla="*/ 0 h 282"/>
                <a:gd name="T2" fmla="*/ 49 w 173"/>
                <a:gd name="T3" fmla="*/ 0 h 282"/>
                <a:gd name="T4" fmla="*/ 11 w 173"/>
                <a:gd name="T5" fmla="*/ 181 h 282"/>
                <a:gd name="T6" fmla="*/ 126 w 173"/>
                <a:gd name="T7" fmla="*/ 282 h 282"/>
                <a:gd name="T8" fmla="*/ 128 w 173"/>
                <a:gd name="T9" fmla="*/ 282 h 282"/>
                <a:gd name="T10" fmla="*/ 143 w 173"/>
                <a:gd name="T11" fmla="*/ 212 h 282"/>
                <a:gd name="T12" fmla="*/ 85 w 173"/>
                <a:gd name="T13" fmla="*/ 175 h 282"/>
                <a:gd name="T14" fmla="*/ 95 w 173"/>
                <a:gd name="T15" fmla="*/ 130 h 282"/>
                <a:gd name="T16" fmla="*/ 160 w 173"/>
                <a:gd name="T17" fmla="*/ 130 h 282"/>
                <a:gd name="T18" fmla="*/ 173 w 173"/>
                <a:gd name="T19" fmla="*/ 67 h 282"/>
                <a:gd name="T20" fmla="*/ 108 w 173"/>
                <a:gd name="T21" fmla="*/ 67 h 282"/>
                <a:gd name="T22" fmla="*/ 123 w 173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82">
                  <a:moveTo>
                    <a:pt x="12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0" y="233"/>
                    <a:pt x="37" y="282"/>
                    <a:pt x="126" y="282"/>
                  </a:cubicBezTo>
                  <a:cubicBezTo>
                    <a:pt x="126" y="282"/>
                    <a:pt x="128" y="282"/>
                    <a:pt x="128" y="28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15" y="216"/>
                    <a:pt x="79" y="205"/>
                    <a:pt x="85" y="175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9"/>
            <p:cNvSpPr>
              <a:spLocks noEditPoints="1"/>
            </p:cNvSpPr>
            <p:nvPr userDrawn="1"/>
          </p:nvSpPr>
          <p:spPr bwMode="auto">
            <a:xfrm>
              <a:off x="3652" y="1825"/>
              <a:ext cx="637" cy="674"/>
            </a:xfrm>
            <a:custGeom>
              <a:avLst/>
              <a:gdLst>
                <a:gd name="T0" fmla="*/ 156 w 269"/>
                <a:gd name="T1" fmla="*/ 68 h 282"/>
                <a:gd name="T2" fmla="*/ 107 w 269"/>
                <a:gd name="T3" fmla="*/ 76 h 282"/>
                <a:gd name="T4" fmla="*/ 124 w 269"/>
                <a:gd name="T5" fmla="*/ 0 h 282"/>
                <a:gd name="T6" fmla="*/ 50 w 269"/>
                <a:gd name="T7" fmla="*/ 0 h 282"/>
                <a:gd name="T8" fmla="*/ 13 w 269"/>
                <a:gd name="T9" fmla="*/ 175 h 282"/>
                <a:gd name="T10" fmla="*/ 111 w 269"/>
                <a:gd name="T11" fmla="*/ 282 h 282"/>
                <a:gd name="T12" fmla="*/ 255 w 269"/>
                <a:gd name="T13" fmla="*/ 180 h 282"/>
                <a:gd name="T14" fmla="*/ 156 w 269"/>
                <a:gd name="T15" fmla="*/ 68 h 282"/>
                <a:gd name="T16" fmla="*/ 182 w 269"/>
                <a:gd name="T17" fmla="*/ 175 h 282"/>
                <a:gd name="T18" fmla="*/ 124 w 269"/>
                <a:gd name="T19" fmla="*/ 220 h 282"/>
                <a:gd name="T20" fmla="*/ 87 w 269"/>
                <a:gd name="T21" fmla="*/ 173 h 282"/>
                <a:gd name="T22" fmla="*/ 143 w 269"/>
                <a:gd name="T23" fmla="*/ 130 h 282"/>
                <a:gd name="T24" fmla="*/ 182 w 269"/>
                <a:gd name="T25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82">
                  <a:moveTo>
                    <a:pt x="156" y="68"/>
                  </a:moveTo>
                  <a:cubicBezTo>
                    <a:pt x="141" y="68"/>
                    <a:pt x="116" y="72"/>
                    <a:pt x="107" y="7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0" y="237"/>
                    <a:pt x="42" y="282"/>
                    <a:pt x="111" y="282"/>
                  </a:cubicBezTo>
                  <a:cubicBezTo>
                    <a:pt x="189" y="282"/>
                    <a:pt x="240" y="249"/>
                    <a:pt x="255" y="180"/>
                  </a:cubicBezTo>
                  <a:cubicBezTo>
                    <a:pt x="269" y="113"/>
                    <a:pt x="220" y="68"/>
                    <a:pt x="156" y="68"/>
                  </a:cubicBezTo>
                  <a:close/>
                  <a:moveTo>
                    <a:pt x="182" y="175"/>
                  </a:moveTo>
                  <a:cubicBezTo>
                    <a:pt x="176" y="202"/>
                    <a:pt x="155" y="220"/>
                    <a:pt x="124" y="220"/>
                  </a:cubicBezTo>
                  <a:cubicBezTo>
                    <a:pt x="93" y="220"/>
                    <a:pt x="81" y="201"/>
                    <a:pt x="87" y="173"/>
                  </a:cubicBezTo>
                  <a:cubicBezTo>
                    <a:pt x="93" y="146"/>
                    <a:pt x="113" y="130"/>
                    <a:pt x="143" y="130"/>
                  </a:cubicBezTo>
                  <a:cubicBezTo>
                    <a:pt x="174" y="130"/>
                    <a:pt x="188" y="149"/>
                    <a:pt x="182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0"/>
            <p:cNvSpPr>
              <a:spLocks noEditPoints="1"/>
            </p:cNvSpPr>
            <p:nvPr userDrawn="1"/>
          </p:nvSpPr>
          <p:spPr bwMode="auto">
            <a:xfrm>
              <a:off x="4270" y="1988"/>
              <a:ext cx="641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2 w 271"/>
                <a:gd name="T5" fmla="*/ 214 h 214"/>
                <a:gd name="T6" fmla="*/ 258 w 271"/>
                <a:gd name="T7" fmla="*/ 107 h 214"/>
                <a:gd name="T8" fmla="*/ 158 w 271"/>
                <a:gd name="T9" fmla="*/ 0 h 214"/>
                <a:gd name="T10" fmla="*/ 184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4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9" y="0"/>
                    <a:pt x="28" y="41"/>
                    <a:pt x="14" y="107"/>
                  </a:cubicBezTo>
                  <a:cubicBezTo>
                    <a:pt x="0" y="173"/>
                    <a:pt x="44" y="214"/>
                    <a:pt x="112" y="214"/>
                  </a:cubicBezTo>
                  <a:cubicBezTo>
                    <a:pt x="195" y="214"/>
                    <a:pt x="244" y="173"/>
                    <a:pt x="258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4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4" y="79"/>
                    <a:pt x="114" y="62"/>
                    <a:pt x="145" y="62"/>
                  </a:cubicBezTo>
                  <a:cubicBezTo>
                    <a:pt x="176" y="62"/>
                    <a:pt x="189" y="81"/>
                    <a:pt x="18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/>
            <p:cNvSpPr>
              <a:spLocks noEditPoints="1"/>
            </p:cNvSpPr>
            <p:nvPr userDrawn="1"/>
          </p:nvSpPr>
          <p:spPr bwMode="auto">
            <a:xfrm>
              <a:off x="3024" y="1988"/>
              <a:ext cx="642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1 w 271"/>
                <a:gd name="T5" fmla="*/ 214 h 214"/>
                <a:gd name="T6" fmla="*/ 257 w 271"/>
                <a:gd name="T7" fmla="*/ 107 h 214"/>
                <a:gd name="T8" fmla="*/ 158 w 271"/>
                <a:gd name="T9" fmla="*/ 0 h 214"/>
                <a:gd name="T10" fmla="*/ 183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3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8" y="0"/>
                    <a:pt x="28" y="41"/>
                    <a:pt x="14" y="107"/>
                  </a:cubicBezTo>
                  <a:cubicBezTo>
                    <a:pt x="0" y="173"/>
                    <a:pt x="43" y="214"/>
                    <a:pt x="111" y="214"/>
                  </a:cubicBezTo>
                  <a:cubicBezTo>
                    <a:pt x="195" y="214"/>
                    <a:pt x="243" y="173"/>
                    <a:pt x="257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3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3" y="79"/>
                    <a:pt x="114" y="62"/>
                    <a:pt x="145" y="62"/>
                  </a:cubicBezTo>
                  <a:cubicBezTo>
                    <a:pt x="175" y="62"/>
                    <a:pt x="189" y="81"/>
                    <a:pt x="18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/>
            <p:cNvSpPr>
              <a:spLocks noEditPoints="1"/>
            </p:cNvSpPr>
            <p:nvPr userDrawn="1"/>
          </p:nvSpPr>
          <p:spPr bwMode="auto">
            <a:xfrm>
              <a:off x="5243" y="1833"/>
              <a:ext cx="80" cy="81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17 w 34"/>
                <a:gd name="T11" fmla="*/ 31 h 34"/>
                <a:gd name="T12" fmla="*/ 31 w 34"/>
                <a:gd name="T13" fmla="*/ 17 h 34"/>
                <a:gd name="T14" fmla="*/ 17 w 34"/>
                <a:gd name="T15" fmla="*/ 3 h 34"/>
                <a:gd name="T16" fmla="*/ 3 w 34"/>
                <a:gd name="T17" fmla="*/ 17 h 34"/>
                <a:gd name="T18" fmla="*/ 17 w 34"/>
                <a:gd name="T19" fmla="*/ 31 h 34"/>
                <a:gd name="T20" fmla="*/ 26 w 34"/>
                <a:gd name="T21" fmla="*/ 26 h 34"/>
                <a:gd name="T22" fmla="*/ 23 w 34"/>
                <a:gd name="T23" fmla="*/ 26 h 34"/>
                <a:gd name="T24" fmla="*/ 17 w 34"/>
                <a:gd name="T25" fmla="*/ 19 h 34"/>
                <a:gd name="T26" fmla="*/ 14 w 34"/>
                <a:gd name="T27" fmla="*/ 19 h 34"/>
                <a:gd name="T28" fmla="*/ 14 w 34"/>
                <a:gd name="T29" fmla="*/ 26 h 34"/>
                <a:gd name="T30" fmla="*/ 10 w 34"/>
                <a:gd name="T31" fmla="*/ 26 h 34"/>
                <a:gd name="T32" fmla="*/ 10 w 34"/>
                <a:gd name="T33" fmla="*/ 7 h 34"/>
                <a:gd name="T34" fmla="*/ 17 w 34"/>
                <a:gd name="T35" fmla="*/ 7 h 34"/>
                <a:gd name="T36" fmla="*/ 24 w 34"/>
                <a:gd name="T37" fmla="*/ 13 h 34"/>
                <a:gd name="T38" fmla="*/ 20 w 34"/>
                <a:gd name="T39" fmla="*/ 18 h 34"/>
                <a:gd name="T40" fmla="*/ 26 w 34"/>
                <a:gd name="T41" fmla="*/ 26 h 34"/>
                <a:gd name="T42" fmla="*/ 17 w 34"/>
                <a:gd name="T43" fmla="*/ 10 h 34"/>
                <a:gd name="T44" fmla="*/ 14 w 34"/>
                <a:gd name="T45" fmla="*/ 10 h 34"/>
                <a:gd name="T46" fmla="*/ 14 w 34"/>
                <a:gd name="T47" fmla="*/ 16 h 34"/>
                <a:gd name="T48" fmla="*/ 17 w 34"/>
                <a:gd name="T49" fmla="*/ 16 h 34"/>
                <a:gd name="T50" fmla="*/ 21 w 34"/>
                <a:gd name="T51" fmla="*/ 13 h 34"/>
                <a:gd name="T52" fmla="*/ 17 w 34"/>
                <a:gd name="T5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" y="31"/>
                  </a:moveTo>
                  <a:cubicBezTo>
                    <a:pt x="25" y="31"/>
                    <a:pt x="31" y="25"/>
                    <a:pt x="31" y="17"/>
                  </a:cubicBezTo>
                  <a:cubicBezTo>
                    <a:pt x="31" y="9"/>
                    <a:pt x="25" y="3"/>
                    <a:pt x="17" y="3"/>
                  </a:cubicBezTo>
                  <a:cubicBezTo>
                    <a:pt x="9" y="3"/>
                    <a:pt x="3" y="9"/>
                    <a:pt x="3" y="17"/>
                  </a:cubicBezTo>
                  <a:cubicBezTo>
                    <a:pt x="3" y="25"/>
                    <a:pt x="9" y="31"/>
                    <a:pt x="17" y="31"/>
                  </a:cubicBezTo>
                  <a:close/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4" y="10"/>
                    <a:pt x="24" y="13"/>
                  </a:cubicBezTo>
                  <a:cubicBezTo>
                    <a:pt x="24" y="16"/>
                    <a:pt x="22" y="18"/>
                    <a:pt x="20" y="18"/>
                  </a:cubicBezTo>
                  <a:lnTo>
                    <a:pt x="26" y="26"/>
                  </a:lnTo>
                  <a:close/>
                  <a:moveTo>
                    <a:pt x="17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1" y="15"/>
                    <a:pt x="21" y="13"/>
                  </a:cubicBezTo>
                  <a:cubicBezTo>
                    <a:pt x="21" y="11"/>
                    <a:pt x="21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31F7294-B6E4-44F4-BA85-D76652EFF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"/>
          <a:stretch/>
        </p:blipFill>
        <p:spPr>
          <a:xfrm>
            <a:off x="8097000" y="0"/>
            <a:ext cx="409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4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6228783" y="1508912"/>
            <a:ext cx="5429817" cy="4053688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08912"/>
            <a:ext cx="5441487" cy="4060363"/>
          </a:xfrm>
        </p:spPr>
        <p:txBody>
          <a:bodyPr anchor="ctr">
            <a:noAutofit/>
          </a:bodyPr>
          <a:lstStyle>
            <a:lvl1pPr>
              <a:spcBef>
                <a:spcPts val="1600"/>
              </a:spcBef>
              <a:defRPr sz="2800"/>
            </a:lvl1pPr>
            <a:lvl2pPr>
              <a:spcBef>
                <a:spcPts val="400"/>
              </a:spcBef>
              <a:defRPr sz="24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109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gray">
          <a:xfrm>
            <a:off x="0" y="0"/>
            <a:ext cx="889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23308" y="3429000"/>
            <a:ext cx="6410892" cy="1500554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4932999"/>
            <a:ext cx="6410892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523281" y="2333354"/>
            <a:ext cx="723463" cy="77814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/>
          <a:p>
            <a:pPr lvl="0"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2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35" hasCustomPrompt="1"/>
          </p:nvPr>
        </p:nvSpPr>
        <p:spPr bwMode="gray">
          <a:xfrm>
            <a:off x="533400" y="2450015"/>
            <a:ext cx="713344" cy="59798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>
            <a:off x="531254" y="805681"/>
            <a:ext cx="1423752" cy="325676"/>
            <a:chOff x="2359" y="1821"/>
            <a:chExt cx="2964" cy="678"/>
          </a:xfrm>
          <a:solidFill>
            <a:schemeClr val="accent1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2624" y="1825"/>
              <a:ext cx="452" cy="660"/>
            </a:xfrm>
            <a:custGeom>
              <a:avLst/>
              <a:gdLst>
                <a:gd name="T0" fmla="*/ 182 w 191"/>
                <a:gd name="T1" fmla="*/ 90 h 276"/>
                <a:gd name="T2" fmla="*/ 111 w 191"/>
                <a:gd name="T3" fmla="*/ 0 h 276"/>
                <a:gd name="T4" fmla="*/ 25 w 191"/>
                <a:gd name="T5" fmla="*/ 0 h 276"/>
                <a:gd name="T6" fmla="*/ 11 w 191"/>
                <a:gd name="T7" fmla="*/ 67 h 276"/>
                <a:gd name="T8" fmla="*/ 76 w 191"/>
                <a:gd name="T9" fmla="*/ 67 h 276"/>
                <a:gd name="T10" fmla="*/ 94 w 191"/>
                <a:gd name="T11" fmla="*/ 91 h 276"/>
                <a:gd name="T12" fmla="*/ 66 w 191"/>
                <a:gd name="T13" fmla="*/ 114 h 276"/>
                <a:gd name="T14" fmla="*/ 0 w 191"/>
                <a:gd name="T15" fmla="*/ 114 h 276"/>
                <a:gd name="T16" fmla="*/ 88 w 191"/>
                <a:gd name="T17" fmla="*/ 276 h 276"/>
                <a:gd name="T18" fmla="*/ 180 w 191"/>
                <a:gd name="T19" fmla="*/ 276 h 276"/>
                <a:gd name="T20" fmla="*/ 120 w 191"/>
                <a:gd name="T21" fmla="*/ 168 h 276"/>
                <a:gd name="T22" fmla="*/ 182 w 191"/>
                <a:gd name="T23" fmla="*/ 9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276">
                  <a:moveTo>
                    <a:pt x="182" y="90"/>
                  </a:moveTo>
                  <a:cubicBezTo>
                    <a:pt x="191" y="46"/>
                    <a:pt x="166" y="0"/>
                    <a:pt x="1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9" y="67"/>
                    <a:pt x="97" y="78"/>
                    <a:pt x="94" y="91"/>
                  </a:cubicBezTo>
                  <a:cubicBezTo>
                    <a:pt x="92" y="104"/>
                    <a:pt x="79" y="114"/>
                    <a:pt x="66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8" y="276"/>
                    <a:pt x="88" y="276"/>
                    <a:pt x="88" y="276"/>
                  </a:cubicBezTo>
                  <a:cubicBezTo>
                    <a:pt x="180" y="276"/>
                    <a:pt x="180" y="276"/>
                    <a:pt x="180" y="2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6" y="159"/>
                    <a:pt x="172" y="135"/>
                    <a:pt x="18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2359" y="2098"/>
              <a:ext cx="265" cy="387"/>
            </a:xfrm>
            <a:custGeom>
              <a:avLst/>
              <a:gdLst>
                <a:gd name="T0" fmla="*/ 15 w 112"/>
                <a:gd name="T1" fmla="*/ 91 h 162"/>
                <a:gd name="T2" fmla="*/ 0 w 112"/>
                <a:gd name="T3" fmla="*/ 162 h 162"/>
                <a:gd name="T4" fmla="*/ 78 w 112"/>
                <a:gd name="T5" fmla="*/ 162 h 162"/>
                <a:gd name="T6" fmla="*/ 112 w 112"/>
                <a:gd name="T7" fmla="*/ 0 h 162"/>
                <a:gd name="T8" fmla="*/ 15 w 112"/>
                <a:gd name="T9" fmla="*/ 9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2">
                  <a:moveTo>
                    <a:pt x="15" y="91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65" y="2"/>
                    <a:pt x="27" y="34"/>
                    <a:pt x="1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Oval 7"/>
            <p:cNvSpPr>
              <a:spLocks noChangeArrowheads="1"/>
            </p:cNvSpPr>
            <p:nvPr userDrawn="1"/>
          </p:nvSpPr>
          <p:spPr bwMode="auto">
            <a:xfrm>
              <a:off x="2428" y="1821"/>
              <a:ext cx="175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4900" y="1825"/>
              <a:ext cx="409" cy="674"/>
            </a:xfrm>
            <a:custGeom>
              <a:avLst/>
              <a:gdLst>
                <a:gd name="T0" fmla="*/ 123 w 173"/>
                <a:gd name="T1" fmla="*/ 0 h 282"/>
                <a:gd name="T2" fmla="*/ 49 w 173"/>
                <a:gd name="T3" fmla="*/ 0 h 282"/>
                <a:gd name="T4" fmla="*/ 11 w 173"/>
                <a:gd name="T5" fmla="*/ 181 h 282"/>
                <a:gd name="T6" fmla="*/ 126 w 173"/>
                <a:gd name="T7" fmla="*/ 282 h 282"/>
                <a:gd name="T8" fmla="*/ 128 w 173"/>
                <a:gd name="T9" fmla="*/ 282 h 282"/>
                <a:gd name="T10" fmla="*/ 143 w 173"/>
                <a:gd name="T11" fmla="*/ 212 h 282"/>
                <a:gd name="T12" fmla="*/ 85 w 173"/>
                <a:gd name="T13" fmla="*/ 175 h 282"/>
                <a:gd name="T14" fmla="*/ 95 w 173"/>
                <a:gd name="T15" fmla="*/ 130 h 282"/>
                <a:gd name="T16" fmla="*/ 160 w 173"/>
                <a:gd name="T17" fmla="*/ 130 h 282"/>
                <a:gd name="T18" fmla="*/ 173 w 173"/>
                <a:gd name="T19" fmla="*/ 67 h 282"/>
                <a:gd name="T20" fmla="*/ 108 w 173"/>
                <a:gd name="T21" fmla="*/ 67 h 282"/>
                <a:gd name="T22" fmla="*/ 123 w 173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82">
                  <a:moveTo>
                    <a:pt x="12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0" y="233"/>
                    <a:pt x="37" y="282"/>
                    <a:pt x="126" y="282"/>
                  </a:cubicBezTo>
                  <a:cubicBezTo>
                    <a:pt x="126" y="282"/>
                    <a:pt x="128" y="282"/>
                    <a:pt x="128" y="28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15" y="216"/>
                    <a:pt x="79" y="205"/>
                    <a:pt x="85" y="175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9"/>
            <p:cNvSpPr>
              <a:spLocks noEditPoints="1"/>
            </p:cNvSpPr>
            <p:nvPr userDrawn="1"/>
          </p:nvSpPr>
          <p:spPr bwMode="auto">
            <a:xfrm>
              <a:off x="3652" y="1825"/>
              <a:ext cx="637" cy="674"/>
            </a:xfrm>
            <a:custGeom>
              <a:avLst/>
              <a:gdLst>
                <a:gd name="T0" fmla="*/ 156 w 269"/>
                <a:gd name="T1" fmla="*/ 68 h 282"/>
                <a:gd name="T2" fmla="*/ 107 w 269"/>
                <a:gd name="T3" fmla="*/ 76 h 282"/>
                <a:gd name="T4" fmla="*/ 124 w 269"/>
                <a:gd name="T5" fmla="*/ 0 h 282"/>
                <a:gd name="T6" fmla="*/ 50 w 269"/>
                <a:gd name="T7" fmla="*/ 0 h 282"/>
                <a:gd name="T8" fmla="*/ 13 w 269"/>
                <a:gd name="T9" fmla="*/ 175 h 282"/>
                <a:gd name="T10" fmla="*/ 111 w 269"/>
                <a:gd name="T11" fmla="*/ 282 h 282"/>
                <a:gd name="T12" fmla="*/ 255 w 269"/>
                <a:gd name="T13" fmla="*/ 180 h 282"/>
                <a:gd name="T14" fmla="*/ 156 w 269"/>
                <a:gd name="T15" fmla="*/ 68 h 282"/>
                <a:gd name="T16" fmla="*/ 182 w 269"/>
                <a:gd name="T17" fmla="*/ 175 h 282"/>
                <a:gd name="T18" fmla="*/ 124 w 269"/>
                <a:gd name="T19" fmla="*/ 220 h 282"/>
                <a:gd name="T20" fmla="*/ 87 w 269"/>
                <a:gd name="T21" fmla="*/ 173 h 282"/>
                <a:gd name="T22" fmla="*/ 143 w 269"/>
                <a:gd name="T23" fmla="*/ 130 h 282"/>
                <a:gd name="T24" fmla="*/ 182 w 269"/>
                <a:gd name="T25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82">
                  <a:moveTo>
                    <a:pt x="156" y="68"/>
                  </a:moveTo>
                  <a:cubicBezTo>
                    <a:pt x="141" y="68"/>
                    <a:pt x="116" y="72"/>
                    <a:pt x="107" y="7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0" y="237"/>
                    <a:pt x="42" y="282"/>
                    <a:pt x="111" y="282"/>
                  </a:cubicBezTo>
                  <a:cubicBezTo>
                    <a:pt x="189" y="282"/>
                    <a:pt x="240" y="249"/>
                    <a:pt x="255" y="180"/>
                  </a:cubicBezTo>
                  <a:cubicBezTo>
                    <a:pt x="269" y="113"/>
                    <a:pt x="220" y="68"/>
                    <a:pt x="156" y="68"/>
                  </a:cubicBezTo>
                  <a:close/>
                  <a:moveTo>
                    <a:pt x="182" y="175"/>
                  </a:moveTo>
                  <a:cubicBezTo>
                    <a:pt x="176" y="202"/>
                    <a:pt x="155" y="220"/>
                    <a:pt x="124" y="220"/>
                  </a:cubicBezTo>
                  <a:cubicBezTo>
                    <a:pt x="93" y="220"/>
                    <a:pt x="81" y="201"/>
                    <a:pt x="87" y="173"/>
                  </a:cubicBezTo>
                  <a:cubicBezTo>
                    <a:pt x="93" y="146"/>
                    <a:pt x="113" y="130"/>
                    <a:pt x="143" y="130"/>
                  </a:cubicBezTo>
                  <a:cubicBezTo>
                    <a:pt x="174" y="130"/>
                    <a:pt x="188" y="149"/>
                    <a:pt x="182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0"/>
            <p:cNvSpPr>
              <a:spLocks noEditPoints="1"/>
            </p:cNvSpPr>
            <p:nvPr userDrawn="1"/>
          </p:nvSpPr>
          <p:spPr bwMode="auto">
            <a:xfrm>
              <a:off x="4270" y="1988"/>
              <a:ext cx="641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2 w 271"/>
                <a:gd name="T5" fmla="*/ 214 h 214"/>
                <a:gd name="T6" fmla="*/ 258 w 271"/>
                <a:gd name="T7" fmla="*/ 107 h 214"/>
                <a:gd name="T8" fmla="*/ 158 w 271"/>
                <a:gd name="T9" fmla="*/ 0 h 214"/>
                <a:gd name="T10" fmla="*/ 184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4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9" y="0"/>
                    <a:pt x="28" y="41"/>
                    <a:pt x="14" y="107"/>
                  </a:cubicBezTo>
                  <a:cubicBezTo>
                    <a:pt x="0" y="173"/>
                    <a:pt x="44" y="214"/>
                    <a:pt x="112" y="214"/>
                  </a:cubicBezTo>
                  <a:cubicBezTo>
                    <a:pt x="195" y="214"/>
                    <a:pt x="244" y="173"/>
                    <a:pt x="258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4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4" y="79"/>
                    <a:pt x="114" y="62"/>
                    <a:pt x="145" y="62"/>
                  </a:cubicBezTo>
                  <a:cubicBezTo>
                    <a:pt x="176" y="62"/>
                    <a:pt x="189" y="81"/>
                    <a:pt x="18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"/>
            <p:cNvSpPr>
              <a:spLocks noEditPoints="1"/>
            </p:cNvSpPr>
            <p:nvPr userDrawn="1"/>
          </p:nvSpPr>
          <p:spPr bwMode="auto">
            <a:xfrm>
              <a:off x="3024" y="1988"/>
              <a:ext cx="642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1 w 271"/>
                <a:gd name="T5" fmla="*/ 214 h 214"/>
                <a:gd name="T6" fmla="*/ 257 w 271"/>
                <a:gd name="T7" fmla="*/ 107 h 214"/>
                <a:gd name="T8" fmla="*/ 158 w 271"/>
                <a:gd name="T9" fmla="*/ 0 h 214"/>
                <a:gd name="T10" fmla="*/ 183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3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8" y="0"/>
                    <a:pt x="28" y="41"/>
                    <a:pt x="14" y="107"/>
                  </a:cubicBezTo>
                  <a:cubicBezTo>
                    <a:pt x="0" y="173"/>
                    <a:pt x="43" y="214"/>
                    <a:pt x="111" y="214"/>
                  </a:cubicBezTo>
                  <a:cubicBezTo>
                    <a:pt x="195" y="214"/>
                    <a:pt x="243" y="173"/>
                    <a:pt x="257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3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3" y="79"/>
                    <a:pt x="114" y="62"/>
                    <a:pt x="145" y="62"/>
                  </a:cubicBezTo>
                  <a:cubicBezTo>
                    <a:pt x="175" y="62"/>
                    <a:pt x="189" y="81"/>
                    <a:pt x="18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2"/>
            <p:cNvSpPr>
              <a:spLocks noEditPoints="1"/>
            </p:cNvSpPr>
            <p:nvPr userDrawn="1"/>
          </p:nvSpPr>
          <p:spPr bwMode="auto">
            <a:xfrm>
              <a:off x="5243" y="1833"/>
              <a:ext cx="80" cy="81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17 w 34"/>
                <a:gd name="T11" fmla="*/ 31 h 34"/>
                <a:gd name="T12" fmla="*/ 31 w 34"/>
                <a:gd name="T13" fmla="*/ 17 h 34"/>
                <a:gd name="T14" fmla="*/ 17 w 34"/>
                <a:gd name="T15" fmla="*/ 3 h 34"/>
                <a:gd name="T16" fmla="*/ 3 w 34"/>
                <a:gd name="T17" fmla="*/ 17 h 34"/>
                <a:gd name="T18" fmla="*/ 17 w 34"/>
                <a:gd name="T19" fmla="*/ 31 h 34"/>
                <a:gd name="T20" fmla="*/ 26 w 34"/>
                <a:gd name="T21" fmla="*/ 26 h 34"/>
                <a:gd name="T22" fmla="*/ 23 w 34"/>
                <a:gd name="T23" fmla="*/ 26 h 34"/>
                <a:gd name="T24" fmla="*/ 17 w 34"/>
                <a:gd name="T25" fmla="*/ 19 h 34"/>
                <a:gd name="T26" fmla="*/ 14 w 34"/>
                <a:gd name="T27" fmla="*/ 19 h 34"/>
                <a:gd name="T28" fmla="*/ 14 w 34"/>
                <a:gd name="T29" fmla="*/ 26 h 34"/>
                <a:gd name="T30" fmla="*/ 10 w 34"/>
                <a:gd name="T31" fmla="*/ 26 h 34"/>
                <a:gd name="T32" fmla="*/ 10 w 34"/>
                <a:gd name="T33" fmla="*/ 7 h 34"/>
                <a:gd name="T34" fmla="*/ 17 w 34"/>
                <a:gd name="T35" fmla="*/ 7 h 34"/>
                <a:gd name="T36" fmla="*/ 24 w 34"/>
                <a:gd name="T37" fmla="*/ 13 h 34"/>
                <a:gd name="T38" fmla="*/ 20 w 34"/>
                <a:gd name="T39" fmla="*/ 18 h 34"/>
                <a:gd name="T40" fmla="*/ 26 w 34"/>
                <a:gd name="T41" fmla="*/ 26 h 34"/>
                <a:gd name="T42" fmla="*/ 17 w 34"/>
                <a:gd name="T43" fmla="*/ 10 h 34"/>
                <a:gd name="T44" fmla="*/ 14 w 34"/>
                <a:gd name="T45" fmla="*/ 10 h 34"/>
                <a:gd name="T46" fmla="*/ 14 w 34"/>
                <a:gd name="T47" fmla="*/ 16 h 34"/>
                <a:gd name="T48" fmla="*/ 17 w 34"/>
                <a:gd name="T49" fmla="*/ 16 h 34"/>
                <a:gd name="T50" fmla="*/ 21 w 34"/>
                <a:gd name="T51" fmla="*/ 13 h 34"/>
                <a:gd name="T52" fmla="*/ 17 w 34"/>
                <a:gd name="T5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" y="31"/>
                  </a:moveTo>
                  <a:cubicBezTo>
                    <a:pt x="25" y="31"/>
                    <a:pt x="31" y="25"/>
                    <a:pt x="31" y="17"/>
                  </a:cubicBezTo>
                  <a:cubicBezTo>
                    <a:pt x="31" y="9"/>
                    <a:pt x="25" y="3"/>
                    <a:pt x="17" y="3"/>
                  </a:cubicBezTo>
                  <a:cubicBezTo>
                    <a:pt x="9" y="3"/>
                    <a:pt x="3" y="9"/>
                    <a:pt x="3" y="17"/>
                  </a:cubicBezTo>
                  <a:cubicBezTo>
                    <a:pt x="3" y="25"/>
                    <a:pt x="9" y="31"/>
                    <a:pt x="17" y="31"/>
                  </a:cubicBezTo>
                  <a:close/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4" y="10"/>
                    <a:pt x="24" y="13"/>
                  </a:cubicBezTo>
                  <a:cubicBezTo>
                    <a:pt x="24" y="16"/>
                    <a:pt x="22" y="18"/>
                    <a:pt x="20" y="18"/>
                  </a:cubicBezTo>
                  <a:lnTo>
                    <a:pt x="26" y="26"/>
                  </a:lnTo>
                  <a:close/>
                  <a:moveTo>
                    <a:pt x="17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1" y="15"/>
                    <a:pt x="21" y="13"/>
                  </a:cubicBezTo>
                  <a:cubicBezTo>
                    <a:pt x="21" y="11"/>
                    <a:pt x="21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275" y="1"/>
            <a:ext cx="41017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18B0C3-59A2-445B-9F90-119FE5B220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275" y="0"/>
            <a:ext cx="410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6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gray">
          <a:xfrm>
            <a:off x="0" y="0"/>
            <a:ext cx="889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23308" y="3429000"/>
            <a:ext cx="6410892" cy="1500554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4932999"/>
            <a:ext cx="6410892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  <a:p>
            <a:pPr lvl="0"/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523281" y="2333354"/>
            <a:ext cx="723463" cy="77814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/>
          <a:p>
            <a:pPr lvl="0"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2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35" hasCustomPrompt="1"/>
          </p:nvPr>
        </p:nvSpPr>
        <p:spPr bwMode="gray">
          <a:xfrm>
            <a:off x="533400" y="2450015"/>
            <a:ext cx="713344" cy="59798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>
            <a:off x="531254" y="805681"/>
            <a:ext cx="1423752" cy="325676"/>
            <a:chOff x="2359" y="1821"/>
            <a:chExt cx="2964" cy="678"/>
          </a:xfrm>
          <a:solidFill>
            <a:schemeClr val="accent1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2624" y="1825"/>
              <a:ext cx="452" cy="660"/>
            </a:xfrm>
            <a:custGeom>
              <a:avLst/>
              <a:gdLst>
                <a:gd name="T0" fmla="*/ 182 w 191"/>
                <a:gd name="T1" fmla="*/ 90 h 276"/>
                <a:gd name="T2" fmla="*/ 111 w 191"/>
                <a:gd name="T3" fmla="*/ 0 h 276"/>
                <a:gd name="T4" fmla="*/ 25 w 191"/>
                <a:gd name="T5" fmla="*/ 0 h 276"/>
                <a:gd name="T6" fmla="*/ 11 w 191"/>
                <a:gd name="T7" fmla="*/ 67 h 276"/>
                <a:gd name="T8" fmla="*/ 76 w 191"/>
                <a:gd name="T9" fmla="*/ 67 h 276"/>
                <a:gd name="T10" fmla="*/ 94 w 191"/>
                <a:gd name="T11" fmla="*/ 91 h 276"/>
                <a:gd name="T12" fmla="*/ 66 w 191"/>
                <a:gd name="T13" fmla="*/ 114 h 276"/>
                <a:gd name="T14" fmla="*/ 0 w 191"/>
                <a:gd name="T15" fmla="*/ 114 h 276"/>
                <a:gd name="T16" fmla="*/ 88 w 191"/>
                <a:gd name="T17" fmla="*/ 276 h 276"/>
                <a:gd name="T18" fmla="*/ 180 w 191"/>
                <a:gd name="T19" fmla="*/ 276 h 276"/>
                <a:gd name="T20" fmla="*/ 120 w 191"/>
                <a:gd name="T21" fmla="*/ 168 h 276"/>
                <a:gd name="T22" fmla="*/ 182 w 191"/>
                <a:gd name="T23" fmla="*/ 9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276">
                  <a:moveTo>
                    <a:pt x="182" y="90"/>
                  </a:moveTo>
                  <a:cubicBezTo>
                    <a:pt x="191" y="46"/>
                    <a:pt x="166" y="0"/>
                    <a:pt x="1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9" y="67"/>
                    <a:pt x="97" y="78"/>
                    <a:pt x="94" y="91"/>
                  </a:cubicBezTo>
                  <a:cubicBezTo>
                    <a:pt x="92" y="104"/>
                    <a:pt x="79" y="114"/>
                    <a:pt x="66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8" y="276"/>
                    <a:pt x="88" y="276"/>
                    <a:pt x="88" y="276"/>
                  </a:cubicBezTo>
                  <a:cubicBezTo>
                    <a:pt x="180" y="276"/>
                    <a:pt x="180" y="276"/>
                    <a:pt x="180" y="2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6" y="159"/>
                    <a:pt x="172" y="135"/>
                    <a:pt x="18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2359" y="2098"/>
              <a:ext cx="265" cy="387"/>
            </a:xfrm>
            <a:custGeom>
              <a:avLst/>
              <a:gdLst>
                <a:gd name="T0" fmla="*/ 15 w 112"/>
                <a:gd name="T1" fmla="*/ 91 h 162"/>
                <a:gd name="T2" fmla="*/ 0 w 112"/>
                <a:gd name="T3" fmla="*/ 162 h 162"/>
                <a:gd name="T4" fmla="*/ 78 w 112"/>
                <a:gd name="T5" fmla="*/ 162 h 162"/>
                <a:gd name="T6" fmla="*/ 112 w 112"/>
                <a:gd name="T7" fmla="*/ 0 h 162"/>
                <a:gd name="T8" fmla="*/ 15 w 112"/>
                <a:gd name="T9" fmla="*/ 9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2">
                  <a:moveTo>
                    <a:pt x="15" y="91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65" y="2"/>
                    <a:pt x="27" y="34"/>
                    <a:pt x="1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Oval 7"/>
            <p:cNvSpPr>
              <a:spLocks noChangeArrowheads="1"/>
            </p:cNvSpPr>
            <p:nvPr userDrawn="1"/>
          </p:nvSpPr>
          <p:spPr bwMode="auto">
            <a:xfrm>
              <a:off x="2428" y="1821"/>
              <a:ext cx="175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4900" y="1825"/>
              <a:ext cx="409" cy="674"/>
            </a:xfrm>
            <a:custGeom>
              <a:avLst/>
              <a:gdLst>
                <a:gd name="T0" fmla="*/ 123 w 173"/>
                <a:gd name="T1" fmla="*/ 0 h 282"/>
                <a:gd name="T2" fmla="*/ 49 w 173"/>
                <a:gd name="T3" fmla="*/ 0 h 282"/>
                <a:gd name="T4" fmla="*/ 11 w 173"/>
                <a:gd name="T5" fmla="*/ 181 h 282"/>
                <a:gd name="T6" fmla="*/ 126 w 173"/>
                <a:gd name="T7" fmla="*/ 282 h 282"/>
                <a:gd name="T8" fmla="*/ 128 w 173"/>
                <a:gd name="T9" fmla="*/ 282 h 282"/>
                <a:gd name="T10" fmla="*/ 143 w 173"/>
                <a:gd name="T11" fmla="*/ 212 h 282"/>
                <a:gd name="T12" fmla="*/ 85 w 173"/>
                <a:gd name="T13" fmla="*/ 175 h 282"/>
                <a:gd name="T14" fmla="*/ 95 w 173"/>
                <a:gd name="T15" fmla="*/ 130 h 282"/>
                <a:gd name="T16" fmla="*/ 160 w 173"/>
                <a:gd name="T17" fmla="*/ 130 h 282"/>
                <a:gd name="T18" fmla="*/ 173 w 173"/>
                <a:gd name="T19" fmla="*/ 67 h 282"/>
                <a:gd name="T20" fmla="*/ 108 w 173"/>
                <a:gd name="T21" fmla="*/ 67 h 282"/>
                <a:gd name="T22" fmla="*/ 123 w 173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82">
                  <a:moveTo>
                    <a:pt x="12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0" y="233"/>
                    <a:pt x="37" y="282"/>
                    <a:pt x="126" y="282"/>
                  </a:cubicBezTo>
                  <a:cubicBezTo>
                    <a:pt x="126" y="282"/>
                    <a:pt x="128" y="282"/>
                    <a:pt x="128" y="28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15" y="216"/>
                    <a:pt x="79" y="205"/>
                    <a:pt x="85" y="175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9"/>
            <p:cNvSpPr>
              <a:spLocks noEditPoints="1"/>
            </p:cNvSpPr>
            <p:nvPr userDrawn="1"/>
          </p:nvSpPr>
          <p:spPr bwMode="auto">
            <a:xfrm>
              <a:off x="3652" y="1825"/>
              <a:ext cx="637" cy="674"/>
            </a:xfrm>
            <a:custGeom>
              <a:avLst/>
              <a:gdLst>
                <a:gd name="T0" fmla="*/ 156 w 269"/>
                <a:gd name="T1" fmla="*/ 68 h 282"/>
                <a:gd name="T2" fmla="*/ 107 w 269"/>
                <a:gd name="T3" fmla="*/ 76 h 282"/>
                <a:gd name="T4" fmla="*/ 124 w 269"/>
                <a:gd name="T5" fmla="*/ 0 h 282"/>
                <a:gd name="T6" fmla="*/ 50 w 269"/>
                <a:gd name="T7" fmla="*/ 0 h 282"/>
                <a:gd name="T8" fmla="*/ 13 w 269"/>
                <a:gd name="T9" fmla="*/ 175 h 282"/>
                <a:gd name="T10" fmla="*/ 111 w 269"/>
                <a:gd name="T11" fmla="*/ 282 h 282"/>
                <a:gd name="T12" fmla="*/ 255 w 269"/>
                <a:gd name="T13" fmla="*/ 180 h 282"/>
                <a:gd name="T14" fmla="*/ 156 w 269"/>
                <a:gd name="T15" fmla="*/ 68 h 282"/>
                <a:gd name="T16" fmla="*/ 182 w 269"/>
                <a:gd name="T17" fmla="*/ 175 h 282"/>
                <a:gd name="T18" fmla="*/ 124 w 269"/>
                <a:gd name="T19" fmla="*/ 220 h 282"/>
                <a:gd name="T20" fmla="*/ 87 w 269"/>
                <a:gd name="T21" fmla="*/ 173 h 282"/>
                <a:gd name="T22" fmla="*/ 143 w 269"/>
                <a:gd name="T23" fmla="*/ 130 h 282"/>
                <a:gd name="T24" fmla="*/ 182 w 269"/>
                <a:gd name="T25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82">
                  <a:moveTo>
                    <a:pt x="156" y="68"/>
                  </a:moveTo>
                  <a:cubicBezTo>
                    <a:pt x="141" y="68"/>
                    <a:pt x="116" y="72"/>
                    <a:pt x="107" y="7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0" y="237"/>
                    <a:pt x="42" y="282"/>
                    <a:pt x="111" y="282"/>
                  </a:cubicBezTo>
                  <a:cubicBezTo>
                    <a:pt x="189" y="282"/>
                    <a:pt x="240" y="249"/>
                    <a:pt x="255" y="180"/>
                  </a:cubicBezTo>
                  <a:cubicBezTo>
                    <a:pt x="269" y="113"/>
                    <a:pt x="220" y="68"/>
                    <a:pt x="156" y="68"/>
                  </a:cubicBezTo>
                  <a:close/>
                  <a:moveTo>
                    <a:pt x="182" y="175"/>
                  </a:moveTo>
                  <a:cubicBezTo>
                    <a:pt x="176" y="202"/>
                    <a:pt x="155" y="220"/>
                    <a:pt x="124" y="220"/>
                  </a:cubicBezTo>
                  <a:cubicBezTo>
                    <a:pt x="93" y="220"/>
                    <a:pt x="81" y="201"/>
                    <a:pt x="87" y="173"/>
                  </a:cubicBezTo>
                  <a:cubicBezTo>
                    <a:pt x="93" y="146"/>
                    <a:pt x="113" y="130"/>
                    <a:pt x="143" y="130"/>
                  </a:cubicBezTo>
                  <a:cubicBezTo>
                    <a:pt x="174" y="130"/>
                    <a:pt x="188" y="149"/>
                    <a:pt x="182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0"/>
            <p:cNvSpPr>
              <a:spLocks noEditPoints="1"/>
            </p:cNvSpPr>
            <p:nvPr userDrawn="1"/>
          </p:nvSpPr>
          <p:spPr bwMode="auto">
            <a:xfrm>
              <a:off x="4270" y="1988"/>
              <a:ext cx="641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2 w 271"/>
                <a:gd name="T5" fmla="*/ 214 h 214"/>
                <a:gd name="T6" fmla="*/ 258 w 271"/>
                <a:gd name="T7" fmla="*/ 107 h 214"/>
                <a:gd name="T8" fmla="*/ 158 w 271"/>
                <a:gd name="T9" fmla="*/ 0 h 214"/>
                <a:gd name="T10" fmla="*/ 184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4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9" y="0"/>
                    <a:pt x="28" y="41"/>
                    <a:pt x="14" y="107"/>
                  </a:cubicBezTo>
                  <a:cubicBezTo>
                    <a:pt x="0" y="173"/>
                    <a:pt x="44" y="214"/>
                    <a:pt x="112" y="214"/>
                  </a:cubicBezTo>
                  <a:cubicBezTo>
                    <a:pt x="195" y="214"/>
                    <a:pt x="244" y="173"/>
                    <a:pt x="258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4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4" y="79"/>
                    <a:pt x="114" y="62"/>
                    <a:pt x="145" y="62"/>
                  </a:cubicBezTo>
                  <a:cubicBezTo>
                    <a:pt x="176" y="62"/>
                    <a:pt x="189" y="81"/>
                    <a:pt x="18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"/>
            <p:cNvSpPr>
              <a:spLocks noEditPoints="1"/>
            </p:cNvSpPr>
            <p:nvPr userDrawn="1"/>
          </p:nvSpPr>
          <p:spPr bwMode="auto">
            <a:xfrm>
              <a:off x="3024" y="1988"/>
              <a:ext cx="642" cy="511"/>
            </a:xfrm>
            <a:custGeom>
              <a:avLst/>
              <a:gdLst>
                <a:gd name="T0" fmla="*/ 158 w 271"/>
                <a:gd name="T1" fmla="*/ 0 h 214"/>
                <a:gd name="T2" fmla="*/ 14 w 271"/>
                <a:gd name="T3" fmla="*/ 107 h 214"/>
                <a:gd name="T4" fmla="*/ 111 w 271"/>
                <a:gd name="T5" fmla="*/ 214 h 214"/>
                <a:gd name="T6" fmla="*/ 257 w 271"/>
                <a:gd name="T7" fmla="*/ 107 h 214"/>
                <a:gd name="T8" fmla="*/ 158 w 271"/>
                <a:gd name="T9" fmla="*/ 0 h 214"/>
                <a:gd name="T10" fmla="*/ 183 w 271"/>
                <a:gd name="T11" fmla="*/ 107 h 214"/>
                <a:gd name="T12" fmla="*/ 126 w 271"/>
                <a:gd name="T13" fmla="*/ 152 h 214"/>
                <a:gd name="T14" fmla="*/ 88 w 271"/>
                <a:gd name="T15" fmla="*/ 107 h 214"/>
                <a:gd name="T16" fmla="*/ 145 w 271"/>
                <a:gd name="T17" fmla="*/ 62 h 214"/>
                <a:gd name="T18" fmla="*/ 183 w 271"/>
                <a:gd name="T1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14">
                  <a:moveTo>
                    <a:pt x="158" y="0"/>
                  </a:moveTo>
                  <a:cubicBezTo>
                    <a:pt x="88" y="0"/>
                    <a:pt x="28" y="41"/>
                    <a:pt x="14" y="107"/>
                  </a:cubicBezTo>
                  <a:cubicBezTo>
                    <a:pt x="0" y="173"/>
                    <a:pt x="43" y="214"/>
                    <a:pt x="111" y="214"/>
                  </a:cubicBezTo>
                  <a:cubicBezTo>
                    <a:pt x="195" y="214"/>
                    <a:pt x="243" y="173"/>
                    <a:pt x="257" y="107"/>
                  </a:cubicBezTo>
                  <a:cubicBezTo>
                    <a:pt x="271" y="41"/>
                    <a:pt x="228" y="0"/>
                    <a:pt x="158" y="0"/>
                  </a:cubicBezTo>
                  <a:close/>
                  <a:moveTo>
                    <a:pt x="183" y="107"/>
                  </a:moveTo>
                  <a:cubicBezTo>
                    <a:pt x="178" y="134"/>
                    <a:pt x="157" y="152"/>
                    <a:pt x="126" y="152"/>
                  </a:cubicBezTo>
                  <a:cubicBezTo>
                    <a:pt x="95" y="152"/>
                    <a:pt x="82" y="134"/>
                    <a:pt x="88" y="107"/>
                  </a:cubicBezTo>
                  <a:cubicBezTo>
                    <a:pt x="93" y="79"/>
                    <a:pt x="114" y="62"/>
                    <a:pt x="145" y="62"/>
                  </a:cubicBezTo>
                  <a:cubicBezTo>
                    <a:pt x="175" y="62"/>
                    <a:pt x="189" y="81"/>
                    <a:pt x="18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2"/>
            <p:cNvSpPr>
              <a:spLocks noEditPoints="1"/>
            </p:cNvSpPr>
            <p:nvPr userDrawn="1"/>
          </p:nvSpPr>
          <p:spPr bwMode="auto">
            <a:xfrm>
              <a:off x="5243" y="1833"/>
              <a:ext cx="80" cy="81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17 w 34"/>
                <a:gd name="T11" fmla="*/ 31 h 34"/>
                <a:gd name="T12" fmla="*/ 31 w 34"/>
                <a:gd name="T13" fmla="*/ 17 h 34"/>
                <a:gd name="T14" fmla="*/ 17 w 34"/>
                <a:gd name="T15" fmla="*/ 3 h 34"/>
                <a:gd name="T16" fmla="*/ 3 w 34"/>
                <a:gd name="T17" fmla="*/ 17 h 34"/>
                <a:gd name="T18" fmla="*/ 17 w 34"/>
                <a:gd name="T19" fmla="*/ 31 h 34"/>
                <a:gd name="T20" fmla="*/ 26 w 34"/>
                <a:gd name="T21" fmla="*/ 26 h 34"/>
                <a:gd name="T22" fmla="*/ 23 w 34"/>
                <a:gd name="T23" fmla="*/ 26 h 34"/>
                <a:gd name="T24" fmla="*/ 17 w 34"/>
                <a:gd name="T25" fmla="*/ 19 h 34"/>
                <a:gd name="T26" fmla="*/ 14 w 34"/>
                <a:gd name="T27" fmla="*/ 19 h 34"/>
                <a:gd name="T28" fmla="*/ 14 w 34"/>
                <a:gd name="T29" fmla="*/ 26 h 34"/>
                <a:gd name="T30" fmla="*/ 10 w 34"/>
                <a:gd name="T31" fmla="*/ 26 h 34"/>
                <a:gd name="T32" fmla="*/ 10 w 34"/>
                <a:gd name="T33" fmla="*/ 7 h 34"/>
                <a:gd name="T34" fmla="*/ 17 w 34"/>
                <a:gd name="T35" fmla="*/ 7 h 34"/>
                <a:gd name="T36" fmla="*/ 24 w 34"/>
                <a:gd name="T37" fmla="*/ 13 h 34"/>
                <a:gd name="T38" fmla="*/ 20 w 34"/>
                <a:gd name="T39" fmla="*/ 18 h 34"/>
                <a:gd name="T40" fmla="*/ 26 w 34"/>
                <a:gd name="T41" fmla="*/ 26 h 34"/>
                <a:gd name="T42" fmla="*/ 17 w 34"/>
                <a:gd name="T43" fmla="*/ 10 h 34"/>
                <a:gd name="T44" fmla="*/ 14 w 34"/>
                <a:gd name="T45" fmla="*/ 10 h 34"/>
                <a:gd name="T46" fmla="*/ 14 w 34"/>
                <a:gd name="T47" fmla="*/ 16 h 34"/>
                <a:gd name="T48" fmla="*/ 17 w 34"/>
                <a:gd name="T49" fmla="*/ 16 h 34"/>
                <a:gd name="T50" fmla="*/ 21 w 34"/>
                <a:gd name="T51" fmla="*/ 13 h 34"/>
                <a:gd name="T52" fmla="*/ 17 w 34"/>
                <a:gd name="T5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" y="31"/>
                  </a:moveTo>
                  <a:cubicBezTo>
                    <a:pt x="25" y="31"/>
                    <a:pt x="31" y="25"/>
                    <a:pt x="31" y="17"/>
                  </a:cubicBezTo>
                  <a:cubicBezTo>
                    <a:pt x="31" y="9"/>
                    <a:pt x="25" y="3"/>
                    <a:pt x="17" y="3"/>
                  </a:cubicBezTo>
                  <a:cubicBezTo>
                    <a:pt x="9" y="3"/>
                    <a:pt x="3" y="9"/>
                    <a:pt x="3" y="17"/>
                  </a:cubicBezTo>
                  <a:cubicBezTo>
                    <a:pt x="3" y="25"/>
                    <a:pt x="9" y="31"/>
                    <a:pt x="17" y="31"/>
                  </a:cubicBezTo>
                  <a:close/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4" y="10"/>
                    <a:pt x="24" y="13"/>
                  </a:cubicBezTo>
                  <a:cubicBezTo>
                    <a:pt x="24" y="16"/>
                    <a:pt x="22" y="18"/>
                    <a:pt x="20" y="18"/>
                  </a:cubicBezTo>
                  <a:lnTo>
                    <a:pt x="26" y="26"/>
                  </a:lnTo>
                  <a:close/>
                  <a:moveTo>
                    <a:pt x="17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1" y="15"/>
                    <a:pt x="21" y="13"/>
                  </a:cubicBezTo>
                  <a:cubicBezTo>
                    <a:pt x="21" y="11"/>
                    <a:pt x="21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0"/>
            <a:ext cx="410845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6F869-3420-49E2-AC42-66E056365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550" y="0"/>
            <a:ext cx="410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23308" y="1963968"/>
            <a:ext cx="652199" cy="700876"/>
          </a:xfrm>
          <a:ln w="25400">
            <a:solidFill>
              <a:srgbClr val="69A600"/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0" cap="none" spc="0" normalizeH="0" baseline="0" noProof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92" name="Text Placeholder 2"/>
          <p:cNvSpPr>
            <a:spLocks noGrp="1"/>
          </p:cNvSpPr>
          <p:nvPr>
            <p:ph type="body" idx="61" hasCustomPrompt="1"/>
          </p:nvPr>
        </p:nvSpPr>
        <p:spPr bwMode="gray">
          <a:xfrm>
            <a:off x="523308" y="3198691"/>
            <a:ext cx="652199" cy="700876"/>
          </a:xfrm>
          <a:ln w="25400">
            <a:solidFill>
              <a:srgbClr val="69A600"/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0" cap="none" spc="0" normalizeH="0" baseline="0" noProof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96" name="Text Placeholder 2"/>
          <p:cNvSpPr>
            <a:spLocks noGrp="1"/>
          </p:cNvSpPr>
          <p:nvPr>
            <p:ph type="body" idx="65" hasCustomPrompt="1"/>
          </p:nvPr>
        </p:nvSpPr>
        <p:spPr bwMode="gray">
          <a:xfrm>
            <a:off x="523308" y="4433414"/>
            <a:ext cx="652199" cy="700876"/>
          </a:xfrm>
          <a:ln w="25400">
            <a:solidFill>
              <a:srgbClr val="69A600"/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0" cap="none" spc="0" normalizeH="0" baseline="0" noProof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2" name="Text Placeholder 2"/>
          <p:cNvSpPr>
            <a:spLocks noGrp="1"/>
          </p:cNvSpPr>
          <p:nvPr>
            <p:ph type="body" idx="69" hasCustomPrompt="1"/>
          </p:nvPr>
        </p:nvSpPr>
        <p:spPr bwMode="gray">
          <a:xfrm>
            <a:off x="6207859" y="1963968"/>
            <a:ext cx="652199" cy="700876"/>
          </a:xfrm>
          <a:ln w="25400">
            <a:solidFill>
              <a:srgbClr val="69A600"/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0" cap="none" spc="0" normalizeH="0" baseline="0" noProof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6" name="Text Placeholder 2"/>
          <p:cNvSpPr>
            <a:spLocks noGrp="1"/>
          </p:cNvSpPr>
          <p:nvPr>
            <p:ph type="body" idx="73" hasCustomPrompt="1"/>
          </p:nvPr>
        </p:nvSpPr>
        <p:spPr bwMode="gray">
          <a:xfrm>
            <a:off x="6207859" y="3198691"/>
            <a:ext cx="652199" cy="700876"/>
          </a:xfrm>
          <a:ln w="25400">
            <a:solidFill>
              <a:srgbClr val="69A600"/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0" cap="none" spc="0" normalizeH="0" baseline="0" noProof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20" name="Text Placeholder 2"/>
          <p:cNvSpPr>
            <a:spLocks noGrp="1"/>
          </p:cNvSpPr>
          <p:nvPr>
            <p:ph type="body" idx="77" hasCustomPrompt="1"/>
          </p:nvPr>
        </p:nvSpPr>
        <p:spPr bwMode="gray">
          <a:xfrm>
            <a:off x="6207859" y="4433414"/>
            <a:ext cx="652199" cy="700876"/>
          </a:xfrm>
          <a:ln w="25400">
            <a:solidFill>
              <a:srgbClr val="69A600"/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0" cap="none" spc="0" normalizeH="0" baseline="0" noProof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269832" y="2191882"/>
            <a:ext cx="4219744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9"/>
          </p:nvPr>
        </p:nvSpPr>
        <p:spPr bwMode="gray">
          <a:xfrm>
            <a:off x="1269832" y="2500365"/>
            <a:ext cx="4222624" cy="676328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35" hasCustomPrompt="1"/>
          </p:nvPr>
        </p:nvSpPr>
        <p:spPr bwMode="gray">
          <a:xfrm>
            <a:off x="523308" y="2211429"/>
            <a:ext cx="658631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9" name="Text Placeholder 2"/>
          <p:cNvSpPr>
            <a:spLocks noGrp="1"/>
          </p:cNvSpPr>
          <p:nvPr>
            <p:ph type="body" idx="58"/>
          </p:nvPr>
        </p:nvSpPr>
        <p:spPr bwMode="gray">
          <a:xfrm>
            <a:off x="1269832" y="3426605"/>
            <a:ext cx="4219744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0" name="Text Placeholder 2"/>
          <p:cNvSpPr>
            <a:spLocks noGrp="1"/>
          </p:cNvSpPr>
          <p:nvPr>
            <p:ph type="body" idx="59"/>
          </p:nvPr>
        </p:nvSpPr>
        <p:spPr bwMode="gray">
          <a:xfrm>
            <a:off x="1269832" y="3735088"/>
            <a:ext cx="4222624" cy="676328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1" name="Text Placeholder 2"/>
          <p:cNvSpPr>
            <a:spLocks noGrp="1"/>
          </p:cNvSpPr>
          <p:nvPr>
            <p:ph type="body" idx="60" hasCustomPrompt="1"/>
          </p:nvPr>
        </p:nvSpPr>
        <p:spPr bwMode="gray">
          <a:xfrm>
            <a:off x="523308" y="3446152"/>
            <a:ext cx="658631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93" name="Text Placeholder 2"/>
          <p:cNvSpPr>
            <a:spLocks noGrp="1"/>
          </p:cNvSpPr>
          <p:nvPr>
            <p:ph type="body" idx="62"/>
          </p:nvPr>
        </p:nvSpPr>
        <p:spPr bwMode="gray">
          <a:xfrm>
            <a:off x="1269832" y="4661328"/>
            <a:ext cx="4219744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idx="63"/>
          </p:nvPr>
        </p:nvSpPr>
        <p:spPr bwMode="gray">
          <a:xfrm>
            <a:off x="1269832" y="4969811"/>
            <a:ext cx="4222624" cy="676328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" name="Text Placeholder 2"/>
          <p:cNvSpPr>
            <a:spLocks noGrp="1"/>
          </p:cNvSpPr>
          <p:nvPr>
            <p:ph type="body" idx="64" hasCustomPrompt="1"/>
          </p:nvPr>
        </p:nvSpPr>
        <p:spPr bwMode="gray">
          <a:xfrm>
            <a:off x="523308" y="4680875"/>
            <a:ext cx="658631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9" name="Text Placeholder 2"/>
          <p:cNvSpPr>
            <a:spLocks noGrp="1"/>
          </p:cNvSpPr>
          <p:nvPr>
            <p:ph type="body" idx="66"/>
          </p:nvPr>
        </p:nvSpPr>
        <p:spPr bwMode="gray">
          <a:xfrm>
            <a:off x="6954383" y="2191882"/>
            <a:ext cx="4219744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0" name="Text Placeholder 2"/>
          <p:cNvSpPr>
            <a:spLocks noGrp="1"/>
          </p:cNvSpPr>
          <p:nvPr>
            <p:ph type="body" idx="67"/>
          </p:nvPr>
        </p:nvSpPr>
        <p:spPr bwMode="gray">
          <a:xfrm>
            <a:off x="6954383" y="2500365"/>
            <a:ext cx="4222624" cy="676328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" name="Text Placeholder 2"/>
          <p:cNvSpPr>
            <a:spLocks noGrp="1"/>
          </p:cNvSpPr>
          <p:nvPr>
            <p:ph type="body" idx="68" hasCustomPrompt="1"/>
          </p:nvPr>
        </p:nvSpPr>
        <p:spPr bwMode="gray">
          <a:xfrm>
            <a:off x="6207859" y="2211429"/>
            <a:ext cx="658631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3" name="Text Placeholder 2"/>
          <p:cNvSpPr>
            <a:spLocks noGrp="1"/>
          </p:cNvSpPr>
          <p:nvPr>
            <p:ph type="body" idx="70"/>
          </p:nvPr>
        </p:nvSpPr>
        <p:spPr bwMode="gray">
          <a:xfrm>
            <a:off x="6954383" y="3426605"/>
            <a:ext cx="4219744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4" name="Text Placeholder 2"/>
          <p:cNvSpPr>
            <a:spLocks noGrp="1"/>
          </p:cNvSpPr>
          <p:nvPr>
            <p:ph type="body" idx="71"/>
          </p:nvPr>
        </p:nvSpPr>
        <p:spPr bwMode="gray">
          <a:xfrm>
            <a:off x="6954383" y="3735088"/>
            <a:ext cx="4222624" cy="676328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5" name="Text Placeholder 2"/>
          <p:cNvSpPr>
            <a:spLocks noGrp="1"/>
          </p:cNvSpPr>
          <p:nvPr>
            <p:ph type="body" idx="72" hasCustomPrompt="1"/>
          </p:nvPr>
        </p:nvSpPr>
        <p:spPr bwMode="gray">
          <a:xfrm>
            <a:off x="6207859" y="3446152"/>
            <a:ext cx="658631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7" name="Text Placeholder 2"/>
          <p:cNvSpPr>
            <a:spLocks noGrp="1"/>
          </p:cNvSpPr>
          <p:nvPr>
            <p:ph type="body" idx="74"/>
          </p:nvPr>
        </p:nvSpPr>
        <p:spPr bwMode="gray">
          <a:xfrm>
            <a:off x="6954383" y="4661328"/>
            <a:ext cx="4219744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8" name="Text Placeholder 2"/>
          <p:cNvSpPr>
            <a:spLocks noGrp="1"/>
          </p:cNvSpPr>
          <p:nvPr>
            <p:ph type="body" idx="75"/>
          </p:nvPr>
        </p:nvSpPr>
        <p:spPr bwMode="gray">
          <a:xfrm>
            <a:off x="6954383" y="4969811"/>
            <a:ext cx="4222624" cy="676328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9" name="Text Placeholder 2"/>
          <p:cNvSpPr>
            <a:spLocks noGrp="1"/>
          </p:cNvSpPr>
          <p:nvPr>
            <p:ph type="body" idx="76" hasCustomPrompt="1"/>
          </p:nvPr>
        </p:nvSpPr>
        <p:spPr bwMode="gray">
          <a:xfrm>
            <a:off x="6207859" y="4680875"/>
            <a:ext cx="658631" cy="365640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2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/>
          </p:nvPr>
        </p:nvSpPr>
        <p:spPr bwMode="gray">
          <a:xfrm>
            <a:off x="523308" y="1508912"/>
            <a:ext cx="11158000" cy="4053688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8752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gray">
          <a:xfrm>
            <a:off x="523307" y="425200"/>
            <a:ext cx="11158001" cy="477972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78" hasCustomPrompt="1"/>
          </p:nvPr>
        </p:nvSpPr>
        <p:spPr bwMode="gray">
          <a:xfrm>
            <a:off x="523308" y="933452"/>
            <a:ext cx="10813876" cy="36564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kern="1200" dirty="0" smtClean="0">
                <a:solidFill>
                  <a:srgbClr val="76B03C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placeholder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23308" y="5715000"/>
            <a:ext cx="11158000" cy="541755"/>
          </a:xfrm>
          <a:prstGeom prst="roundRect">
            <a:avLst>
              <a:gd name="adj" fmla="val 7113"/>
            </a:avLst>
          </a:prstGeom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Takeaway Placeholder</a:t>
            </a:r>
          </a:p>
        </p:txBody>
      </p:sp>
    </p:spTree>
    <p:extLst>
      <p:ext uri="{BB962C8B-B14F-4D97-AF65-F5344CB8AC3E}">
        <p14:creationId xmlns:p14="http://schemas.microsoft.com/office/powerpoint/2010/main" val="241764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23307" y="421237"/>
            <a:ext cx="11151945" cy="475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>
              <a:lnSpc>
                <a:spcPct val="85000"/>
              </a:lnSpc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23308" y="1713743"/>
            <a:ext cx="10515600" cy="4458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dirty="0"/>
          </a:p>
        </p:txBody>
      </p:sp>
      <p:grpSp>
        <p:nvGrpSpPr>
          <p:cNvPr id="21" name="Group 4"/>
          <p:cNvGrpSpPr>
            <a:grpSpLocks noChangeAspect="1"/>
          </p:cNvGrpSpPr>
          <p:nvPr userDrawn="1"/>
        </p:nvGrpSpPr>
        <p:grpSpPr bwMode="gray">
          <a:xfrm>
            <a:off x="11553826" y="6402469"/>
            <a:ext cx="360072" cy="360071"/>
            <a:chOff x="3353" y="1673"/>
            <a:chExt cx="974" cy="974"/>
          </a:xfrm>
          <a:solidFill>
            <a:schemeClr val="tx2"/>
          </a:solidFill>
        </p:grpSpPr>
        <p:sp>
          <p:nvSpPr>
            <p:cNvPr id="22" name="Freeform 5"/>
            <p:cNvSpPr>
              <a:spLocks/>
            </p:cNvSpPr>
            <p:nvPr/>
          </p:nvSpPr>
          <p:spPr bwMode="gray">
            <a:xfrm>
              <a:off x="4190" y="2555"/>
              <a:ext cx="35" cy="45"/>
            </a:xfrm>
            <a:custGeom>
              <a:avLst/>
              <a:gdLst>
                <a:gd name="T0" fmla="*/ 14 w 35"/>
                <a:gd name="T1" fmla="*/ 45 h 45"/>
                <a:gd name="T2" fmla="*/ 21 w 35"/>
                <a:gd name="T3" fmla="*/ 45 h 45"/>
                <a:gd name="T4" fmla="*/ 21 w 35"/>
                <a:gd name="T5" fmla="*/ 4 h 45"/>
                <a:gd name="T6" fmla="*/ 35 w 35"/>
                <a:gd name="T7" fmla="*/ 4 h 45"/>
                <a:gd name="T8" fmla="*/ 35 w 35"/>
                <a:gd name="T9" fmla="*/ 0 h 45"/>
                <a:gd name="T10" fmla="*/ 0 w 35"/>
                <a:gd name="T11" fmla="*/ 0 h 45"/>
                <a:gd name="T12" fmla="*/ 0 w 35"/>
                <a:gd name="T13" fmla="*/ 4 h 45"/>
                <a:gd name="T14" fmla="*/ 14 w 35"/>
                <a:gd name="T15" fmla="*/ 4 h 45"/>
                <a:gd name="T16" fmla="*/ 14 w 3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5">
                  <a:moveTo>
                    <a:pt x="14" y="45"/>
                  </a:moveTo>
                  <a:lnTo>
                    <a:pt x="21" y="45"/>
                  </a:lnTo>
                  <a:lnTo>
                    <a:pt x="21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4" y="4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gray">
            <a:xfrm>
              <a:off x="4232" y="2555"/>
              <a:ext cx="48" cy="45"/>
            </a:xfrm>
            <a:custGeom>
              <a:avLst/>
              <a:gdLst>
                <a:gd name="T0" fmla="*/ 38 w 48"/>
                <a:gd name="T1" fmla="*/ 0 h 45"/>
                <a:gd name="T2" fmla="*/ 24 w 48"/>
                <a:gd name="T3" fmla="*/ 33 h 45"/>
                <a:gd name="T4" fmla="*/ 24 w 48"/>
                <a:gd name="T5" fmla="*/ 33 h 45"/>
                <a:gd name="T6" fmla="*/ 12 w 48"/>
                <a:gd name="T7" fmla="*/ 0 h 45"/>
                <a:gd name="T8" fmla="*/ 0 w 48"/>
                <a:gd name="T9" fmla="*/ 0 h 45"/>
                <a:gd name="T10" fmla="*/ 0 w 48"/>
                <a:gd name="T11" fmla="*/ 45 h 45"/>
                <a:gd name="T12" fmla="*/ 7 w 48"/>
                <a:gd name="T13" fmla="*/ 45 h 45"/>
                <a:gd name="T14" fmla="*/ 7 w 48"/>
                <a:gd name="T15" fmla="*/ 4 h 45"/>
                <a:gd name="T16" fmla="*/ 7 w 48"/>
                <a:gd name="T17" fmla="*/ 4 h 45"/>
                <a:gd name="T18" fmla="*/ 22 w 48"/>
                <a:gd name="T19" fmla="*/ 45 h 45"/>
                <a:gd name="T20" fmla="*/ 26 w 48"/>
                <a:gd name="T21" fmla="*/ 45 h 45"/>
                <a:gd name="T22" fmla="*/ 41 w 48"/>
                <a:gd name="T23" fmla="*/ 4 h 45"/>
                <a:gd name="T24" fmla="*/ 43 w 48"/>
                <a:gd name="T25" fmla="*/ 4 h 45"/>
                <a:gd name="T26" fmla="*/ 43 w 48"/>
                <a:gd name="T27" fmla="*/ 45 h 45"/>
                <a:gd name="T28" fmla="*/ 48 w 48"/>
                <a:gd name="T29" fmla="*/ 45 h 45"/>
                <a:gd name="T30" fmla="*/ 48 w 48"/>
                <a:gd name="T31" fmla="*/ 0 h 45"/>
                <a:gd name="T32" fmla="*/ 38 w 48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0"/>
                  </a:moveTo>
                  <a:lnTo>
                    <a:pt x="24" y="33"/>
                  </a:lnTo>
                  <a:lnTo>
                    <a:pt x="24" y="3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45"/>
                  </a:lnTo>
                  <a:lnTo>
                    <a:pt x="7" y="4"/>
                  </a:lnTo>
                  <a:lnTo>
                    <a:pt x="7" y="4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3" y="45"/>
                  </a:lnTo>
                  <a:lnTo>
                    <a:pt x="48" y="45"/>
                  </a:lnTo>
                  <a:lnTo>
                    <a:pt x="4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gray">
            <a:xfrm>
              <a:off x="3353" y="1673"/>
              <a:ext cx="974" cy="974"/>
            </a:xfrm>
            <a:custGeom>
              <a:avLst/>
              <a:gdLst>
                <a:gd name="T0" fmla="*/ 204 w 410"/>
                <a:gd name="T1" fmla="*/ 0 h 410"/>
                <a:gd name="T2" fmla="*/ 0 w 410"/>
                <a:gd name="T3" fmla="*/ 206 h 410"/>
                <a:gd name="T4" fmla="*/ 206 w 410"/>
                <a:gd name="T5" fmla="*/ 410 h 410"/>
                <a:gd name="T6" fmla="*/ 410 w 410"/>
                <a:gd name="T7" fmla="*/ 204 h 410"/>
                <a:gd name="T8" fmla="*/ 204 w 410"/>
                <a:gd name="T9" fmla="*/ 0 h 410"/>
                <a:gd name="T10" fmla="*/ 145 w 410"/>
                <a:gd name="T11" fmla="*/ 101 h 410"/>
                <a:gd name="T12" fmla="*/ 172 w 410"/>
                <a:gd name="T13" fmla="*/ 128 h 410"/>
                <a:gd name="T14" fmla="*/ 145 w 410"/>
                <a:gd name="T15" fmla="*/ 155 h 410"/>
                <a:gd name="T16" fmla="*/ 118 w 410"/>
                <a:gd name="T17" fmla="*/ 128 h 410"/>
                <a:gd name="T18" fmla="*/ 145 w 410"/>
                <a:gd name="T19" fmla="*/ 101 h 410"/>
                <a:gd name="T20" fmla="*/ 314 w 410"/>
                <a:gd name="T21" fmla="*/ 169 h 410"/>
                <a:gd name="T22" fmla="*/ 268 w 410"/>
                <a:gd name="T23" fmla="*/ 227 h 410"/>
                <a:gd name="T24" fmla="*/ 312 w 410"/>
                <a:gd name="T25" fmla="*/ 307 h 410"/>
                <a:gd name="T26" fmla="*/ 244 w 410"/>
                <a:gd name="T27" fmla="*/ 307 h 410"/>
                <a:gd name="T28" fmla="*/ 179 w 410"/>
                <a:gd name="T29" fmla="*/ 187 h 410"/>
                <a:gd name="T30" fmla="*/ 154 w 410"/>
                <a:gd name="T31" fmla="*/ 307 h 410"/>
                <a:gd name="T32" fmla="*/ 96 w 410"/>
                <a:gd name="T33" fmla="*/ 307 h 410"/>
                <a:gd name="T34" fmla="*/ 107 w 410"/>
                <a:gd name="T35" fmla="*/ 254 h 410"/>
                <a:gd name="T36" fmla="*/ 179 w 410"/>
                <a:gd name="T37" fmla="*/ 187 h 410"/>
                <a:gd name="T38" fmla="*/ 227 w 410"/>
                <a:gd name="T39" fmla="*/ 187 h 410"/>
                <a:gd name="T40" fmla="*/ 249 w 410"/>
                <a:gd name="T41" fmla="*/ 170 h 410"/>
                <a:gd name="T42" fmla="*/ 235 w 410"/>
                <a:gd name="T43" fmla="*/ 152 h 410"/>
                <a:gd name="T44" fmla="*/ 187 w 410"/>
                <a:gd name="T45" fmla="*/ 152 h 410"/>
                <a:gd name="T46" fmla="*/ 198 w 410"/>
                <a:gd name="T47" fmla="*/ 103 h 410"/>
                <a:gd name="T48" fmla="*/ 261 w 410"/>
                <a:gd name="T49" fmla="*/ 103 h 410"/>
                <a:gd name="T50" fmla="*/ 314 w 410"/>
                <a:gd name="T51" fmla="*/ 16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0" h="410">
                  <a:moveTo>
                    <a:pt x="204" y="0"/>
                  </a:moveTo>
                  <a:cubicBezTo>
                    <a:pt x="91" y="1"/>
                    <a:pt x="0" y="93"/>
                    <a:pt x="0" y="206"/>
                  </a:cubicBezTo>
                  <a:cubicBezTo>
                    <a:pt x="1" y="319"/>
                    <a:pt x="93" y="410"/>
                    <a:pt x="206" y="410"/>
                  </a:cubicBezTo>
                  <a:cubicBezTo>
                    <a:pt x="319" y="409"/>
                    <a:pt x="410" y="317"/>
                    <a:pt x="410" y="204"/>
                  </a:cubicBezTo>
                  <a:cubicBezTo>
                    <a:pt x="409" y="91"/>
                    <a:pt x="317" y="0"/>
                    <a:pt x="204" y="0"/>
                  </a:cubicBezTo>
                  <a:close/>
                  <a:moveTo>
                    <a:pt x="145" y="101"/>
                  </a:moveTo>
                  <a:cubicBezTo>
                    <a:pt x="160" y="101"/>
                    <a:pt x="172" y="113"/>
                    <a:pt x="172" y="128"/>
                  </a:cubicBezTo>
                  <a:cubicBezTo>
                    <a:pt x="172" y="143"/>
                    <a:pt x="160" y="155"/>
                    <a:pt x="145" y="155"/>
                  </a:cubicBezTo>
                  <a:cubicBezTo>
                    <a:pt x="130" y="155"/>
                    <a:pt x="118" y="143"/>
                    <a:pt x="118" y="128"/>
                  </a:cubicBezTo>
                  <a:cubicBezTo>
                    <a:pt x="118" y="113"/>
                    <a:pt x="130" y="101"/>
                    <a:pt x="145" y="101"/>
                  </a:cubicBezTo>
                  <a:close/>
                  <a:moveTo>
                    <a:pt x="314" y="169"/>
                  </a:moveTo>
                  <a:cubicBezTo>
                    <a:pt x="306" y="203"/>
                    <a:pt x="280" y="220"/>
                    <a:pt x="268" y="227"/>
                  </a:cubicBezTo>
                  <a:cubicBezTo>
                    <a:pt x="312" y="307"/>
                    <a:pt x="312" y="307"/>
                    <a:pt x="312" y="307"/>
                  </a:cubicBezTo>
                  <a:cubicBezTo>
                    <a:pt x="244" y="307"/>
                    <a:pt x="244" y="307"/>
                    <a:pt x="244" y="307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54" y="307"/>
                    <a:pt x="154" y="307"/>
                    <a:pt x="154" y="307"/>
                  </a:cubicBezTo>
                  <a:cubicBezTo>
                    <a:pt x="96" y="307"/>
                    <a:pt x="96" y="307"/>
                    <a:pt x="96" y="307"/>
                  </a:cubicBezTo>
                  <a:cubicBezTo>
                    <a:pt x="107" y="254"/>
                    <a:pt x="107" y="254"/>
                    <a:pt x="107" y="254"/>
                  </a:cubicBezTo>
                  <a:cubicBezTo>
                    <a:pt x="116" y="212"/>
                    <a:pt x="144" y="188"/>
                    <a:pt x="179" y="187"/>
                  </a:cubicBezTo>
                  <a:cubicBezTo>
                    <a:pt x="227" y="187"/>
                    <a:pt x="227" y="187"/>
                    <a:pt x="227" y="187"/>
                  </a:cubicBezTo>
                  <a:cubicBezTo>
                    <a:pt x="237" y="187"/>
                    <a:pt x="247" y="179"/>
                    <a:pt x="249" y="170"/>
                  </a:cubicBezTo>
                  <a:cubicBezTo>
                    <a:pt x="251" y="160"/>
                    <a:pt x="245" y="152"/>
                    <a:pt x="235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302" y="103"/>
                    <a:pt x="321" y="137"/>
                    <a:pt x="314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9" name="Rectangle 28"/>
          <p:cNvSpPr/>
          <p:nvPr userDrawn="1"/>
        </p:nvSpPr>
        <p:spPr bwMode="gray">
          <a:xfrm>
            <a:off x="0" y="0"/>
            <a:ext cx="12192000" cy="194699"/>
          </a:xfrm>
          <a:prstGeom prst="rect">
            <a:avLst/>
          </a:prstGeom>
          <a:solidFill>
            <a:srgbClr val="69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 bwMode="gray">
          <a:xfrm>
            <a:off x="11044100" y="6466182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fld id="{BC775091-25A4-4155-A4C5-7B7136703333}" type="slidenum">
              <a:rPr lang="en-US" sz="8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en-US" sz="800" b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7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18" r:id="rId2"/>
    <p:sldLayoutId id="2147483690" r:id="rId3"/>
    <p:sldLayoutId id="2147483692" r:id="rId4"/>
    <p:sldLayoutId id="2147483693" r:id="rId5"/>
    <p:sldLayoutId id="2147483705" r:id="rId6"/>
    <p:sldLayoutId id="2147483665" r:id="rId7"/>
    <p:sldLayoutId id="2147483687" r:id="rId8"/>
    <p:sldLayoutId id="2147483688" r:id="rId9"/>
    <p:sldLayoutId id="2147483669" r:id="rId10"/>
    <p:sldLayoutId id="2147483720" r:id="rId11"/>
    <p:sldLayoutId id="2147483679" r:id="rId12"/>
    <p:sldLayoutId id="2147483719" r:id="rId13"/>
    <p:sldLayoutId id="2147483664" r:id="rId14"/>
    <p:sldLayoutId id="2147483703" r:id="rId15"/>
    <p:sldLayoutId id="2147483704" r:id="rId16"/>
    <p:sldLayoutId id="2147483689" r:id="rId17"/>
    <p:sldLayoutId id="2147483708" r:id="rId18"/>
    <p:sldLayoutId id="2147483709" r:id="rId19"/>
    <p:sldLayoutId id="2147483686" r:id="rId20"/>
    <p:sldLayoutId id="2147483700" r:id="rId21"/>
    <p:sldLayoutId id="2147483699" r:id="rId22"/>
    <p:sldLayoutId id="2147483671" r:id="rId23"/>
    <p:sldLayoutId id="2147483707" r:id="rId24"/>
    <p:sldLayoutId id="2147483710" r:id="rId25"/>
    <p:sldLayoutId id="2147483654" r:id="rId26"/>
    <p:sldLayoutId id="2147483721" r:id="rId27"/>
    <p:sldLayoutId id="2147483722" r:id="rId28"/>
    <p:sldLayoutId id="2147483724" r:id="rId29"/>
    <p:sldLayoutId id="2147483725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marR="0" indent="-171450" algn="l" defTabSz="914400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42900" marR="0" indent="-17145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7150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6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0010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7155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2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14300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2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1445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2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48590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2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57350" marR="0" indent="-114300" algn="l" defTabSz="914400" rtl="0" eaLnBrk="1" fontAlgn="auto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 panose="020B0604020202020204" pitchFamily="34" charset="0"/>
        <a:buChar char="̶"/>
        <a:tabLst/>
        <a:defRPr lang="en-US" sz="12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4.wmf"/><Relationship Id="rId18" Type="http://schemas.openxmlformats.org/officeDocument/2006/relationships/image" Target="../media/image29.wmf"/><Relationship Id="rId26" Type="http://schemas.openxmlformats.org/officeDocument/2006/relationships/image" Target="../media/image37.wmf"/><Relationship Id="rId3" Type="http://schemas.openxmlformats.org/officeDocument/2006/relationships/image" Target="../media/image14.wmf"/><Relationship Id="rId21" Type="http://schemas.openxmlformats.org/officeDocument/2006/relationships/image" Target="../media/image32.wmf"/><Relationship Id="rId34" Type="http://schemas.openxmlformats.org/officeDocument/2006/relationships/image" Target="../media/image45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17" Type="http://schemas.openxmlformats.org/officeDocument/2006/relationships/image" Target="../media/image28.wmf"/><Relationship Id="rId25" Type="http://schemas.openxmlformats.org/officeDocument/2006/relationships/image" Target="../media/image36.wmf"/><Relationship Id="rId33" Type="http://schemas.openxmlformats.org/officeDocument/2006/relationships/image" Target="../media/image44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wmf"/><Relationship Id="rId20" Type="http://schemas.openxmlformats.org/officeDocument/2006/relationships/image" Target="../media/image31.wmf"/><Relationship Id="rId29" Type="http://schemas.openxmlformats.org/officeDocument/2006/relationships/image" Target="../media/image40.w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24" Type="http://schemas.openxmlformats.org/officeDocument/2006/relationships/image" Target="../media/image35.wmf"/><Relationship Id="rId32" Type="http://schemas.openxmlformats.org/officeDocument/2006/relationships/image" Target="../media/image43.wmf"/><Relationship Id="rId5" Type="http://schemas.openxmlformats.org/officeDocument/2006/relationships/image" Target="../media/image16.wmf"/><Relationship Id="rId15" Type="http://schemas.openxmlformats.org/officeDocument/2006/relationships/image" Target="../media/image26.wmf"/><Relationship Id="rId23" Type="http://schemas.openxmlformats.org/officeDocument/2006/relationships/image" Target="../media/image34.wmf"/><Relationship Id="rId28" Type="http://schemas.openxmlformats.org/officeDocument/2006/relationships/image" Target="../media/image39.wmf"/><Relationship Id="rId10" Type="http://schemas.openxmlformats.org/officeDocument/2006/relationships/image" Target="../media/image21.wmf"/><Relationship Id="rId19" Type="http://schemas.openxmlformats.org/officeDocument/2006/relationships/image" Target="../media/image30.wmf"/><Relationship Id="rId31" Type="http://schemas.openxmlformats.org/officeDocument/2006/relationships/image" Target="../media/image42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Relationship Id="rId14" Type="http://schemas.openxmlformats.org/officeDocument/2006/relationships/image" Target="../media/image25.wmf"/><Relationship Id="rId22" Type="http://schemas.openxmlformats.org/officeDocument/2006/relationships/image" Target="../media/image33.wmf"/><Relationship Id="rId27" Type="http://schemas.openxmlformats.org/officeDocument/2006/relationships/image" Target="../media/image38.wmf"/><Relationship Id="rId30" Type="http://schemas.openxmlformats.org/officeDocument/2006/relationships/image" Target="../media/image41.wmf"/><Relationship Id="rId35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4969-A618-4278-878A-EE077F58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Serverless Native Cloud Applications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16A74-46B0-432B-AF68-3146CAD53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 International Workshop on </a:t>
            </a:r>
            <a:br>
              <a:rPr lang="en-US" dirty="0"/>
            </a:br>
            <a:r>
              <a:rPr lang="en-US" dirty="0"/>
              <a:t>Serverless Computing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EC279-CF62-4E43-BB1A-B3281FA2C6F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1386" y="4897870"/>
            <a:ext cx="7030184" cy="365640"/>
          </a:xfrm>
        </p:spPr>
        <p:txBody>
          <a:bodyPr/>
          <a:lstStyle/>
          <a:p>
            <a:r>
              <a:rPr lang="en-US" dirty="0"/>
              <a:t>Ben Kehoe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6DF99F-C822-4704-B762-69CFB087DF1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Cloud Robotics Research Scientist</a:t>
            </a:r>
          </a:p>
          <a:p>
            <a:r>
              <a:rPr lang="en-US" dirty="0"/>
              <a:t>AWS Community Hero</a:t>
            </a:r>
          </a:p>
          <a:p>
            <a:r>
              <a:rPr lang="en-US" dirty="0"/>
              <a:t>@ben11kehoe</a:t>
            </a:r>
          </a:p>
          <a:p>
            <a:endParaRPr lang="en-US" dirty="0"/>
          </a:p>
          <a:p>
            <a:r>
              <a:rPr lang="en-US" dirty="0"/>
              <a:t>2018-07-02</a:t>
            </a:r>
          </a:p>
        </p:txBody>
      </p:sp>
    </p:spTree>
    <p:extLst>
      <p:ext uri="{BB962C8B-B14F-4D97-AF65-F5344CB8AC3E}">
        <p14:creationId xmlns:p14="http://schemas.microsoft.com/office/powerpoint/2010/main" val="86976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888A96-E8AF-4315-AE2C-9D32F8A0EA06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37" y="1508125"/>
            <a:ext cx="4054475" cy="4054475"/>
          </a:xfrm>
        </p:spPr>
      </p:pic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Call graph → component graph</a:t>
            </a:r>
          </a:p>
          <a:p>
            <a:r>
              <a:rPr lang="en-US" dirty="0"/>
              <a:t>Distributed system thinking</a:t>
            </a:r>
          </a:p>
          <a:p>
            <a:pPr lvl="1"/>
            <a:r>
              <a:rPr lang="en-US" dirty="0"/>
              <a:t>Traditionally occurs at system boundaries</a:t>
            </a:r>
          </a:p>
          <a:p>
            <a:pPr lvl="1"/>
            <a:r>
              <a:rPr lang="en-US" dirty="0" err="1"/>
              <a:t>Serverless</a:t>
            </a:r>
            <a:r>
              <a:rPr lang="en-US" dirty="0"/>
              <a:t>: must be treated systematically</a:t>
            </a:r>
          </a:p>
          <a:p>
            <a:r>
              <a:rPr lang="en-US" dirty="0"/>
              <a:t>Build robust-by-design systems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Serverless</a:t>
            </a:r>
            <a:r>
              <a:rPr lang="en-US" dirty="0"/>
              <a:t> architecture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7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def foo(input):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quux = bar(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input.baz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internalState.quux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quux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def bar(input):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# do work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result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</a:t>
            </a:r>
            <a:r>
              <a:rPr lang="en-US" dirty="0" err="1"/>
              <a:t>serverless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78"/>
          </p:nvPr>
        </p:nvSpPr>
        <p:spPr/>
        <p:txBody>
          <a:bodyPr/>
          <a:lstStyle/>
          <a:p>
            <a:r>
              <a:rPr lang="en-US" dirty="0"/>
              <a:t>aka the dark ages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56" y="1508125"/>
            <a:ext cx="4052837" cy="40544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382B98-BC2C-4899-9F7A-2BE998105264}"/>
              </a:ext>
            </a:extLst>
          </p:cNvPr>
          <p:cNvSpPr txBox="1"/>
          <p:nvPr/>
        </p:nvSpPr>
        <p:spPr>
          <a:xfrm>
            <a:off x="8592457" y="537793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EC2</a:t>
            </a:r>
          </a:p>
        </p:txBody>
      </p:sp>
    </p:spTree>
    <p:extLst>
      <p:ext uri="{BB962C8B-B14F-4D97-AF65-F5344CB8AC3E}">
        <p14:creationId xmlns:p14="http://schemas.microsoft.com/office/powerpoint/2010/main" val="282330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1459629" y="3008609"/>
            <a:ext cx="3449171" cy="183909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 handler(event, context):</a:t>
            </a:r>
          </a:p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quux = Lambda.Invoke(</a:t>
            </a:r>
          </a:p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'bar',</a:t>
            </a:r>
          </a:p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event['baz'])</a:t>
            </a:r>
          </a:p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DynamoDB.PutItem(</a:t>
            </a:r>
          </a:p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'quux',</a:t>
            </a:r>
          </a:p>
          <a:p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quux)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8209170" y="1889117"/>
            <a:ext cx="3456414" cy="113534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 handler(event, context):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# do work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return result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029" y="3654769"/>
            <a:ext cx="809625" cy="91440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121" y="2017170"/>
            <a:ext cx="991439" cy="991439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770210" y="1658285"/>
            <a:ext cx="7152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86674" y="3216188"/>
            <a:ext cx="20329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ExternalState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360" y="2017170"/>
            <a:ext cx="991439" cy="991439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7359098" y="1658285"/>
            <a:ext cx="6639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23560" y="2542008"/>
            <a:ext cx="470347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5939742" y="4111969"/>
            <a:ext cx="1387287" cy="13984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5939742" y="2542010"/>
            <a:ext cx="0" cy="1583943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B9153DE-7501-466E-BBA5-D1268E1AE531}"/>
              </a:ext>
            </a:extLst>
          </p:cNvPr>
          <p:cNvSpPr txBox="1"/>
          <p:nvPr/>
        </p:nvSpPr>
        <p:spPr>
          <a:xfrm>
            <a:off x="7053943" y="474012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DynamoDB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34E1C-A125-458D-B0E3-FCBA2235F467}"/>
              </a:ext>
            </a:extLst>
          </p:cNvPr>
          <p:cNvSpPr txBox="1"/>
          <p:nvPr/>
        </p:nvSpPr>
        <p:spPr>
          <a:xfrm>
            <a:off x="3772861" y="68863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Lambda functions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86E954-645A-49CD-A6FE-39FD64712020}"/>
              </a:ext>
            </a:extLst>
          </p:cNvPr>
          <p:cNvCxnSpPr>
            <a:stCxn id="3" idx="2"/>
          </p:cNvCxnSpPr>
          <p:nvPr/>
        </p:nvCxnSpPr>
        <p:spPr>
          <a:xfrm flipH="1">
            <a:off x="2623560" y="1057971"/>
            <a:ext cx="2152140" cy="11473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EFD30E-3FF5-4AA8-882E-69742A37219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775700" y="1057971"/>
            <a:ext cx="2419660" cy="11473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338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66" y="2746679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11" y="2746679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65" y="1084357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7" y="1218270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02" y="4409000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57" y="1084357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10" y="1088849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57" y="2746679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02" y="2746679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10" y="4409001"/>
            <a:ext cx="1217484" cy="1217483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21" y="2746679"/>
            <a:ext cx="1217484" cy="1217483"/>
          </a:xfrm>
          <a:prstGeom prst="rect">
            <a:avLst/>
          </a:prstGeom>
          <a:ln>
            <a:noFill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784477" y="3337586"/>
            <a:ext cx="1297255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993994" y="3337586"/>
            <a:ext cx="86204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01779" y="3337586"/>
            <a:ext cx="1012694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408701" y="3337586"/>
            <a:ext cx="1037803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423755" y="3337586"/>
            <a:ext cx="86401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>
            <a:off x="6592686" y="2520701"/>
            <a:ext cx="1012694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735529" y="2014353"/>
            <a:ext cx="0" cy="82644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927188" y="2125239"/>
            <a:ext cx="1594921" cy="82735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330876" y="2125239"/>
            <a:ext cx="0" cy="71555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0"/>
          </p:cNvCxnSpPr>
          <p:nvPr/>
        </p:nvCxnSpPr>
        <p:spPr>
          <a:xfrm flipH="1">
            <a:off x="10731344" y="3863986"/>
            <a:ext cx="4185" cy="5450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14655" y="3863986"/>
            <a:ext cx="1037727" cy="384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/register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72492" y="3863986"/>
            <a:ext cx="865184" cy="6507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Check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Cert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06224" y="3666137"/>
            <a:ext cx="1185620" cy="6507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Robots to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Register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51034" y="3863986"/>
            <a:ext cx="972722" cy="6507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Queue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Reader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12549" y="5523004"/>
            <a:ext cx="1025403" cy="384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Logging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79718" y="5527444"/>
            <a:ext cx="1703252" cy="384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Lifecycle event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09126" y="836620"/>
            <a:ext cx="1444438" cy="384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Permissions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21790" y="819689"/>
            <a:ext cx="1764874" cy="384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Create Shadow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80236" y="1068674"/>
            <a:ext cx="2122286" cy="384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Dead Letter Queue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64" y="3351796"/>
            <a:ext cx="610708" cy="610708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5" y="2734124"/>
            <a:ext cx="1585444" cy="12425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BF61EEC-D815-464B-8170-6CE16044BBC5}"/>
              </a:ext>
            </a:extLst>
          </p:cNvPr>
          <p:cNvSpPr txBox="1"/>
          <p:nvPr/>
        </p:nvSpPr>
        <p:spPr>
          <a:xfrm>
            <a:off x="4237892" y="1335972"/>
            <a:ext cx="701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AWS</a:t>
            </a:r>
          </a:p>
          <a:p>
            <a:pPr algn="ctr"/>
            <a:r>
              <a:rPr lang="en-US" dirty="0"/>
              <a:t>IoT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6AD34D-A03D-4A81-AE47-A0BE56A7E31C}"/>
              </a:ext>
            </a:extLst>
          </p:cNvPr>
          <p:cNvSpPr txBox="1"/>
          <p:nvPr/>
        </p:nvSpPr>
        <p:spPr>
          <a:xfrm>
            <a:off x="2797126" y="246701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API Gateway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E2A75C-57AE-4B3C-A1FC-3121FBC02E5A}"/>
              </a:ext>
            </a:extLst>
          </p:cNvPr>
          <p:cNvSpPr txBox="1"/>
          <p:nvPr/>
        </p:nvSpPr>
        <p:spPr>
          <a:xfrm rot="16200000">
            <a:off x="6071694" y="233603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Queues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C32EC6-9FB5-4BBB-8516-CC4EB291E507}"/>
              </a:ext>
            </a:extLst>
          </p:cNvPr>
          <p:cNvSpPr txBox="1"/>
          <p:nvPr/>
        </p:nvSpPr>
        <p:spPr>
          <a:xfrm>
            <a:off x="8668377" y="461248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AWS IoT operations</a:t>
            </a:r>
          </a:p>
        </p:txBody>
      </p:sp>
    </p:spTree>
    <p:extLst>
      <p:ext uri="{BB962C8B-B14F-4D97-AF65-F5344CB8AC3E}">
        <p14:creationId xmlns:p14="http://schemas.microsoft.com/office/powerpoint/2010/main" val="324315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23C847-41D5-4812-98D2-6C053FB9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Deployment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20D1A-C02E-41BE-8BB5-527529A21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13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2449" y="3307193"/>
            <a:ext cx="360641" cy="360641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27721" y="3307193"/>
            <a:ext cx="360641" cy="36064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27721" y="2405592"/>
            <a:ext cx="360641" cy="36064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27721" y="4208796"/>
            <a:ext cx="360641" cy="360641"/>
          </a:xfrm>
          <a:prstGeom prst="ellipse">
            <a:avLst/>
          </a:prstGeom>
          <a:solidFill>
            <a:srgbClr val="0070C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3"/>
            <a:endCxn id="6" idx="2"/>
          </p:cNvCxnSpPr>
          <p:nvPr/>
        </p:nvCxnSpPr>
        <p:spPr>
          <a:xfrm flipV="1">
            <a:off x="2503089" y="2585913"/>
            <a:ext cx="1624633" cy="901601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3"/>
            <a:endCxn id="5" idx="2"/>
          </p:cNvCxnSpPr>
          <p:nvPr/>
        </p:nvCxnSpPr>
        <p:spPr>
          <a:xfrm>
            <a:off x="2503089" y="3487513"/>
            <a:ext cx="1624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3"/>
            <a:endCxn id="7" idx="2"/>
          </p:cNvCxnSpPr>
          <p:nvPr/>
        </p:nvCxnSpPr>
        <p:spPr>
          <a:xfrm>
            <a:off x="2503089" y="3487514"/>
            <a:ext cx="1624633" cy="901601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4" idx="1"/>
          </p:cNvCxnSpPr>
          <p:nvPr/>
        </p:nvCxnSpPr>
        <p:spPr>
          <a:xfrm>
            <a:off x="1321680" y="3487513"/>
            <a:ext cx="82076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354157" y="2225272"/>
            <a:ext cx="360641" cy="360641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339430" y="2225272"/>
            <a:ext cx="360641" cy="36064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339430" y="1323670"/>
            <a:ext cx="360641" cy="36064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339430" y="3126874"/>
            <a:ext cx="360641" cy="36064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19" idx="3"/>
            <a:endCxn id="21" idx="2"/>
          </p:cNvCxnSpPr>
          <p:nvPr/>
        </p:nvCxnSpPr>
        <p:spPr>
          <a:xfrm flipV="1">
            <a:off x="8714797" y="1503992"/>
            <a:ext cx="1624633" cy="901601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3"/>
            <a:endCxn id="20" idx="2"/>
          </p:cNvCxnSpPr>
          <p:nvPr/>
        </p:nvCxnSpPr>
        <p:spPr>
          <a:xfrm>
            <a:off x="8714797" y="2405592"/>
            <a:ext cx="1624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3"/>
            <a:endCxn id="22" idx="2"/>
          </p:cNvCxnSpPr>
          <p:nvPr/>
        </p:nvCxnSpPr>
        <p:spPr>
          <a:xfrm>
            <a:off x="8714797" y="2405593"/>
            <a:ext cx="1624633" cy="901601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9" idx="1"/>
          </p:cNvCxnSpPr>
          <p:nvPr/>
        </p:nvCxnSpPr>
        <p:spPr>
          <a:xfrm flipV="1">
            <a:off x="7185182" y="2405592"/>
            <a:ext cx="1168975" cy="108192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354157" y="4550782"/>
            <a:ext cx="360641" cy="360641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339430" y="4550782"/>
            <a:ext cx="360641" cy="360641"/>
          </a:xfrm>
          <a:prstGeom prst="ellipse">
            <a:avLst/>
          </a:prstGeom>
          <a:solidFill>
            <a:srgbClr val="00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339430" y="3649181"/>
            <a:ext cx="360641" cy="360641"/>
          </a:xfrm>
          <a:prstGeom prst="ellipse">
            <a:avLst/>
          </a:prstGeom>
          <a:solidFill>
            <a:srgbClr val="00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339430" y="5452386"/>
            <a:ext cx="360641" cy="360641"/>
          </a:xfrm>
          <a:prstGeom prst="ellipse">
            <a:avLst/>
          </a:prstGeom>
          <a:solidFill>
            <a:srgbClr val="0000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5" idx="3"/>
            <a:endCxn id="37" idx="2"/>
          </p:cNvCxnSpPr>
          <p:nvPr/>
        </p:nvCxnSpPr>
        <p:spPr>
          <a:xfrm flipV="1">
            <a:off x="8714797" y="3829504"/>
            <a:ext cx="1624633" cy="901601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3"/>
            <a:endCxn id="36" idx="2"/>
          </p:cNvCxnSpPr>
          <p:nvPr/>
        </p:nvCxnSpPr>
        <p:spPr>
          <a:xfrm>
            <a:off x="8714797" y="4731104"/>
            <a:ext cx="1624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5" idx="3"/>
            <a:endCxn id="38" idx="2"/>
          </p:cNvCxnSpPr>
          <p:nvPr/>
        </p:nvCxnSpPr>
        <p:spPr>
          <a:xfrm>
            <a:off x="8714797" y="4731105"/>
            <a:ext cx="1624633" cy="901601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5" idx="1"/>
          </p:cNvCxnSpPr>
          <p:nvPr/>
        </p:nvCxnSpPr>
        <p:spPr>
          <a:xfrm>
            <a:off x="7185182" y="3487514"/>
            <a:ext cx="1168975" cy="1243589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71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928235-C6FC-4978-AE24-3DA69F92F13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Red/black imposes requirements on clients</a:t>
            </a:r>
          </a:p>
          <a:p>
            <a:r>
              <a:rPr lang="en-US" dirty="0"/>
              <a:t>Blue/green is the direction providers are headed</a:t>
            </a:r>
          </a:p>
          <a:p>
            <a:r>
              <a:rPr lang="en-US" dirty="0"/>
              <a:t>Existing paradigm: </a:t>
            </a:r>
          </a:p>
          <a:p>
            <a:pPr lvl="1"/>
            <a:r>
              <a:rPr lang="en-US" dirty="0"/>
              <a:t>Blue/green controller is part of your component graph</a:t>
            </a:r>
          </a:p>
          <a:p>
            <a:pPr lvl="1"/>
            <a:r>
              <a:rPr lang="en-US" dirty="0"/>
              <a:t>Update component graph in-place</a:t>
            </a:r>
          </a:p>
          <a:p>
            <a:pPr lvl="1"/>
            <a:r>
              <a:rPr lang="en-US" dirty="0"/>
              <a:t>Controller manages roll-out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CEB12C-0150-4EE1-9745-4F568C2D4BD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23C847-41D5-4812-98D2-6C053FB9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18995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3CC88B-F3A4-4A4E-84A4-B094C6D4433F}"/>
              </a:ext>
            </a:extLst>
          </p:cNvPr>
          <p:cNvSpPr/>
          <p:nvPr/>
        </p:nvSpPr>
        <p:spPr>
          <a:xfrm>
            <a:off x="1435906" y="1310054"/>
            <a:ext cx="1019908" cy="409721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C7BA8-90E1-4546-B68A-F8B5FD78E818}"/>
              </a:ext>
            </a:extLst>
          </p:cNvPr>
          <p:cNvSpPr txBox="1"/>
          <p:nvPr/>
        </p:nvSpPr>
        <p:spPr>
          <a:xfrm>
            <a:off x="1605863" y="86164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API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3DFEBA-AFAE-4EB0-B22A-9660CA638C35}"/>
              </a:ext>
            </a:extLst>
          </p:cNvPr>
          <p:cNvSpPr/>
          <p:nvPr/>
        </p:nvSpPr>
        <p:spPr>
          <a:xfrm>
            <a:off x="8671975" y="2532184"/>
            <a:ext cx="1652954" cy="1652954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5AA45-D765-471A-A9A7-8F0EF12AE69C}"/>
              </a:ext>
            </a:extLst>
          </p:cNvPr>
          <p:cNvSpPr txBox="1"/>
          <p:nvPr/>
        </p:nvSpPr>
        <p:spPr>
          <a:xfrm>
            <a:off x="8815412" y="2070519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F84B9B-0299-43C5-BC61-A9CA09AA7198}"/>
              </a:ext>
            </a:extLst>
          </p:cNvPr>
          <p:cNvCxnSpPr>
            <a:stCxn id="2" idx="3"/>
            <a:endCxn id="4" idx="2"/>
          </p:cNvCxnSpPr>
          <p:nvPr/>
        </p:nvCxnSpPr>
        <p:spPr>
          <a:xfrm flipV="1">
            <a:off x="2455814" y="3358661"/>
            <a:ext cx="6216161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9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3CC88B-F3A4-4A4E-84A4-B094C6D4433F}"/>
              </a:ext>
            </a:extLst>
          </p:cNvPr>
          <p:cNvSpPr/>
          <p:nvPr/>
        </p:nvSpPr>
        <p:spPr>
          <a:xfrm>
            <a:off x="1435906" y="1310054"/>
            <a:ext cx="1019908" cy="409721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3DFEBA-AFAE-4EB0-B22A-9660CA638C35}"/>
              </a:ext>
            </a:extLst>
          </p:cNvPr>
          <p:cNvSpPr/>
          <p:nvPr/>
        </p:nvSpPr>
        <p:spPr>
          <a:xfrm>
            <a:off x="8671975" y="1507881"/>
            <a:ext cx="1652954" cy="1652954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5AA45-D765-471A-A9A7-8F0EF12AE69C}"/>
              </a:ext>
            </a:extLst>
          </p:cNvPr>
          <p:cNvSpPr txBox="1"/>
          <p:nvPr/>
        </p:nvSpPr>
        <p:spPr>
          <a:xfrm>
            <a:off x="8815412" y="676884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  <a:p>
            <a:pPr algn="ctr"/>
            <a:r>
              <a:rPr lang="en-US" sz="2400" dirty="0"/>
              <a:t>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F7878-2EF3-4552-BC1D-C4794BBFA1CC}"/>
              </a:ext>
            </a:extLst>
          </p:cNvPr>
          <p:cNvSpPr/>
          <p:nvPr/>
        </p:nvSpPr>
        <p:spPr>
          <a:xfrm>
            <a:off x="6089967" y="2171701"/>
            <a:ext cx="1019908" cy="237392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8F66CD-10D5-44B1-8716-6561983C1D47}"/>
              </a:ext>
            </a:extLst>
          </p:cNvPr>
          <p:cNvSpPr/>
          <p:nvPr/>
        </p:nvSpPr>
        <p:spPr>
          <a:xfrm>
            <a:off x="8686912" y="3590330"/>
            <a:ext cx="1652954" cy="1652954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453FC-B0E1-4CDF-9AC1-5D6D3286CA08}"/>
              </a:ext>
            </a:extLst>
          </p:cNvPr>
          <p:cNvSpPr txBox="1"/>
          <p:nvPr/>
        </p:nvSpPr>
        <p:spPr>
          <a:xfrm>
            <a:off x="5916881" y="1367217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  <a:p>
            <a:pPr algn="ctr"/>
            <a:r>
              <a:rPr lang="en-US" sz="2400" dirty="0"/>
              <a:t>router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356658-E2FC-439F-8E9B-AA4CE4D32FEA}"/>
              </a:ext>
            </a:extLst>
          </p:cNvPr>
          <p:cNvCxnSpPr>
            <a:cxnSpLocks/>
            <a:stCxn id="7" idx="3"/>
            <a:endCxn id="4" idx="2"/>
          </p:cNvCxnSpPr>
          <p:nvPr/>
        </p:nvCxnSpPr>
        <p:spPr>
          <a:xfrm flipV="1">
            <a:off x="7109875" y="2334358"/>
            <a:ext cx="1562100" cy="1024304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90D605-8B5E-493D-8EC7-A4D5A24FFA8A}"/>
              </a:ext>
            </a:extLst>
          </p:cNvPr>
          <p:cNvCxnSpPr>
            <a:cxnSpLocks/>
            <a:stCxn id="7" idx="3"/>
            <a:endCxn id="10" idx="2"/>
          </p:cNvCxnSpPr>
          <p:nvPr/>
        </p:nvCxnSpPr>
        <p:spPr>
          <a:xfrm>
            <a:off x="7109875" y="3358662"/>
            <a:ext cx="1577037" cy="105814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11863E-6D1D-4B2B-BDF9-16E37EEFBB23}"/>
              </a:ext>
            </a:extLst>
          </p:cNvPr>
          <p:cNvSpPr txBox="1"/>
          <p:nvPr/>
        </p:nvSpPr>
        <p:spPr>
          <a:xfrm>
            <a:off x="1605863" y="86164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7F54B7-FB7A-4608-9694-997947BF4F20}"/>
              </a:ext>
            </a:extLst>
          </p:cNvPr>
          <p:cNvCxnSpPr>
            <a:stCxn id="2" idx="3"/>
            <a:endCxn id="7" idx="1"/>
          </p:cNvCxnSpPr>
          <p:nvPr/>
        </p:nvCxnSpPr>
        <p:spPr>
          <a:xfrm>
            <a:off x="2455814" y="3358662"/>
            <a:ext cx="363415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474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3CC88B-F3A4-4A4E-84A4-B094C6D4433F}"/>
              </a:ext>
            </a:extLst>
          </p:cNvPr>
          <p:cNvSpPr/>
          <p:nvPr/>
        </p:nvSpPr>
        <p:spPr>
          <a:xfrm>
            <a:off x="1435906" y="1310054"/>
            <a:ext cx="1019908" cy="409721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C7BA8-90E1-4546-B68A-F8B5FD78E818}"/>
              </a:ext>
            </a:extLst>
          </p:cNvPr>
          <p:cNvSpPr txBox="1"/>
          <p:nvPr/>
        </p:nvSpPr>
        <p:spPr>
          <a:xfrm>
            <a:off x="1451173" y="492314"/>
            <a:ext cx="989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API</a:t>
            </a:r>
          </a:p>
          <a:p>
            <a:pPr algn="ctr"/>
            <a:r>
              <a:rPr lang="en-US" sz="2400" dirty="0"/>
              <a:t>router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3DFEBA-AFAE-4EB0-B22A-9660CA638C35}"/>
              </a:ext>
            </a:extLst>
          </p:cNvPr>
          <p:cNvSpPr/>
          <p:nvPr/>
        </p:nvSpPr>
        <p:spPr>
          <a:xfrm>
            <a:off x="8671975" y="1507881"/>
            <a:ext cx="1652954" cy="1652954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5AA45-D765-471A-A9A7-8F0EF12AE69C}"/>
              </a:ext>
            </a:extLst>
          </p:cNvPr>
          <p:cNvSpPr txBox="1"/>
          <p:nvPr/>
        </p:nvSpPr>
        <p:spPr>
          <a:xfrm>
            <a:off x="8815412" y="676884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  <a:p>
            <a:pPr algn="ctr"/>
            <a:r>
              <a:rPr lang="en-US" sz="2400" dirty="0"/>
              <a:t>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F7878-2EF3-4552-BC1D-C4794BBFA1CC}"/>
              </a:ext>
            </a:extLst>
          </p:cNvPr>
          <p:cNvSpPr/>
          <p:nvPr/>
        </p:nvSpPr>
        <p:spPr>
          <a:xfrm>
            <a:off x="6089967" y="2171701"/>
            <a:ext cx="1019908" cy="237392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8F66CD-10D5-44B1-8716-6561983C1D47}"/>
              </a:ext>
            </a:extLst>
          </p:cNvPr>
          <p:cNvSpPr/>
          <p:nvPr/>
        </p:nvSpPr>
        <p:spPr>
          <a:xfrm>
            <a:off x="8686912" y="3590330"/>
            <a:ext cx="1652954" cy="1652954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453FC-B0E1-4CDF-9AC1-5D6D3286CA08}"/>
              </a:ext>
            </a:extLst>
          </p:cNvPr>
          <p:cNvSpPr txBox="1"/>
          <p:nvPr/>
        </p:nvSpPr>
        <p:spPr>
          <a:xfrm>
            <a:off x="5916881" y="1367217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  <a:p>
            <a:pPr algn="ctr"/>
            <a:r>
              <a:rPr lang="en-US" sz="2400" dirty="0"/>
              <a:t>router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281A1-BADF-4281-A42B-83B9990BE20E}"/>
              </a:ext>
            </a:extLst>
          </p:cNvPr>
          <p:cNvSpPr txBox="1"/>
          <p:nvPr/>
        </p:nvSpPr>
        <p:spPr>
          <a:xfrm>
            <a:off x="3170771" y="760405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API</a:t>
            </a:r>
          </a:p>
          <a:p>
            <a:pPr algn="ctr"/>
            <a:r>
              <a:rPr lang="en-US" sz="2400" dirty="0"/>
              <a:t>version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356658-E2FC-439F-8E9B-AA4CE4D32FEA}"/>
              </a:ext>
            </a:extLst>
          </p:cNvPr>
          <p:cNvCxnSpPr>
            <a:cxnSpLocks/>
            <a:stCxn id="7" idx="3"/>
            <a:endCxn id="4" idx="2"/>
          </p:cNvCxnSpPr>
          <p:nvPr/>
        </p:nvCxnSpPr>
        <p:spPr>
          <a:xfrm flipV="1">
            <a:off x="7109875" y="2334358"/>
            <a:ext cx="1562100" cy="1024304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90D605-8B5E-493D-8EC7-A4D5A24FFA8A}"/>
              </a:ext>
            </a:extLst>
          </p:cNvPr>
          <p:cNvCxnSpPr>
            <a:cxnSpLocks/>
            <a:stCxn id="7" idx="3"/>
            <a:endCxn id="10" idx="2"/>
          </p:cNvCxnSpPr>
          <p:nvPr/>
        </p:nvCxnSpPr>
        <p:spPr>
          <a:xfrm>
            <a:off x="7109875" y="3358662"/>
            <a:ext cx="1577037" cy="105814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8036A-6128-4754-9231-67D3A2EFE518}"/>
              </a:ext>
            </a:extLst>
          </p:cNvPr>
          <p:cNvSpPr/>
          <p:nvPr/>
        </p:nvSpPr>
        <p:spPr>
          <a:xfrm>
            <a:off x="3342442" y="1648559"/>
            <a:ext cx="835187" cy="137159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A22616-23A1-451F-BC3E-6AFE49F6CA3C}"/>
              </a:ext>
            </a:extLst>
          </p:cNvPr>
          <p:cNvSpPr/>
          <p:nvPr/>
        </p:nvSpPr>
        <p:spPr>
          <a:xfrm>
            <a:off x="3342443" y="3731008"/>
            <a:ext cx="835187" cy="137159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36FCA7-2521-4C0F-BB48-429F02C20564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>
            <a:off x="4177629" y="2334358"/>
            <a:ext cx="1912338" cy="1024304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7437E1-C443-4D05-8978-D3075E1163A8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 flipV="1">
            <a:off x="2455814" y="2334358"/>
            <a:ext cx="886628" cy="1024304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A4D5E2-8763-4B5B-8AF1-9ECC2C7B416E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>
            <a:off x="2455814" y="3358662"/>
            <a:ext cx="886629" cy="105814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93BFCB-91E7-4B52-85DF-2D837090891F}"/>
              </a:ext>
            </a:extLst>
          </p:cNvPr>
          <p:cNvCxnSpPr>
            <a:cxnSpLocks/>
            <a:stCxn id="18" idx="3"/>
            <a:endCxn id="7" idx="1"/>
          </p:cNvCxnSpPr>
          <p:nvPr/>
        </p:nvCxnSpPr>
        <p:spPr>
          <a:xfrm flipV="1">
            <a:off x="4177630" y="3358662"/>
            <a:ext cx="1912337" cy="105814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D1D43A-25B5-476D-BCD7-F1419DE1F91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308" y="1560353"/>
            <a:ext cx="5793602" cy="4154647"/>
          </a:xfrm>
        </p:spPr>
        <p:txBody>
          <a:bodyPr/>
          <a:lstStyle/>
          <a:p>
            <a:r>
              <a:rPr lang="en-US" dirty="0"/>
              <a:t>Cloud robotics: Connecting robots to the internet to help them do more and better things</a:t>
            </a:r>
          </a:p>
          <a:p>
            <a:r>
              <a:rPr lang="en-US" dirty="0"/>
              <a:t>Cloud Robotics Research Scientist at iRobot (since Feb 2015)</a:t>
            </a:r>
          </a:p>
          <a:p>
            <a:r>
              <a:rPr lang="en-US" dirty="0"/>
              <a:t>PhD in Mechanical Engineering from UC Berkeley, Dec 2014</a:t>
            </a:r>
          </a:p>
          <a:p>
            <a:pPr lvl="1"/>
            <a:r>
              <a:rPr lang="en-US" dirty="0"/>
              <a:t>“</a:t>
            </a:r>
            <a:r>
              <a:rPr lang="en-US" sz="2400" dirty="0"/>
              <a:t>Brass</a:t>
            </a:r>
            <a:r>
              <a:rPr lang="en-US" dirty="0"/>
              <a:t>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BD0F5-0951-4990-B43E-6567C576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7" name="Picture 2" descr="http://www.berkeley.edu/brand/img/seals/ucbseal_139_540.png">
            <a:extLst>
              <a:ext uri="{FF2B5EF4-FFF2-40B4-BE49-F238E27FC236}">
                <a16:creationId xmlns:a16="http://schemas.microsoft.com/office/drawing/2014/main" id="{77477F7B-9B0C-4591-B496-D4D02D78C2E8}"/>
              </a:ext>
            </a:extLst>
          </p:cNvPr>
          <p:cNvPicPr>
            <a:picLocks noGrp="1" noChangeAspect="1" noChangeArrowheads="1"/>
          </p:cNvPicPr>
          <p:nvPr>
            <p:ph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7" y="3142215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6D98A-1C04-4AB7-9E2E-B9B3A027C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30" y="546652"/>
            <a:ext cx="6400813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1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3CC88B-F3A4-4A4E-84A4-B094C6D4433F}"/>
              </a:ext>
            </a:extLst>
          </p:cNvPr>
          <p:cNvSpPr/>
          <p:nvPr/>
        </p:nvSpPr>
        <p:spPr>
          <a:xfrm>
            <a:off x="1435906" y="1310054"/>
            <a:ext cx="1019908" cy="409721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C7BA8-90E1-4546-B68A-F8B5FD78E818}"/>
              </a:ext>
            </a:extLst>
          </p:cNvPr>
          <p:cNvSpPr txBox="1"/>
          <p:nvPr/>
        </p:nvSpPr>
        <p:spPr>
          <a:xfrm>
            <a:off x="1451173" y="492314"/>
            <a:ext cx="989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API</a:t>
            </a:r>
          </a:p>
          <a:p>
            <a:pPr algn="ctr"/>
            <a:r>
              <a:rPr lang="en-US" sz="2400" dirty="0"/>
              <a:t>router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3DFEBA-AFAE-4EB0-B22A-9660CA638C35}"/>
              </a:ext>
            </a:extLst>
          </p:cNvPr>
          <p:cNvSpPr/>
          <p:nvPr/>
        </p:nvSpPr>
        <p:spPr>
          <a:xfrm>
            <a:off x="8671975" y="1507881"/>
            <a:ext cx="1652954" cy="1652954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5AA45-D765-471A-A9A7-8F0EF12AE69C}"/>
              </a:ext>
            </a:extLst>
          </p:cNvPr>
          <p:cNvSpPr txBox="1"/>
          <p:nvPr/>
        </p:nvSpPr>
        <p:spPr>
          <a:xfrm>
            <a:off x="8815412" y="676884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  <a:p>
            <a:pPr algn="ctr"/>
            <a:r>
              <a:rPr lang="en-US" sz="2400" dirty="0"/>
              <a:t>version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8F66CD-10D5-44B1-8716-6561983C1D47}"/>
              </a:ext>
            </a:extLst>
          </p:cNvPr>
          <p:cNvSpPr/>
          <p:nvPr/>
        </p:nvSpPr>
        <p:spPr>
          <a:xfrm>
            <a:off x="8686912" y="3590330"/>
            <a:ext cx="1652954" cy="1652954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281A1-BADF-4281-A42B-83B9990BE20E}"/>
              </a:ext>
            </a:extLst>
          </p:cNvPr>
          <p:cNvSpPr txBox="1"/>
          <p:nvPr/>
        </p:nvSpPr>
        <p:spPr>
          <a:xfrm>
            <a:off x="3170771" y="760405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API</a:t>
            </a:r>
          </a:p>
          <a:p>
            <a:pPr algn="ctr"/>
            <a:r>
              <a:rPr lang="en-US" sz="2400" dirty="0"/>
              <a:t>version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8036A-6128-4754-9231-67D3A2EFE518}"/>
              </a:ext>
            </a:extLst>
          </p:cNvPr>
          <p:cNvSpPr/>
          <p:nvPr/>
        </p:nvSpPr>
        <p:spPr>
          <a:xfrm>
            <a:off x="3342442" y="1648559"/>
            <a:ext cx="835187" cy="137159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A22616-23A1-451F-BC3E-6AFE49F6CA3C}"/>
              </a:ext>
            </a:extLst>
          </p:cNvPr>
          <p:cNvSpPr/>
          <p:nvPr/>
        </p:nvSpPr>
        <p:spPr>
          <a:xfrm>
            <a:off x="3342443" y="3731008"/>
            <a:ext cx="835187" cy="137159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36FCA7-2521-4C0F-BB48-429F02C20564}"/>
              </a:ext>
            </a:extLst>
          </p:cNvPr>
          <p:cNvCxnSpPr>
            <a:cxnSpLocks/>
            <a:stCxn id="14" idx="3"/>
            <a:endCxn id="4" idx="2"/>
          </p:cNvCxnSpPr>
          <p:nvPr/>
        </p:nvCxnSpPr>
        <p:spPr>
          <a:xfrm>
            <a:off x="4177629" y="2334358"/>
            <a:ext cx="4494346" cy="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7437E1-C443-4D05-8978-D3075E1163A8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 flipV="1">
            <a:off x="2455814" y="2334358"/>
            <a:ext cx="886628" cy="1024304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A4D5E2-8763-4B5B-8AF1-9ECC2C7B416E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>
            <a:off x="2455814" y="3358662"/>
            <a:ext cx="886629" cy="105814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93BFCB-91E7-4B52-85DF-2D837090891F}"/>
              </a:ext>
            </a:extLst>
          </p:cNvPr>
          <p:cNvCxnSpPr>
            <a:cxnSpLocks/>
            <a:stCxn id="18" idx="3"/>
            <a:endCxn id="10" idx="2"/>
          </p:cNvCxnSpPr>
          <p:nvPr/>
        </p:nvCxnSpPr>
        <p:spPr>
          <a:xfrm>
            <a:off x="4177630" y="4416807"/>
            <a:ext cx="4509282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D517FAD-098E-4BCB-9444-7516284F6059}"/>
              </a:ext>
            </a:extLst>
          </p:cNvPr>
          <p:cNvSpPr txBox="1"/>
          <p:nvPr/>
        </p:nvSpPr>
        <p:spPr>
          <a:xfrm>
            <a:off x="584600" y="5813457"/>
            <a:ext cx="1075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Function/code versions must be first-class citizens in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21656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1551BD5-45C6-4883-9B97-5231BDD59612}"/>
              </a:ext>
            </a:extLst>
          </p:cNvPr>
          <p:cNvSpPr/>
          <p:nvPr/>
        </p:nvSpPr>
        <p:spPr>
          <a:xfrm>
            <a:off x="1673298" y="4202722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C1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25E77D-133C-4DE3-84B9-A6F799AFF77B}"/>
              </a:ext>
            </a:extLst>
          </p:cNvPr>
          <p:cNvSpPr/>
          <p:nvPr/>
        </p:nvSpPr>
        <p:spPr>
          <a:xfrm>
            <a:off x="854148" y="2000180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BC624B-7325-435B-9118-9566F8ABCAB0}"/>
              </a:ext>
            </a:extLst>
          </p:cNvPr>
          <p:cNvSpPr/>
          <p:nvPr/>
        </p:nvSpPr>
        <p:spPr>
          <a:xfrm>
            <a:off x="148706" y="4193930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407D37-D4AA-4CCB-A24B-595DE232E38F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61945" y="2705622"/>
            <a:ext cx="413238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2D52D2-D9BE-4540-B383-B36C74B6F52F}"/>
              </a:ext>
            </a:extLst>
          </p:cNvPr>
          <p:cNvCxnSpPr>
            <a:cxnSpLocks/>
            <a:stCxn id="2" idx="0"/>
            <a:endCxn id="4" idx="5"/>
          </p:cNvCxnSpPr>
          <p:nvPr/>
        </p:nvCxnSpPr>
        <p:spPr>
          <a:xfrm flipH="1" flipV="1">
            <a:off x="1559590" y="2705622"/>
            <a:ext cx="526947" cy="149710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3236FD5-86B2-4EDA-B280-C0E389C6A65A}"/>
              </a:ext>
            </a:extLst>
          </p:cNvPr>
          <p:cNvSpPr/>
          <p:nvPr/>
        </p:nvSpPr>
        <p:spPr>
          <a:xfrm>
            <a:off x="11127367" y="4182730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C2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6D7BF4-8807-46E0-934C-B179784E2A46}"/>
              </a:ext>
            </a:extLst>
          </p:cNvPr>
          <p:cNvSpPr/>
          <p:nvPr/>
        </p:nvSpPr>
        <p:spPr>
          <a:xfrm>
            <a:off x="9368032" y="1988979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DD7507E-83EA-4426-ABDA-E166B72A87C3}"/>
              </a:ext>
            </a:extLst>
          </p:cNvPr>
          <p:cNvSpPr/>
          <p:nvPr/>
        </p:nvSpPr>
        <p:spPr>
          <a:xfrm>
            <a:off x="8662590" y="4182729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3B5786-9DC9-4379-AF5B-3BFC4A04C3A6}"/>
              </a:ext>
            </a:extLst>
          </p:cNvPr>
          <p:cNvCxnSpPr>
            <a:cxnSpLocks/>
            <a:stCxn id="23" idx="0"/>
            <a:endCxn id="22" idx="3"/>
          </p:cNvCxnSpPr>
          <p:nvPr/>
        </p:nvCxnSpPr>
        <p:spPr>
          <a:xfrm flipV="1">
            <a:off x="9075829" y="2694421"/>
            <a:ext cx="413238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6C483B-9B1D-4E1A-8BB8-943A8F60DEF2}"/>
              </a:ext>
            </a:extLst>
          </p:cNvPr>
          <p:cNvCxnSpPr>
            <a:cxnSpLocks/>
            <a:stCxn id="21" idx="0"/>
            <a:endCxn id="22" idx="5"/>
          </p:cNvCxnSpPr>
          <p:nvPr/>
        </p:nvCxnSpPr>
        <p:spPr>
          <a:xfrm flipH="1" flipV="1">
            <a:off x="10073474" y="2694421"/>
            <a:ext cx="1467132" cy="1488309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71EC30A-6F16-4A2D-B59B-8ABADEFCFC40}"/>
              </a:ext>
            </a:extLst>
          </p:cNvPr>
          <p:cNvSpPr/>
          <p:nvPr/>
        </p:nvSpPr>
        <p:spPr>
          <a:xfrm>
            <a:off x="5928899" y="4182729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C1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0AE7E12-B808-408E-8C15-27A7CDECC085}"/>
              </a:ext>
            </a:extLst>
          </p:cNvPr>
          <p:cNvSpPr/>
          <p:nvPr/>
        </p:nvSpPr>
        <p:spPr>
          <a:xfrm>
            <a:off x="6869084" y="4173938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C2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B166FF-EF25-4510-BD61-F4E01A6FE5B9}"/>
              </a:ext>
            </a:extLst>
          </p:cNvPr>
          <p:cNvSpPr/>
          <p:nvPr/>
        </p:nvSpPr>
        <p:spPr>
          <a:xfrm>
            <a:off x="5109749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BC276A-2393-486E-8324-C9C54A8DD3CC}"/>
              </a:ext>
            </a:extLst>
          </p:cNvPr>
          <p:cNvSpPr/>
          <p:nvPr/>
        </p:nvSpPr>
        <p:spPr>
          <a:xfrm>
            <a:off x="4404307" y="417393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90A94C8-5CE3-4C8D-9C7B-D08B845C31BC}"/>
              </a:ext>
            </a:extLst>
          </p:cNvPr>
          <p:cNvCxnSpPr>
            <a:cxnSpLocks/>
            <a:stCxn id="30" idx="0"/>
            <a:endCxn id="29" idx="3"/>
          </p:cNvCxnSpPr>
          <p:nvPr/>
        </p:nvCxnSpPr>
        <p:spPr>
          <a:xfrm flipV="1">
            <a:off x="4817546" y="2685629"/>
            <a:ext cx="413238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37081B0-D3F7-4509-824C-2EAC0CFD4209}"/>
              </a:ext>
            </a:extLst>
          </p:cNvPr>
          <p:cNvCxnSpPr>
            <a:cxnSpLocks/>
            <a:stCxn id="27" idx="0"/>
            <a:endCxn id="29" idx="5"/>
          </p:cNvCxnSpPr>
          <p:nvPr/>
        </p:nvCxnSpPr>
        <p:spPr>
          <a:xfrm flipH="1" flipV="1">
            <a:off x="5815191" y="2685629"/>
            <a:ext cx="526947" cy="149710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2B3B0C4-2B73-4570-A8C6-52C5D008E7E1}"/>
              </a:ext>
            </a:extLst>
          </p:cNvPr>
          <p:cNvCxnSpPr>
            <a:cxnSpLocks/>
            <a:stCxn id="28" idx="0"/>
            <a:endCxn id="29" idx="5"/>
          </p:cNvCxnSpPr>
          <p:nvPr/>
        </p:nvCxnSpPr>
        <p:spPr>
          <a:xfrm flipH="1" flipV="1">
            <a:off x="5815191" y="2685629"/>
            <a:ext cx="1467132" cy="1488309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0DD14E1-C0E1-420A-A964-24894DBBE116}"/>
              </a:ext>
            </a:extLst>
          </p:cNvPr>
          <p:cNvSpPr/>
          <p:nvPr/>
        </p:nvSpPr>
        <p:spPr>
          <a:xfrm>
            <a:off x="2756031" y="2978183"/>
            <a:ext cx="1477108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B90D5E2-DA4C-4E7E-8E31-0D2A67598D29}"/>
              </a:ext>
            </a:extLst>
          </p:cNvPr>
          <p:cNvSpPr/>
          <p:nvPr/>
        </p:nvSpPr>
        <p:spPr>
          <a:xfrm>
            <a:off x="7306518" y="2978183"/>
            <a:ext cx="1477108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FCD10D-3F9D-41D8-872F-F21509D32918}"/>
              </a:ext>
            </a:extLst>
          </p:cNvPr>
          <p:cNvCxnSpPr>
            <a:cxnSpLocks/>
            <a:stCxn id="20" idx="1"/>
            <a:endCxn id="13" idx="4"/>
          </p:cNvCxnSpPr>
          <p:nvPr/>
        </p:nvCxnSpPr>
        <p:spPr>
          <a:xfrm flipH="1" flipV="1">
            <a:off x="572919" y="2806664"/>
            <a:ext cx="578233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34E890-5A71-4BE9-BB13-9CAAD240AFB4}"/>
              </a:ext>
            </a:extLst>
          </p:cNvPr>
          <p:cNvCxnSpPr>
            <a:cxnSpLocks/>
            <a:stCxn id="20" idx="7"/>
            <a:endCxn id="17" idx="4"/>
          </p:cNvCxnSpPr>
          <p:nvPr/>
        </p:nvCxnSpPr>
        <p:spPr>
          <a:xfrm flipV="1">
            <a:off x="1735559" y="2806663"/>
            <a:ext cx="606953" cy="148830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21ADACE4-0D3F-465D-908A-AE12DDE25D0F}"/>
              </a:ext>
            </a:extLst>
          </p:cNvPr>
          <p:cNvSpPr/>
          <p:nvPr/>
        </p:nvSpPr>
        <p:spPr>
          <a:xfrm>
            <a:off x="2756031" y="2978183"/>
            <a:ext cx="1477108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9F5C5A-B46F-4D99-8A0E-95D05460201E}"/>
              </a:ext>
            </a:extLst>
          </p:cNvPr>
          <p:cNvSpPr/>
          <p:nvPr/>
        </p:nvSpPr>
        <p:spPr>
          <a:xfrm>
            <a:off x="159680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1EDDC6-812F-4E73-AA92-A03319B658A0}"/>
              </a:ext>
            </a:extLst>
          </p:cNvPr>
          <p:cNvSpPr/>
          <p:nvPr/>
        </p:nvSpPr>
        <p:spPr>
          <a:xfrm>
            <a:off x="1929273" y="1980186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F89914-6A54-40C6-8B49-DE6089438A39}"/>
              </a:ext>
            </a:extLst>
          </p:cNvPr>
          <p:cNvSpPr/>
          <p:nvPr/>
        </p:nvSpPr>
        <p:spPr>
          <a:xfrm>
            <a:off x="1030117" y="417393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5F247E-DD44-4569-9F89-7CAFBCE13CFD}"/>
              </a:ext>
            </a:extLst>
          </p:cNvPr>
          <p:cNvCxnSpPr>
            <a:cxnSpLocks/>
            <a:stCxn id="30" idx="1"/>
            <a:endCxn id="28" idx="4"/>
          </p:cNvCxnSpPr>
          <p:nvPr/>
        </p:nvCxnSpPr>
        <p:spPr>
          <a:xfrm flipH="1" flipV="1">
            <a:off x="9382812" y="2806664"/>
            <a:ext cx="578233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B6220D-A366-4324-99E6-EC8225785DE9}"/>
              </a:ext>
            </a:extLst>
          </p:cNvPr>
          <p:cNvCxnSpPr>
            <a:cxnSpLocks/>
            <a:stCxn id="30" idx="7"/>
            <a:endCxn id="29" idx="4"/>
          </p:cNvCxnSpPr>
          <p:nvPr/>
        </p:nvCxnSpPr>
        <p:spPr>
          <a:xfrm flipV="1">
            <a:off x="10545452" y="2806663"/>
            <a:ext cx="606953" cy="1488309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D646385-D88E-4D54-93F4-973D5DCD4814}"/>
              </a:ext>
            </a:extLst>
          </p:cNvPr>
          <p:cNvSpPr/>
          <p:nvPr/>
        </p:nvSpPr>
        <p:spPr>
          <a:xfrm>
            <a:off x="8969573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800EC0-D6D4-405D-AB1E-3301FDF31665}"/>
              </a:ext>
            </a:extLst>
          </p:cNvPr>
          <p:cNvSpPr/>
          <p:nvPr/>
        </p:nvSpPr>
        <p:spPr>
          <a:xfrm>
            <a:off x="10739166" y="1980186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884F7C-4CE3-4597-A3C8-613D34A446B8}"/>
              </a:ext>
            </a:extLst>
          </p:cNvPr>
          <p:cNvSpPr/>
          <p:nvPr/>
        </p:nvSpPr>
        <p:spPr>
          <a:xfrm>
            <a:off x="9840010" y="417393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7B213AB1-EAEE-4664-9AA6-6CB72AAB09BC}"/>
              </a:ext>
            </a:extLst>
          </p:cNvPr>
          <p:cNvSpPr/>
          <p:nvPr/>
        </p:nvSpPr>
        <p:spPr>
          <a:xfrm>
            <a:off x="7613501" y="2978183"/>
            <a:ext cx="1477108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3677E-9DF9-4F29-8B3D-42AB7A0788D3}"/>
              </a:ext>
            </a:extLst>
          </p:cNvPr>
          <p:cNvCxnSpPr>
            <a:cxnSpLocks/>
            <a:stCxn id="36" idx="1"/>
            <a:endCxn id="34" idx="4"/>
          </p:cNvCxnSpPr>
          <p:nvPr/>
        </p:nvCxnSpPr>
        <p:spPr>
          <a:xfrm flipH="1" flipV="1">
            <a:off x="4233139" y="2806664"/>
            <a:ext cx="578233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DF0D651-4642-4F4E-8AF7-787BDD50F383}"/>
              </a:ext>
            </a:extLst>
          </p:cNvPr>
          <p:cNvCxnSpPr>
            <a:cxnSpLocks/>
            <a:stCxn id="36" idx="7"/>
            <a:endCxn id="35" idx="4"/>
          </p:cNvCxnSpPr>
          <p:nvPr/>
        </p:nvCxnSpPr>
        <p:spPr>
          <a:xfrm flipV="1">
            <a:off x="5395779" y="2806663"/>
            <a:ext cx="606953" cy="148830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6DC0882-AA47-4E28-AEA1-8F641ED0894E}"/>
              </a:ext>
            </a:extLst>
          </p:cNvPr>
          <p:cNvSpPr/>
          <p:nvPr/>
        </p:nvSpPr>
        <p:spPr>
          <a:xfrm>
            <a:off x="3819900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69B3221-C169-4E7F-A519-1B104BE5B26D}"/>
              </a:ext>
            </a:extLst>
          </p:cNvPr>
          <p:cNvSpPr/>
          <p:nvPr/>
        </p:nvSpPr>
        <p:spPr>
          <a:xfrm>
            <a:off x="5589493" y="1980186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49C3EF-19E4-47F6-8F8D-3DFC91EF855A}"/>
              </a:ext>
            </a:extLst>
          </p:cNvPr>
          <p:cNvSpPr/>
          <p:nvPr/>
        </p:nvSpPr>
        <p:spPr>
          <a:xfrm>
            <a:off x="4690337" y="417393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7152C9-FFF8-4F9E-A443-DC3B1B323051}"/>
              </a:ext>
            </a:extLst>
          </p:cNvPr>
          <p:cNvCxnSpPr>
            <a:cxnSpLocks/>
            <a:stCxn id="36" idx="7"/>
            <a:endCxn id="39" idx="4"/>
          </p:cNvCxnSpPr>
          <p:nvPr/>
        </p:nvCxnSpPr>
        <p:spPr>
          <a:xfrm flipV="1">
            <a:off x="5395779" y="2806663"/>
            <a:ext cx="1610488" cy="1488309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3F2B4A4-3C0C-4171-A7CA-30A7D34971BE}"/>
              </a:ext>
            </a:extLst>
          </p:cNvPr>
          <p:cNvSpPr/>
          <p:nvPr/>
        </p:nvSpPr>
        <p:spPr>
          <a:xfrm>
            <a:off x="6593028" y="1980186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2001B3-1415-46DB-8424-AE0D60B52DAD}"/>
              </a:ext>
            </a:extLst>
          </p:cNvPr>
          <p:cNvSpPr txBox="1"/>
          <p:nvPr/>
        </p:nvSpPr>
        <p:spPr>
          <a:xfrm>
            <a:off x="5384918" y="3309974"/>
            <a:ext cx="103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215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9" grpId="0" animBg="1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FCD10D-3F9D-41D8-872F-F21509D32918}"/>
              </a:ext>
            </a:extLst>
          </p:cNvPr>
          <p:cNvCxnSpPr>
            <a:cxnSpLocks/>
            <a:stCxn id="20" idx="1"/>
            <a:endCxn id="13" idx="4"/>
          </p:cNvCxnSpPr>
          <p:nvPr/>
        </p:nvCxnSpPr>
        <p:spPr>
          <a:xfrm flipH="1" flipV="1">
            <a:off x="572919" y="2806664"/>
            <a:ext cx="578233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34E890-5A71-4BE9-BB13-9CAAD240AFB4}"/>
              </a:ext>
            </a:extLst>
          </p:cNvPr>
          <p:cNvCxnSpPr>
            <a:cxnSpLocks/>
            <a:stCxn id="20" idx="7"/>
            <a:endCxn id="17" idx="4"/>
          </p:cNvCxnSpPr>
          <p:nvPr/>
        </p:nvCxnSpPr>
        <p:spPr>
          <a:xfrm flipV="1">
            <a:off x="1735559" y="2806663"/>
            <a:ext cx="606953" cy="148830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21ADACE4-0D3F-465D-908A-AE12DDE25D0F}"/>
              </a:ext>
            </a:extLst>
          </p:cNvPr>
          <p:cNvSpPr/>
          <p:nvPr/>
        </p:nvSpPr>
        <p:spPr>
          <a:xfrm>
            <a:off x="2756031" y="2978183"/>
            <a:ext cx="1477108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9F5C5A-B46F-4D99-8A0E-95D05460201E}"/>
              </a:ext>
            </a:extLst>
          </p:cNvPr>
          <p:cNvSpPr/>
          <p:nvPr/>
        </p:nvSpPr>
        <p:spPr>
          <a:xfrm>
            <a:off x="159680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1EDDC6-812F-4E73-AA92-A03319B658A0}"/>
              </a:ext>
            </a:extLst>
          </p:cNvPr>
          <p:cNvSpPr/>
          <p:nvPr/>
        </p:nvSpPr>
        <p:spPr>
          <a:xfrm>
            <a:off x="1929273" y="1980186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F89914-6A54-40C6-8B49-DE6089438A39}"/>
              </a:ext>
            </a:extLst>
          </p:cNvPr>
          <p:cNvSpPr/>
          <p:nvPr/>
        </p:nvSpPr>
        <p:spPr>
          <a:xfrm>
            <a:off x="1030117" y="417393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5F247E-DD44-4569-9F89-7CAFBCE13CFD}"/>
              </a:ext>
            </a:extLst>
          </p:cNvPr>
          <p:cNvCxnSpPr>
            <a:cxnSpLocks/>
            <a:stCxn id="30" idx="1"/>
            <a:endCxn id="28" idx="4"/>
          </p:cNvCxnSpPr>
          <p:nvPr/>
        </p:nvCxnSpPr>
        <p:spPr>
          <a:xfrm flipH="1" flipV="1">
            <a:off x="9382812" y="2806664"/>
            <a:ext cx="578233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B6220D-A366-4324-99E6-EC8225785DE9}"/>
              </a:ext>
            </a:extLst>
          </p:cNvPr>
          <p:cNvCxnSpPr>
            <a:cxnSpLocks/>
            <a:stCxn id="30" idx="7"/>
            <a:endCxn id="29" idx="4"/>
          </p:cNvCxnSpPr>
          <p:nvPr/>
        </p:nvCxnSpPr>
        <p:spPr>
          <a:xfrm flipV="1">
            <a:off x="10545452" y="2806663"/>
            <a:ext cx="606953" cy="1488309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D646385-D88E-4D54-93F4-973D5DCD4814}"/>
              </a:ext>
            </a:extLst>
          </p:cNvPr>
          <p:cNvSpPr/>
          <p:nvPr/>
        </p:nvSpPr>
        <p:spPr>
          <a:xfrm>
            <a:off x="8969573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800EC0-D6D4-405D-AB1E-3301FDF31665}"/>
              </a:ext>
            </a:extLst>
          </p:cNvPr>
          <p:cNvSpPr/>
          <p:nvPr/>
        </p:nvSpPr>
        <p:spPr>
          <a:xfrm>
            <a:off x="10739166" y="1980186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884F7C-4CE3-4597-A3C8-613D34A446B8}"/>
              </a:ext>
            </a:extLst>
          </p:cNvPr>
          <p:cNvSpPr/>
          <p:nvPr/>
        </p:nvSpPr>
        <p:spPr>
          <a:xfrm>
            <a:off x="9840010" y="417393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7B213AB1-EAEE-4664-9AA6-6CB72AAB09BC}"/>
              </a:ext>
            </a:extLst>
          </p:cNvPr>
          <p:cNvSpPr/>
          <p:nvPr/>
        </p:nvSpPr>
        <p:spPr>
          <a:xfrm>
            <a:off x="7613501" y="2978183"/>
            <a:ext cx="1477108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3677E-9DF9-4F29-8B3D-42AB7A0788D3}"/>
              </a:ext>
            </a:extLst>
          </p:cNvPr>
          <p:cNvCxnSpPr>
            <a:cxnSpLocks/>
            <a:stCxn id="36" idx="1"/>
            <a:endCxn id="34" idx="4"/>
          </p:cNvCxnSpPr>
          <p:nvPr/>
        </p:nvCxnSpPr>
        <p:spPr>
          <a:xfrm flipH="1" flipV="1">
            <a:off x="4233139" y="2806664"/>
            <a:ext cx="578233" cy="14883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DF0D651-4642-4F4E-8AF7-787BDD50F383}"/>
              </a:ext>
            </a:extLst>
          </p:cNvPr>
          <p:cNvCxnSpPr>
            <a:cxnSpLocks/>
            <a:stCxn id="36" idx="7"/>
            <a:endCxn id="35" idx="4"/>
          </p:cNvCxnSpPr>
          <p:nvPr/>
        </p:nvCxnSpPr>
        <p:spPr>
          <a:xfrm flipV="1">
            <a:off x="5395779" y="2806663"/>
            <a:ext cx="606953" cy="148830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6DC0882-AA47-4E28-AEA1-8F641ED0894E}"/>
              </a:ext>
            </a:extLst>
          </p:cNvPr>
          <p:cNvSpPr/>
          <p:nvPr/>
        </p:nvSpPr>
        <p:spPr>
          <a:xfrm>
            <a:off x="3819900" y="198018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69B3221-C169-4E7F-A519-1B104BE5B26D}"/>
              </a:ext>
            </a:extLst>
          </p:cNvPr>
          <p:cNvSpPr/>
          <p:nvPr/>
        </p:nvSpPr>
        <p:spPr>
          <a:xfrm>
            <a:off x="5589493" y="1980186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49C3EF-19E4-47F6-8F8D-3DFC91EF855A}"/>
              </a:ext>
            </a:extLst>
          </p:cNvPr>
          <p:cNvSpPr/>
          <p:nvPr/>
        </p:nvSpPr>
        <p:spPr>
          <a:xfrm>
            <a:off x="4690337" y="4173937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AE8C16F-BA56-4EE8-8454-26518FEDBCEE}"/>
              </a:ext>
            </a:extLst>
          </p:cNvPr>
          <p:cNvCxnSpPr>
            <a:cxnSpLocks/>
            <a:stCxn id="40" idx="1"/>
            <a:endCxn id="34" idx="5"/>
          </p:cNvCxnSpPr>
          <p:nvPr/>
        </p:nvCxnSpPr>
        <p:spPr>
          <a:xfrm flipH="1" flipV="1">
            <a:off x="4525342" y="2685629"/>
            <a:ext cx="1289565" cy="16093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7152C9-FFF8-4F9E-A443-DC3B1B323051}"/>
              </a:ext>
            </a:extLst>
          </p:cNvPr>
          <p:cNvCxnSpPr>
            <a:cxnSpLocks/>
            <a:stCxn id="40" idx="7"/>
            <a:endCxn id="39" idx="4"/>
          </p:cNvCxnSpPr>
          <p:nvPr/>
        </p:nvCxnSpPr>
        <p:spPr>
          <a:xfrm flipV="1">
            <a:off x="6399314" y="2806663"/>
            <a:ext cx="606953" cy="1488309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3F2B4A4-3C0C-4171-A7CA-30A7D34971BE}"/>
              </a:ext>
            </a:extLst>
          </p:cNvPr>
          <p:cNvSpPr/>
          <p:nvPr/>
        </p:nvSpPr>
        <p:spPr>
          <a:xfrm>
            <a:off x="6593028" y="1980186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E2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E3E557C-FE33-42C4-A600-8F052F40FC68}"/>
              </a:ext>
            </a:extLst>
          </p:cNvPr>
          <p:cNvSpPr/>
          <p:nvPr/>
        </p:nvSpPr>
        <p:spPr>
          <a:xfrm>
            <a:off x="5693872" y="4173937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44C8C2-ECE5-4292-B558-2EF5E92BBE36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1443356" y="5000414"/>
            <a:ext cx="0" cy="1681740"/>
          </a:xfrm>
          <a:prstGeom prst="straightConnector1">
            <a:avLst/>
          </a:prstGeom>
          <a:ln w="28575">
            <a:solidFill>
              <a:srgbClr val="00000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4AA55FA-9333-44EF-AC10-0792C6099302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103576" y="5000414"/>
            <a:ext cx="485918" cy="1681740"/>
          </a:xfrm>
          <a:prstGeom prst="straightConnector1">
            <a:avLst/>
          </a:prstGeom>
          <a:ln w="28575">
            <a:solidFill>
              <a:srgbClr val="0070C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65CC992-424E-4270-983D-DB8D6C470F16}"/>
              </a:ext>
            </a:extLst>
          </p:cNvPr>
          <p:cNvCxnSpPr>
            <a:cxnSpLocks/>
            <a:endCxn id="40" idx="4"/>
          </p:cNvCxnSpPr>
          <p:nvPr/>
        </p:nvCxnSpPr>
        <p:spPr>
          <a:xfrm flipV="1">
            <a:off x="5589493" y="5000414"/>
            <a:ext cx="517618" cy="1681740"/>
          </a:xfrm>
          <a:prstGeom prst="straightConnector1">
            <a:avLst/>
          </a:prstGeom>
          <a:ln w="28575">
            <a:solidFill>
              <a:srgbClr val="00B05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B6CC80-12DA-41D8-9A9C-AD7684333500}"/>
              </a:ext>
            </a:extLst>
          </p:cNvPr>
          <p:cNvCxnSpPr>
            <a:cxnSpLocks/>
            <a:endCxn id="30" idx="4"/>
          </p:cNvCxnSpPr>
          <p:nvPr/>
        </p:nvCxnSpPr>
        <p:spPr>
          <a:xfrm flipH="1" flipV="1">
            <a:off x="10253249" y="5000414"/>
            <a:ext cx="29308" cy="1681740"/>
          </a:xfrm>
          <a:prstGeom prst="straightConnector1">
            <a:avLst/>
          </a:prstGeom>
          <a:ln w="28575">
            <a:solidFill>
              <a:srgbClr val="00000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4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74692FA-DA7A-46D6-9088-B39F8C4628F8}"/>
              </a:ext>
            </a:extLst>
          </p:cNvPr>
          <p:cNvSpPr/>
          <p:nvPr/>
        </p:nvSpPr>
        <p:spPr>
          <a:xfrm>
            <a:off x="5206463" y="3139375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D787E-35DF-429C-8320-39EE94B8C96F}"/>
              </a:ext>
            </a:extLst>
          </p:cNvPr>
          <p:cNvSpPr/>
          <p:nvPr/>
        </p:nvSpPr>
        <p:spPr>
          <a:xfrm>
            <a:off x="1894694" y="3139375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A0CB50-B596-4238-AA48-0218DAC8CE72}"/>
              </a:ext>
            </a:extLst>
          </p:cNvPr>
          <p:cNvSpPr/>
          <p:nvPr/>
        </p:nvSpPr>
        <p:spPr>
          <a:xfrm>
            <a:off x="8518232" y="3139374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89958-17B4-4456-B273-6432AF4AFBC5}"/>
              </a:ext>
            </a:extLst>
          </p:cNvPr>
          <p:cNvSpPr txBox="1"/>
          <p:nvPr/>
        </p:nvSpPr>
        <p:spPr>
          <a:xfrm>
            <a:off x="1624893" y="2677709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838FE-14CD-4B6B-9A14-ECC4AF6EA544}"/>
              </a:ext>
            </a:extLst>
          </p:cNvPr>
          <p:cNvSpPr txBox="1"/>
          <p:nvPr/>
        </p:nvSpPr>
        <p:spPr>
          <a:xfrm>
            <a:off x="5209973" y="2677710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B4A05-DB04-4BC5-A700-A9E8C5770C36}"/>
              </a:ext>
            </a:extLst>
          </p:cNvPr>
          <p:cNvSpPr txBox="1"/>
          <p:nvPr/>
        </p:nvSpPr>
        <p:spPr>
          <a:xfrm>
            <a:off x="8431480" y="267771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Policy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232541-8015-44A0-82D4-E261C84B3E02}"/>
              </a:ext>
            </a:extLst>
          </p:cNvPr>
          <p:cNvCxnSpPr>
            <a:stCxn id="3" idx="6"/>
            <a:endCxn id="2" idx="2"/>
          </p:cNvCxnSpPr>
          <p:nvPr/>
        </p:nvCxnSpPr>
        <p:spPr>
          <a:xfrm>
            <a:off x="2721171" y="3552614"/>
            <a:ext cx="248529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2286A1-D73E-4950-B860-CDB95587900D}"/>
              </a:ext>
            </a:extLst>
          </p:cNvPr>
          <p:cNvCxnSpPr>
            <a:cxnSpLocks/>
            <a:stCxn id="2" idx="6"/>
            <a:endCxn id="4" idx="2"/>
          </p:cNvCxnSpPr>
          <p:nvPr/>
        </p:nvCxnSpPr>
        <p:spPr>
          <a:xfrm flipV="1">
            <a:off x="6032940" y="3552613"/>
            <a:ext cx="2485292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266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74692FA-DA7A-46D6-9088-B39F8C4628F8}"/>
              </a:ext>
            </a:extLst>
          </p:cNvPr>
          <p:cNvSpPr/>
          <p:nvPr/>
        </p:nvSpPr>
        <p:spPr>
          <a:xfrm>
            <a:off x="5206463" y="3139375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D787E-35DF-429C-8320-39EE94B8C96F}"/>
              </a:ext>
            </a:extLst>
          </p:cNvPr>
          <p:cNvSpPr/>
          <p:nvPr/>
        </p:nvSpPr>
        <p:spPr>
          <a:xfrm>
            <a:off x="1894694" y="1662267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A0CB50-B596-4238-AA48-0218DAC8CE72}"/>
              </a:ext>
            </a:extLst>
          </p:cNvPr>
          <p:cNvSpPr/>
          <p:nvPr/>
        </p:nvSpPr>
        <p:spPr>
          <a:xfrm>
            <a:off x="8518232" y="1662266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89958-17B4-4456-B273-6432AF4AFBC5}"/>
              </a:ext>
            </a:extLst>
          </p:cNvPr>
          <p:cNvSpPr txBox="1"/>
          <p:nvPr/>
        </p:nvSpPr>
        <p:spPr>
          <a:xfrm>
            <a:off x="1624893" y="1200601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838FE-14CD-4B6B-9A14-ECC4AF6EA544}"/>
              </a:ext>
            </a:extLst>
          </p:cNvPr>
          <p:cNvSpPr txBox="1"/>
          <p:nvPr/>
        </p:nvSpPr>
        <p:spPr>
          <a:xfrm>
            <a:off x="5209973" y="2677710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B4A05-DB04-4BC5-A700-A9E8C5770C36}"/>
              </a:ext>
            </a:extLst>
          </p:cNvPr>
          <p:cNvSpPr txBox="1"/>
          <p:nvPr/>
        </p:nvSpPr>
        <p:spPr>
          <a:xfrm>
            <a:off x="8431480" y="1200603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Policy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232541-8015-44A0-82D4-E261C84B3E02}"/>
              </a:ext>
            </a:extLst>
          </p:cNvPr>
          <p:cNvCxnSpPr>
            <a:stCxn id="3" idx="6"/>
            <a:endCxn id="2" idx="2"/>
          </p:cNvCxnSpPr>
          <p:nvPr/>
        </p:nvCxnSpPr>
        <p:spPr>
          <a:xfrm>
            <a:off x="2721171" y="2075506"/>
            <a:ext cx="2485292" cy="1477108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2286A1-D73E-4950-B860-CDB95587900D}"/>
              </a:ext>
            </a:extLst>
          </p:cNvPr>
          <p:cNvCxnSpPr>
            <a:cxnSpLocks/>
            <a:stCxn id="2" idx="6"/>
            <a:endCxn id="4" idx="2"/>
          </p:cNvCxnSpPr>
          <p:nvPr/>
        </p:nvCxnSpPr>
        <p:spPr>
          <a:xfrm flipV="1">
            <a:off x="6032940" y="2075505"/>
            <a:ext cx="2485292" cy="147710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4802744-8234-4E80-A5B5-58CBD807743A}"/>
              </a:ext>
            </a:extLst>
          </p:cNvPr>
          <p:cNvSpPr/>
          <p:nvPr/>
        </p:nvSpPr>
        <p:spPr>
          <a:xfrm>
            <a:off x="1894694" y="4616483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EEBED7-7D40-42E5-A9F0-58E548A526F2}"/>
              </a:ext>
            </a:extLst>
          </p:cNvPr>
          <p:cNvSpPr/>
          <p:nvPr/>
        </p:nvSpPr>
        <p:spPr>
          <a:xfrm>
            <a:off x="8518232" y="4616482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2F598F-E71F-4288-9BC6-2D9A58C66E7D}"/>
              </a:ext>
            </a:extLst>
          </p:cNvPr>
          <p:cNvCxnSpPr>
            <a:cxnSpLocks/>
            <a:stCxn id="12" idx="6"/>
            <a:endCxn id="2" idx="2"/>
          </p:cNvCxnSpPr>
          <p:nvPr/>
        </p:nvCxnSpPr>
        <p:spPr>
          <a:xfrm flipV="1">
            <a:off x="2721171" y="3552614"/>
            <a:ext cx="2485292" cy="1477108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B4800D-8324-44D6-8DDF-1BD2C01CF892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6032940" y="3552614"/>
            <a:ext cx="2485292" cy="1477107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1567C2-F3E1-4510-A3B9-05FFCB902A5A}"/>
              </a:ext>
            </a:extLst>
          </p:cNvPr>
          <p:cNvSpPr txBox="1"/>
          <p:nvPr/>
        </p:nvSpPr>
        <p:spPr>
          <a:xfrm>
            <a:off x="4828392" y="5759482"/>
            <a:ext cx="158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Continuity of role may be necessary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EF0685-7738-4980-A636-62B398B0A066}"/>
              </a:ext>
            </a:extLst>
          </p:cNvPr>
          <p:cNvSpPr txBox="1"/>
          <p:nvPr/>
        </p:nvSpPr>
        <p:spPr>
          <a:xfrm>
            <a:off x="9922906" y="1460930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	allow</a:t>
            </a:r>
          </a:p>
          <a:p>
            <a:r>
              <a:rPr lang="en-US" dirty="0"/>
              <a:t>v1	deny</a:t>
            </a:r>
          </a:p>
          <a:p>
            <a:r>
              <a:rPr lang="en-US" dirty="0"/>
              <a:t>both	allow</a:t>
            </a:r>
          </a:p>
          <a:p>
            <a:r>
              <a:rPr lang="en-US" dirty="0"/>
              <a:t>both	deny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7A633-DD36-4332-939C-0A04674DE3C3}"/>
              </a:ext>
            </a:extLst>
          </p:cNvPr>
          <p:cNvSpPr txBox="1"/>
          <p:nvPr/>
        </p:nvSpPr>
        <p:spPr>
          <a:xfrm>
            <a:off x="9922906" y="4429557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v2	allow</a:t>
            </a:r>
          </a:p>
          <a:p>
            <a:r>
              <a:rPr lang="en-US" dirty="0"/>
              <a:t>v2	deny</a:t>
            </a:r>
          </a:p>
          <a:p>
            <a:r>
              <a:rPr lang="en-US" dirty="0"/>
              <a:t>both	allow</a:t>
            </a:r>
          </a:p>
          <a:p>
            <a:r>
              <a:rPr lang="en-US" dirty="0"/>
              <a:t>both	deny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574738-92EB-4964-84B3-361CC9DA28C2}"/>
              </a:ext>
            </a:extLst>
          </p:cNvPr>
          <p:cNvSpPr txBox="1"/>
          <p:nvPr/>
        </p:nvSpPr>
        <p:spPr>
          <a:xfrm>
            <a:off x="6498368" y="2675231"/>
            <a:ext cx="4667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7907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0E3E3A-CA36-41C0-9191-299BFCB96D3B}"/>
              </a:ext>
            </a:extLst>
          </p:cNvPr>
          <p:cNvSpPr/>
          <p:nvPr/>
        </p:nvSpPr>
        <p:spPr>
          <a:xfrm>
            <a:off x="5206463" y="844582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69EAFF-6BDA-41D7-B22C-00545078FBC2}"/>
              </a:ext>
            </a:extLst>
          </p:cNvPr>
          <p:cNvSpPr/>
          <p:nvPr/>
        </p:nvSpPr>
        <p:spPr>
          <a:xfrm>
            <a:off x="1894694" y="844582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D5BA64-EC7F-495E-881C-FC4E3949A71C}"/>
              </a:ext>
            </a:extLst>
          </p:cNvPr>
          <p:cNvSpPr/>
          <p:nvPr/>
        </p:nvSpPr>
        <p:spPr>
          <a:xfrm>
            <a:off x="8518232" y="844581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F3D8B-3287-4F06-841A-FD0F1ED42955}"/>
              </a:ext>
            </a:extLst>
          </p:cNvPr>
          <p:cNvSpPr txBox="1"/>
          <p:nvPr/>
        </p:nvSpPr>
        <p:spPr>
          <a:xfrm>
            <a:off x="1624893" y="382916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3B103-B475-4B26-9146-8D850876945E}"/>
              </a:ext>
            </a:extLst>
          </p:cNvPr>
          <p:cNvSpPr txBox="1"/>
          <p:nvPr/>
        </p:nvSpPr>
        <p:spPr>
          <a:xfrm>
            <a:off x="5209973" y="382917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10D0B-D08D-417E-B22E-CB3F753B3027}"/>
              </a:ext>
            </a:extLst>
          </p:cNvPr>
          <p:cNvSpPr txBox="1"/>
          <p:nvPr/>
        </p:nvSpPr>
        <p:spPr>
          <a:xfrm>
            <a:off x="8431480" y="382918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Policy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C289C5-6E17-4C41-947F-0938F3E027C7}"/>
              </a:ext>
            </a:extLst>
          </p:cNvPr>
          <p:cNvCxnSpPr>
            <a:stCxn id="3" idx="6"/>
            <a:endCxn id="2" idx="2"/>
          </p:cNvCxnSpPr>
          <p:nvPr/>
        </p:nvCxnSpPr>
        <p:spPr>
          <a:xfrm>
            <a:off x="2721171" y="1257821"/>
            <a:ext cx="248529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5109CC-9A3E-4E9B-BCF2-8338FE15D023}"/>
              </a:ext>
            </a:extLst>
          </p:cNvPr>
          <p:cNvCxnSpPr>
            <a:cxnSpLocks/>
            <a:stCxn id="2" idx="6"/>
            <a:endCxn id="4" idx="2"/>
          </p:cNvCxnSpPr>
          <p:nvPr/>
        </p:nvCxnSpPr>
        <p:spPr>
          <a:xfrm flipV="1">
            <a:off x="6032940" y="1257820"/>
            <a:ext cx="2485292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79046-2704-4F32-8FF4-521A6144AEC4}"/>
              </a:ext>
            </a:extLst>
          </p:cNvPr>
          <p:cNvSpPr/>
          <p:nvPr/>
        </p:nvSpPr>
        <p:spPr>
          <a:xfrm>
            <a:off x="5206463" y="3072152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E65F7B-8560-479F-8BDD-DE54C25BF7A9}"/>
              </a:ext>
            </a:extLst>
          </p:cNvPr>
          <p:cNvSpPr/>
          <p:nvPr/>
        </p:nvSpPr>
        <p:spPr>
          <a:xfrm>
            <a:off x="1894694" y="2578219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F4E0B9-6766-4DBA-918B-B4B5F28FD42C}"/>
              </a:ext>
            </a:extLst>
          </p:cNvPr>
          <p:cNvSpPr/>
          <p:nvPr/>
        </p:nvSpPr>
        <p:spPr>
          <a:xfrm>
            <a:off x="8518232" y="3072151"/>
            <a:ext cx="826477" cy="826477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0B12D4-83F5-41FD-96DA-72BE7977D698}"/>
              </a:ext>
            </a:extLst>
          </p:cNvPr>
          <p:cNvCxnSpPr>
            <a:stCxn id="13" idx="6"/>
            <a:endCxn id="12" idx="2"/>
          </p:cNvCxnSpPr>
          <p:nvPr/>
        </p:nvCxnSpPr>
        <p:spPr>
          <a:xfrm>
            <a:off x="2721171" y="2991458"/>
            <a:ext cx="2485292" cy="49393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F25672-3734-438C-B264-2BA11473EC1E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6032940" y="3485390"/>
            <a:ext cx="2485292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9A964A7-34E9-4D29-B754-5CF2FC3EADA5}"/>
              </a:ext>
            </a:extLst>
          </p:cNvPr>
          <p:cNvSpPr/>
          <p:nvPr/>
        </p:nvSpPr>
        <p:spPr>
          <a:xfrm>
            <a:off x="5206463" y="5299727"/>
            <a:ext cx="826477" cy="82647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12B43A-E99D-4FD8-8260-E3D29AB8A20D}"/>
              </a:ext>
            </a:extLst>
          </p:cNvPr>
          <p:cNvSpPr/>
          <p:nvPr/>
        </p:nvSpPr>
        <p:spPr>
          <a:xfrm>
            <a:off x="1894694" y="5299727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CA7092-0946-42A0-BC6E-2E657B0F322C}"/>
              </a:ext>
            </a:extLst>
          </p:cNvPr>
          <p:cNvSpPr/>
          <p:nvPr/>
        </p:nvSpPr>
        <p:spPr>
          <a:xfrm>
            <a:off x="8518232" y="5299726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AB97F7-F6BE-4D3A-9863-52427CFD7B0C}"/>
              </a:ext>
            </a:extLst>
          </p:cNvPr>
          <p:cNvCxnSpPr>
            <a:stCxn id="18" idx="6"/>
            <a:endCxn id="17" idx="2"/>
          </p:cNvCxnSpPr>
          <p:nvPr/>
        </p:nvCxnSpPr>
        <p:spPr>
          <a:xfrm>
            <a:off x="2721171" y="5712966"/>
            <a:ext cx="248529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CA3592-4F48-4721-8127-C9F9FB6D56C4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6032940" y="5712965"/>
            <a:ext cx="2485292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tial Circle 10">
            <a:extLst>
              <a:ext uri="{FF2B5EF4-FFF2-40B4-BE49-F238E27FC236}">
                <a16:creationId xmlns:a16="http://schemas.microsoft.com/office/drawing/2014/main" id="{5848007F-D62B-4B82-A943-442C9E88C13F}"/>
              </a:ext>
            </a:extLst>
          </p:cNvPr>
          <p:cNvSpPr/>
          <p:nvPr/>
        </p:nvSpPr>
        <p:spPr>
          <a:xfrm>
            <a:off x="8518231" y="3072150"/>
            <a:ext cx="826477" cy="826477"/>
          </a:xfrm>
          <a:prstGeom prst="pie">
            <a:avLst>
              <a:gd name="adj1" fmla="val 0"/>
              <a:gd name="adj2" fmla="val 1069886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1E5B84-D26C-4B80-AAB5-862B22D739F4}"/>
              </a:ext>
            </a:extLst>
          </p:cNvPr>
          <p:cNvSpPr/>
          <p:nvPr/>
        </p:nvSpPr>
        <p:spPr>
          <a:xfrm>
            <a:off x="1894694" y="3566090"/>
            <a:ext cx="826477" cy="82647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v2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D6B994-6E16-427D-837F-79A877BAC723}"/>
              </a:ext>
            </a:extLst>
          </p:cNvPr>
          <p:cNvCxnSpPr>
            <a:cxnSpLocks/>
            <a:stCxn id="22" idx="6"/>
            <a:endCxn id="12" idx="2"/>
          </p:cNvCxnSpPr>
          <p:nvPr/>
        </p:nvCxnSpPr>
        <p:spPr>
          <a:xfrm flipV="1">
            <a:off x="2721171" y="3485391"/>
            <a:ext cx="2485292" cy="49393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D8BD1E2-D482-4EF8-B123-138D96461DE3}"/>
              </a:ext>
            </a:extLst>
          </p:cNvPr>
          <p:cNvSpPr txBox="1"/>
          <p:nvPr/>
        </p:nvSpPr>
        <p:spPr>
          <a:xfrm>
            <a:off x="9795087" y="657656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	allow</a:t>
            </a:r>
          </a:p>
          <a:p>
            <a:r>
              <a:rPr lang="en-US" dirty="0"/>
              <a:t>v1	deny</a:t>
            </a:r>
          </a:p>
          <a:p>
            <a:r>
              <a:rPr lang="en-US" dirty="0"/>
              <a:t>both	allow</a:t>
            </a:r>
          </a:p>
          <a:p>
            <a:r>
              <a:rPr lang="en-US" dirty="0"/>
              <a:t>both	deny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4FEACB-3590-4EB1-BECD-E714F292E46D}"/>
              </a:ext>
            </a:extLst>
          </p:cNvPr>
          <p:cNvSpPr txBox="1"/>
          <p:nvPr/>
        </p:nvSpPr>
        <p:spPr>
          <a:xfrm>
            <a:off x="9795086" y="5112799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v2	allow</a:t>
            </a:r>
          </a:p>
          <a:p>
            <a:r>
              <a:rPr lang="en-US" dirty="0"/>
              <a:t>v2	deny</a:t>
            </a:r>
          </a:p>
          <a:p>
            <a:r>
              <a:rPr lang="en-US" dirty="0"/>
              <a:t>both	allow</a:t>
            </a:r>
          </a:p>
          <a:p>
            <a:r>
              <a:rPr lang="en-US" dirty="0"/>
              <a:t>both	deny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80822-DFC4-400D-AB95-C91431B22708}"/>
              </a:ext>
            </a:extLst>
          </p:cNvPr>
          <p:cNvSpPr txBox="1"/>
          <p:nvPr/>
        </p:nvSpPr>
        <p:spPr>
          <a:xfrm>
            <a:off x="9795086" y="2885227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	allow</a:t>
            </a:r>
          </a:p>
          <a:p>
            <a:r>
              <a:rPr lang="en-US" dirty="0"/>
              <a:t>v2	allow</a:t>
            </a:r>
          </a:p>
          <a:p>
            <a:r>
              <a:rPr lang="en-US" dirty="0"/>
              <a:t>both	allow</a:t>
            </a:r>
          </a:p>
          <a:p>
            <a:r>
              <a:rPr lang="en-US" dirty="0"/>
              <a:t>both	deny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3D689D8-4E26-404A-9684-651E1C0981EF}"/>
              </a:ext>
            </a:extLst>
          </p:cNvPr>
          <p:cNvSpPr/>
          <p:nvPr/>
        </p:nvSpPr>
        <p:spPr>
          <a:xfrm rot="5400000">
            <a:off x="5212393" y="2087841"/>
            <a:ext cx="814611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DE2DCD2-46C5-42F7-92FC-B7B5B17FDAF1}"/>
              </a:ext>
            </a:extLst>
          </p:cNvPr>
          <p:cNvSpPr/>
          <p:nvPr/>
        </p:nvSpPr>
        <p:spPr>
          <a:xfrm rot="5400000">
            <a:off x="5212392" y="4315415"/>
            <a:ext cx="814611" cy="5675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50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9A62-8F77-42F5-AA91-DAAE636E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DBC2B-CC04-414F-B9F2-7BE15D3A1A3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Red/black is actually pretty easy for serverless, but harder on the service consumers</a:t>
            </a:r>
          </a:p>
          <a:p>
            <a:r>
              <a:rPr lang="en-US" dirty="0"/>
              <a:t>Blue/green component graph gets </a:t>
            </a:r>
            <a:r>
              <a:rPr lang="en-US" i="1" dirty="0"/>
              <a:t>complicated</a:t>
            </a:r>
            <a:endParaRPr lang="en-US" dirty="0"/>
          </a:p>
          <a:p>
            <a:r>
              <a:rPr lang="en-US" dirty="0"/>
              <a:t>Existing deployment tools don’t represent intermediate states</a:t>
            </a:r>
          </a:p>
          <a:p>
            <a:r>
              <a:rPr lang="en-US" dirty="0"/>
              <a:t>Native support for blue/green component graphs is critical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A91EC-EEEC-4AC3-AE6E-0EB627CC2AB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2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3E57C-840E-4C5A-B584-54AFA0B3D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991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7831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5061104" y="5188521"/>
            <a:ext cx="20697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62549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robotweb.com/-/media/MainSite/Images/About/Company%20Information/History-Main-Image.png?la=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16925"/>
          <a:stretch/>
        </p:blipFill>
        <p:spPr bwMode="auto">
          <a:xfrm>
            <a:off x="333555" y="1943379"/>
            <a:ext cx="11524891" cy="34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4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402566" y="5670429"/>
            <a:ext cx="1137536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3343" y="571643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8176" y="571643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000"/>
            <a:ext cx="12192000" cy="3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4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402566" y="5670429"/>
            <a:ext cx="1137536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3343" y="571643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8176" y="571643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8890" y="5716437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36" y="287442"/>
            <a:ext cx="6746128" cy="52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" y="966787"/>
            <a:ext cx="4693579" cy="469357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713779" y="255744"/>
            <a:ext cx="7478221" cy="5560783"/>
            <a:chOff x="4713779" y="255744"/>
            <a:chExt cx="7478221" cy="556078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800" y="4549702"/>
              <a:ext cx="1266825" cy="12668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779" y="4549702"/>
              <a:ext cx="1266825" cy="12668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497" y="4549702"/>
              <a:ext cx="1266825" cy="12668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504" y="4549702"/>
              <a:ext cx="1266825" cy="12668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939" y="4549702"/>
              <a:ext cx="1266825" cy="12668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826" y="255745"/>
              <a:ext cx="1266825" cy="12668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497" y="255745"/>
              <a:ext cx="1266825" cy="12668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800" y="255745"/>
              <a:ext cx="1266825" cy="12668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939" y="255745"/>
              <a:ext cx="1266825" cy="12668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504" y="255745"/>
              <a:ext cx="1266825" cy="12668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175" y="255744"/>
              <a:ext cx="1266825" cy="12668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497" y="1687064"/>
              <a:ext cx="1266825" cy="12668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800" y="1687064"/>
              <a:ext cx="1266825" cy="12668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819" y="1687064"/>
              <a:ext cx="1266825" cy="126682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504" y="1687064"/>
              <a:ext cx="1266825" cy="12668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939" y="1687064"/>
              <a:ext cx="1266825" cy="126682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175" y="1687064"/>
              <a:ext cx="1266825" cy="12668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497" y="3118384"/>
              <a:ext cx="1266825" cy="12668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779" y="3118384"/>
              <a:ext cx="1266825" cy="12668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800" y="3118384"/>
              <a:ext cx="1266825" cy="12668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175" y="3118383"/>
              <a:ext cx="1266825" cy="126682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504" y="3118384"/>
              <a:ext cx="1266825" cy="12668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939" y="3118384"/>
              <a:ext cx="1266825" cy="126682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0921050" y="4549702"/>
            <a:ext cx="1270950" cy="1313061"/>
            <a:chOff x="568589" y="944202"/>
            <a:chExt cx="3452007" cy="356638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770" y="3243760"/>
              <a:ext cx="1266825" cy="12668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231" y="3243761"/>
              <a:ext cx="1266825" cy="12668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41" y="3243760"/>
              <a:ext cx="1266825" cy="12668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771" y="2093983"/>
              <a:ext cx="1266825" cy="126682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927" y="2046751"/>
              <a:ext cx="1266825" cy="12668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89" y="2046751"/>
              <a:ext cx="1266825" cy="12668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771" y="944202"/>
              <a:ext cx="1266825" cy="12668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90" y="944202"/>
              <a:ext cx="1266825" cy="12668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927" y="944202"/>
              <a:ext cx="1266825" cy="1266825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50502A4-0927-46F4-9525-841E8E3C6E71}"/>
              </a:ext>
            </a:extLst>
          </p:cNvPr>
          <p:cNvSpPr/>
          <p:nvPr/>
        </p:nvSpPr>
        <p:spPr>
          <a:xfrm>
            <a:off x="4492101" y="1522569"/>
            <a:ext cx="1882066" cy="16733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3D63D9-77E2-4E1E-9679-A6FD6BF8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serverless?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DA887-F937-49A0-A722-457E18A34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4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73C31B-E797-468D-9D58-857A4F813AB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307" y="2189527"/>
            <a:ext cx="6103995" cy="3917658"/>
          </a:xfrm>
        </p:spPr>
        <p:txBody>
          <a:bodyPr anchor="t"/>
          <a:lstStyle/>
          <a:p>
            <a:pPr marL="0" indent="0">
              <a:buNone/>
            </a:pPr>
            <a:r>
              <a:rPr lang="en-US" sz="2800" b="1" dirty="0"/>
              <a:t>What:</a:t>
            </a:r>
          </a:p>
          <a:p>
            <a:r>
              <a:rPr lang="en-US" sz="2800" dirty="0"/>
              <a:t>Service-full + ephemeral compute</a:t>
            </a:r>
          </a:p>
          <a:p>
            <a:pPr lvl="1"/>
            <a:r>
              <a:rPr lang="en-US" sz="2400" dirty="0"/>
              <a:t>Not always F, not always aaS</a:t>
            </a:r>
          </a:p>
          <a:p>
            <a:r>
              <a:rPr lang="en-US" sz="2800" dirty="0"/>
              <a:t>Resources billed → resources used</a:t>
            </a:r>
          </a:p>
          <a:p>
            <a:r>
              <a:rPr lang="en-US" sz="2800" dirty="0"/>
              <a:t>Smaller, more abstract control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69890-5B88-4938-BF7F-BD75A1B2E2A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04806" y="2189527"/>
            <a:ext cx="4676501" cy="3917658"/>
          </a:xfrm>
        </p:spPr>
        <p:txBody>
          <a:bodyPr anchor="t"/>
          <a:lstStyle/>
          <a:p>
            <a:pPr marL="0" indent="0">
              <a:buNone/>
            </a:pPr>
            <a:r>
              <a:rPr lang="en-US" sz="2800" b="1" dirty="0"/>
              <a:t>Why:</a:t>
            </a:r>
          </a:p>
          <a:p>
            <a:r>
              <a:rPr lang="en-US" sz="2800" dirty="0"/>
              <a:t>Lower cost</a:t>
            </a:r>
          </a:p>
          <a:p>
            <a:r>
              <a:rPr lang="en-US" sz="2800" dirty="0"/>
              <a:t>Lower operations burden</a:t>
            </a:r>
          </a:p>
          <a:p>
            <a:r>
              <a:rPr lang="en-US" sz="2800" dirty="0"/>
              <a:t>Faster time to market</a:t>
            </a:r>
          </a:p>
          <a:p>
            <a:r>
              <a:rPr lang="en-US" sz="2800" dirty="0"/>
              <a:t>Focus on business value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F6206F-8B40-4921-BC7F-9EC8B034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reasons for serverless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80118-7F31-4C4E-A866-A49B9A58C170}"/>
              </a:ext>
            </a:extLst>
          </p:cNvPr>
          <p:cNvSpPr/>
          <p:nvPr/>
        </p:nvSpPr>
        <p:spPr>
          <a:xfrm>
            <a:off x="10997967" y="6384022"/>
            <a:ext cx="436227" cy="394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ACC72-A333-4C90-BCE6-AEBFF1E8BE31}"/>
              </a:ext>
            </a:extLst>
          </p:cNvPr>
          <p:cNvSpPr/>
          <p:nvPr/>
        </p:nvSpPr>
        <p:spPr>
          <a:xfrm>
            <a:off x="7004806" y="4238625"/>
            <a:ext cx="4339469" cy="666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iRobot">
  <a:themeElements>
    <a:clrScheme name="Custom 23">
      <a:dk1>
        <a:sysClr val="windowText" lastClr="000000"/>
      </a:dk1>
      <a:lt1>
        <a:sysClr val="window" lastClr="FFFFFF"/>
      </a:lt1>
      <a:dk2>
        <a:srgbClr val="525354"/>
      </a:dk2>
      <a:lt2>
        <a:srgbClr val="363738"/>
      </a:lt2>
      <a:accent1>
        <a:srgbClr val="64A70B"/>
      </a:accent1>
      <a:accent2>
        <a:srgbClr val="1AA2DC"/>
      </a:accent2>
      <a:accent3>
        <a:srgbClr val="94DDEC"/>
      </a:accent3>
      <a:accent4>
        <a:srgbClr val="06379D"/>
      </a:accent4>
      <a:accent5>
        <a:srgbClr val="4E8828"/>
      </a:accent5>
      <a:accent6>
        <a:srgbClr val="BFBFBF"/>
      </a:accent6>
      <a:hlink>
        <a:srgbClr val="64A70B"/>
      </a:hlink>
      <a:folHlink>
        <a:srgbClr val="44A6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 iRobotPowerPoint Template.potx" id="{144E0A4F-E703-40BE-BCF7-C3CBBCB6120C}" vid="{8562AD6E-E40A-4418-BB74-0BD072A9B1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9112</TotalTime>
  <Words>546</Words>
  <Application>Microsoft Office PowerPoint</Application>
  <PresentationFormat>Widescreen</PresentationFormat>
  <Paragraphs>230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Helvetica</vt:lpstr>
      <vt:lpstr>iRobot</vt:lpstr>
      <vt:lpstr>Challenges for Serverless Native Cloud Applications</vt:lpstr>
      <vt:lpstr>About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serverless?</vt:lpstr>
      <vt:lpstr>The reasons for serverless</vt:lpstr>
      <vt:lpstr>Serverless architecture</vt:lpstr>
      <vt:lpstr>Before serverless</vt:lpstr>
      <vt:lpstr>PowerPoint Presentation</vt:lpstr>
      <vt:lpstr>PowerPoint Presentation</vt:lpstr>
      <vt:lpstr>Deployment</vt:lpstr>
      <vt:lpstr>PowerPoint Presentation</vt:lpstr>
      <vt:lpstr>Deployment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Summing up</vt:lpstr>
      <vt:lpstr>PowerPoint Presentation</vt:lpstr>
    </vt:vector>
  </TitlesOfParts>
  <Company>Carol Hausmann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Kehoe, Ben</dc:creator>
  <cp:lastModifiedBy>Kehoe, Ben</cp:lastModifiedBy>
  <cp:revision>81</cp:revision>
  <cp:lastPrinted>2018-06-14T22:30:17Z</cp:lastPrinted>
  <dcterms:created xsi:type="dcterms:W3CDTF">2018-05-12T12:18:13Z</dcterms:created>
  <dcterms:modified xsi:type="dcterms:W3CDTF">2018-07-02T16:17:03Z</dcterms:modified>
</cp:coreProperties>
</file>