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6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4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A49AC-C6F6-4EDD-ACD2-A985CB505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60EDBB-4E96-4FC5-A302-3CE5955CA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474B2-0929-493B-B251-0E6BE1825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41E6F-A617-4E25-BD5C-5BD07FD9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1F9C7-60E6-4093-87B4-8C0ABF93E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7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4A301-43AF-462A-AA4B-EF1AD279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DC2FC-EBB0-49B8-BC09-B3D1642BF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A2098-64E5-42E4-B5C4-5ADB995C2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0B9B7-4BD9-4A33-957E-237AD1A36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1CE78-30AB-4AA4-906C-E0AE32568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BC00C2-6233-4393-B70E-115DA6DA8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1C6D7-6DCB-49AE-846F-F98EDAFEE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371AA-AC87-440A-AF21-7D98AC3F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75B93-3DBC-46D2-B88C-CF55C7A68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2D585-7F4E-4BBE-9CD3-376637621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3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0FEE-46A8-49D5-B885-BD6AD6740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1374F-7AA5-4139-83E7-CE7F7EEA7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9F7E-EE76-42D3-8B72-E4C32F374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9A585-EA14-4D18-BC21-021F4978F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07141-581A-4C0A-B462-6316AAC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6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5FA12-02B7-42DC-A169-FB717187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38A7D-7E16-4C55-8CEE-947B6FE5A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83E66-64CB-4F9A-8CA0-CC7576EDE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FC2E3-CD4E-451E-802F-5A5DE1724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05DCA-F6E2-4392-8442-1479F5C7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6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90B4-7C90-45ED-BB0B-A27FB1FF7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6051E-A72A-4451-B01A-5E0E5ED77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E6D5B-E3DD-4A53-A20C-8F276B5FB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A2621-FB65-4C05-912F-4502E9C80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43E03C-1E76-4D3B-B94D-B6F8AE82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7E1C0-1311-4062-9971-0F063ED1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2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C3F48-2A32-4DFD-8073-FCDBD1FA2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6979B-EE69-4CF7-840B-303DE4BB1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A1A95-ADAD-4D59-B75C-89AF1230B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4A37A-FFFD-4E72-A7B9-ED5C9A038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3A09F2-E808-4E4C-89DE-0C99CD136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61BB71-C44B-4311-9649-3DDACEC5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232EF-5A23-4D47-8959-08380CB8D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79BCFA-5774-45C1-B467-34EB9DA77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8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D50F-D27F-412D-8979-D53E91A01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00708A-8353-4820-9FA0-393D136A6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0AC037-E6EF-4E18-AB8F-5F0609D7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048854-12E0-4DB4-A90D-35CF73B8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9C5C91-2ED3-43B5-AB41-33AE2CAC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C026F8-710F-41C9-843F-7DB1E5E3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60E12-5FD5-4939-A0AD-7139705D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9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29F36-996C-4AA3-8EBC-0DF10D70D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F3F76-C5F4-46D2-BC58-BAA2347B5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8BFAE-FD3B-4621-B26C-D63E961A2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479C4-D11A-4020-B5CE-749533D4C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2BD52-8A66-468C-8BE3-D1A50411C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CFF98-8513-45BF-B5A0-0CE53625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8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61A1-5BA8-4B05-81EB-0A1075C8F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8C345D-1C50-4D65-93A0-07825EA00D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A1E1C-D37C-437C-B08D-DA3AA5145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1A8A6-75BE-4965-8A51-055D0019E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A9D72-EE99-42E8-83A2-8845521D3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88D8E-52DE-4798-B37B-2303C963A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5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914A82-FEF9-49FD-AD15-664A34F19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0B7D3-6A24-49E3-9936-FE1EDFD40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A00B6-FA08-4B88-9CA1-9D4511A8D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E4C7A-75D8-4462-A572-3D7EF244B1A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C9CC1-1866-4C57-85CB-9D67259DA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F4F71-31E2-49A8-8686-97230B832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15193-A41F-4FAC-9677-89FB2528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1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51114B-406C-4485-9421-4CDCA0172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7243"/>
            <a:ext cx="10515600" cy="1325563"/>
          </a:xfrm>
        </p:spPr>
        <p:txBody>
          <a:bodyPr/>
          <a:lstStyle/>
          <a:p>
            <a:r>
              <a:rPr lang="en-US" dirty="0"/>
              <a:t>The future of serverless*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833ECF-C956-4066-A690-4914B9968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3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cs typeface="Arial" panose="020B0604020202020204" pitchFamily="34" charset="0"/>
              </a:rPr>
              <a:t>“Call graph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cs typeface="Arial" panose="020B0604020202020204" pitchFamily="34" charset="0"/>
              </a:rPr>
              <a:t> component graph” increases</a:t>
            </a:r>
          </a:p>
          <a:p>
            <a:r>
              <a:rPr lang="en-US" dirty="0">
                <a:cs typeface="Arial" panose="020B0604020202020204" pitchFamily="34" charset="0"/>
              </a:rPr>
              <a:t>Standardized monitoring?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Everyone except Tier I providers</a:t>
            </a:r>
          </a:p>
          <a:p>
            <a:r>
              <a:rPr lang="en-US" dirty="0">
                <a:cs typeface="Arial" panose="020B0604020202020204" pitchFamily="34" charset="0"/>
              </a:rPr>
              <a:t>Potential for vendor-specific marketplaces</a:t>
            </a:r>
          </a:p>
          <a:p>
            <a:r>
              <a:rPr lang="en-US" dirty="0">
                <a:cs typeface="Arial" panose="020B0604020202020204" pitchFamily="34" charset="0"/>
              </a:rPr>
              <a:t>Academia: research on methods for independent services to cooperate to reduce latency induced by abstraction</a:t>
            </a:r>
          </a:p>
          <a:p>
            <a:r>
              <a:rPr lang="en-US" dirty="0">
                <a:cs typeface="Arial" panose="020B0604020202020204" pitchFamily="34" charset="0"/>
              </a:rPr>
              <a:t>Long term: increased segmentation in businesses and careers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Technology building will happen mostly in B2B providers</a:t>
            </a:r>
          </a:p>
          <a:p>
            <a:pPr lvl="2"/>
            <a:r>
              <a:rPr lang="en-US" dirty="0">
                <a:cs typeface="Arial" panose="020B0604020202020204" pitchFamily="34" charset="0"/>
              </a:rPr>
              <a:t>A given B2B service provider may </a:t>
            </a:r>
            <a:r>
              <a:rPr lang="en-US" i="1" dirty="0">
                <a:cs typeface="Arial" panose="020B0604020202020204" pitchFamily="34" charset="0"/>
              </a:rPr>
              <a:t>themselves</a:t>
            </a:r>
            <a:r>
              <a:rPr lang="en-US" dirty="0">
                <a:cs typeface="Arial" panose="020B0604020202020204" pitchFamily="34" charset="0"/>
              </a:rPr>
              <a:t> be serverless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End-user companies will require fewer traditional back-end dev and ops jobs; more front-end </a:t>
            </a:r>
            <a:r>
              <a:rPr lang="en-US" dirty="0" err="1">
                <a:cs typeface="Arial" panose="020B0604020202020204" pitchFamily="34" charset="0"/>
              </a:rPr>
              <a:t>devs</a:t>
            </a:r>
            <a:r>
              <a:rPr lang="en-US" dirty="0">
                <a:cs typeface="Arial" panose="020B0604020202020204" pitchFamily="34" charset="0"/>
              </a:rPr>
              <a:t>, and back-end dev/ops experienced in service integration and monitoring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0BD7917-840E-43D5-88B4-B7B67B6AE034}"/>
              </a:ext>
            </a:extLst>
          </p:cNvPr>
          <p:cNvSpPr txBox="1">
            <a:spLocks/>
          </p:cNvSpPr>
          <p:nvPr/>
        </p:nvSpPr>
        <p:spPr>
          <a:xfrm>
            <a:off x="838200" y="57438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/>
              <a:t>*according to Ben Kehoe</a:t>
            </a:r>
          </a:p>
        </p:txBody>
      </p:sp>
    </p:spTree>
    <p:extLst>
      <p:ext uri="{BB962C8B-B14F-4D97-AF65-F5344CB8AC3E}">
        <p14:creationId xmlns:p14="http://schemas.microsoft.com/office/powerpoint/2010/main" val="3097118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future of serverless*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serverless</dc:title>
  <dc:creator>Kehoe, Ben</dc:creator>
  <cp:lastModifiedBy>Kehoe, Ben</cp:lastModifiedBy>
  <cp:revision>3</cp:revision>
  <dcterms:created xsi:type="dcterms:W3CDTF">2018-06-29T11:57:55Z</dcterms:created>
  <dcterms:modified xsi:type="dcterms:W3CDTF">2018-06-29T13:18:06Z</dcterms:modified>
</cp:coreProperties>
</file>