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73" r:id="rId4"/>
    <p:sldMasterId id="2147483886" r:id="rId5"/>
    <p:sldMasterId id="2147483905" r:id="rId6"/>
    <p:sldMasterId id="2147483924" r:id="rId7"/>
  </p:sldMasterIdLst>
  <p:notesMasterIdLst>
    <p:notesMasterId r:id="rId9"/>
  </p:notesMasterIdLst>
  <p:handoutMasterIdLst>
    <p:handoutMasterId r:id="rId10"/>
  </p:handoutMasterIdLst>
  <p:sldIdLst>
    <p:sldId id="275" r:id="rId8"/>
  </p:sldIdLst>
  <p:sldSz cx="9144000" cy="5143500" type="screen16x9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51157EC9-5B4A-584D-AAC4-72769B8DDFC0}">
          <p14:sldIdLst>
            <p14:sldId id="275"/>
          </p14:sldIdLst>
        </p14:section>
        <p14:section name="Backup" id="{DEBBD39D-1CE4-B04E-B505-EBC9CF555587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44444"/>
    <a:srgbClr val="FFFFFF"/>
    <a:srgbClr val="C4C4C4"/>
    <a:srgbClr val="D9D9D9"/>
    <a:srgbClr val="ADADAD"/>
    <a:srgbClr val="0085C3"/>
    <a:srgbClr val="F2F2F2"/>
    <a:srgbClr val="AD2C1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6150" autoAdjust="0"/>
    <p:restoredTop sz="93269" autoAdjust="0"/>
  </p:normalViewPr>
  <p:slideViewPr>
    <p:cSldViewPr snapToGrid="0">
      <p:cViewPr varScale="1">
        <p:scale>
          <a:sx n="157" d="100"/>
          <a:sy n="157" d="100"/>
        </p:scale>
        <p:origin x="848" y="16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-5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91" d="100"/>
          <a:sy n="91" d="100"/>
        </p:scale>
        <p:origin x="-1980" y="-102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0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844" y="9120157"/>
            <a:ext cx="3169699" cy="479403"/>
          </a:xfrm>
          <a:prstGeom prst="rect">
            <a:avLst/>
          </a:prstGeom>
        </p:spPr>
        <p:txBody>
          <a:bodyPr vert="horz" lIns="94973" tIns="47487" rIns="94973" bIns="47487" rtlCol="0" anchor="b"/>
          <a:lstStyle>
            <a:lvl1pPr algn="r">
              <a:defRPr sz="1200"/>
            </a:lvl1pPr>
          </a:lstStyle>
          <a:p>
            <a:fld id="{CA856340-4B7D-4D1C-848D-79C05F807FB7}" type="slidenum">
              <a:rPr lang="en-US" smtClean="0"/>
              <a:t>‹#›</a:t>
            </a:fld>
            <a:endParaRPr lang="en-US"/>
          </a:p>
        </p:txBody>
      </p:sp>
      <p:sp>
        <p:nvSpPr>
          <p:cNvPr id="2" name="fl" descr="                        Dell - Internal Use - Confidential"/>
          <p:cNvSpPr txBox="1"/>
          <p:nvPr/>
        </p:nvSpPr>
        <p:spPr>
          <a:xfrm>
            <a:off x="0" y="9401557"/>
            <a:ext cx="7315200" cy="237493"/>
          </a:xfrm>
          <a:prstGeom prst="rect">
            <a:avLst/>
          </a:prstGeom>
          <a:noFill/>
        </p:spPr>
        <p:txBody>
          <a:bodyPr vert="horz" lIns="94984" tIns="47491" rIns="94984" bIns="47491" rtlCol="0">
            <a:spAutoFit/>
          </a:bodyPr>
          <a:lstStyle/>
          <a:p>
            <a:r>
              <a:rPr lang="en-US" sz="900" b="1">
                <a:solidFill>
                  <a:srgbClr val="7F7F7F"/>
                </a:solidFill>
                <a:latin typeface="museo sans for dell"/>
              </a:rPr>
              <a:t>                        Dell - Internal Use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388144462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7200" y="720725"/>
            <a:ext cx="64008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973" tIns="47487" rIns="94973" bIns="47487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450476" y="4560899"/>
            <a:ext cx="6427524" cy="4569730"/>
          </a:xfrm>
          <a:prstGeom prst="rect">
            <a:avLst/>
          </a:prstGeom>
        </p:spPr>
        <p:txBody>
          <a:bodyPr vert="horz" lIns="94973" tIns="47487" rIns="94973" bIns="47487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21951" y="9271937"/>
            <a:ext cx="391592" cy="327624"/>
          </a:xfrm>
          <a:prstGeom prst="rect">
            <a:avLst/>
          </a:prstGeom>
        </p:spPr>
        <p:txBody>
          <a:bodyPr vert="horz" lIns="94973" tIns="47487" rIns="94973" bIns="47487" rtlCol="0" anchor="b"/>
          <a:lstStyle>
            <a:lvl1pPr algn="r">
              <a:defRPr sz="1200"/>
            </a:lvl1pPr>
          </a:lstStyle>
          <a:p>
            <a:fld id="{3EF634F2-089B-4FE3-AB7F-C714A7297EE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fl" descr="                        Dell - Internal Use - Confidential"/>
          <p:cNvSpPr txBox="1"/>
          <p:nvPr/>
        </p:nvSpPr>
        <p:spPr>
          <a:xfrm>
            <a:off x="0" y="9401557"/>
            <a:ext cx="7315200" cy="237493"/>
          </a:xfrm>
          <a:prstGeom prst="rect">
            <a:avLst/>
          </a:prstGeom>
          <a:noFill/>
        </p:spPr>
        <p:txBody>
          <a:bodyPr vert="horz" lIns="94984" tIns="47491" rIns="94984" bIns="47491" rtlCol="0">
            <a:spAutoFit/>
          </a:bodyPr>
          <a:lstStyle/>
          <a:p>
            <a:pPr algn="l"/>
            <a:r>
              <a:rPr lang="en-US" sz="900" b="1" i="0" u="none" baseline="0">
                <a:solidFill>
                  <a:srgbClr val="7F7F7F"/>
                </a:solidFill>
                <a:latin typeface="museo sans for dell"/>
              </a:rPr>
              <a:t>                        Dell - Internal Use - Confidential</a:t>
            </a:r>
          </a:p>
        </p:txBody>
      </p:sp>
    </p:spTree>
    <p:extLst>
      <p:ext uri="{BB962C8B-B14F-4D97-AF65-F5344CB8AC3E}">
        <p14:creationId xmlns:p14="http://schemas.microsoft.com/office/powerpoint/2010/main" val="31963529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Museo Sans For Dell" pitchFamily="2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iff"/><Relationship Id="rId2" Type="http://schemas.openxmlformats.org/officeDocument/2006/relationships/image" Target="../media/image1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295940" y="407"/>
            <a:ext cx="1400385" cy="1431925"/>
          </a:xfrm>
          <a:prstGeom prst="rect">
            <a:avLst/>
          </a:prstGeom>
        </p:spPr>
      </p:pic>
      <p:sp>
        <p:nvSpPr>
          <p:cNvPr id="361476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447675" y="2106389"/>
            <a:ext cx="5727981" cy="387798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2800" b="0" i="0" smtClean="0">
                <a:solidFill>
                  <a:schemeClr val="accent1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61477" name="Text Placeholder 12"/>
          <p:cNvSpPr>
            <a:spLocks noGrp="1"/>
          </p:cNvSpPr>
          <p:nvPr>
            <p:ph type="subTitle" idx="1" hasCustomPrompt="1"/>
          </p:nvPr>
        </p:nvSpPr>
        <p:spPr>
          <a:xfrm>
            <a:off x="447675" y="2863513"/>
            <a:ext cx="5718831" cy="307777"/>
          </a:xfrm>
        </p:spPr>
        <p:txBody>
          <a:bodyPr wrap="square"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dirty="0"/>
              <a:t>Click to edit 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7675" y="1335881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7675" y="3807619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 bwMode="gray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hidden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hidden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latin typeface="Trebuchet MS" pitchFamily="34" charset="0"/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447675" y="513862"/>
            <a:ext cx="2331685" cy="689790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457208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cxnSp>
        <p:nvCxnSpPr>
          <p:cNvPr id="3" name="Straight Connector 2"/>
          <p:cNvCxnSpPr>
            <a:cxnSpLocks noChangeShapeType="1"/>
          </p:cNvCxnSpPr>
          <p:nvPr userDrawn="1"/>
        </p:nvCxnSpPr>
        <p:spPr bwMode="auto">
          <a:xfrm>
            <a:off x="457208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052015265"/>
      </p:ext>
    </p:extLst>
  </p:cSld>
  <p:clrMapOvr>
    <a:masterClrMapping/>
  </p:clrMapOvr>
  <p:transition spd="med"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39126" cy="332399"/>
          </a:xfrm>
        </p:spPr>
        <p:txBody>
          <a:bodyPr wrap="square" anchor="t">
            <a:spAutoFit/>
          </a:bodyPr>
          <a:lstStyle>
            <a:lvl1pPr>
              <a:lnSpc>
                <a:spcPct val="90000"/>
              </a:lnSpc>
              <a:defRPr sz="24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29600" cy="9464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defRPr sz="1800">
                <a:solidFill>
                  <a:schemeClr val="tx2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40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200">
                <a:solidFill>
                  <a:schemeClr val="tx2"/>
                </a:solidFill>
                <a:latin typeface="Museo Sans For Dell" pitchFamily="2" charset="0"/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+Sub_and_Content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39126" cy="332399"/>
          </a:xfrm>
        </p:spPr>
        <p:txBody>
          <a:bodyPr wrap="square" anchor="t">
            <a:spAutoFit/>
          </a:bodyPr>
          <a:lstStyle>
            <a:lvl1pPr>
              <a:lnSpc>
                <a:spcPct val="90000"/>
              </a:lnSpc>
              <a:defRPr sz="24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29600" cy="9464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defRPr sz="1800">
                <a:solidFill>
                  <a:schemeClr val="tx2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40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200">
                <a:solidFill>
                  <a:schemeClr val="tx2"/>
                </a:solidFill>
                <a:latin typeface="Museo Sans For Dell" pitchFamily="2" charset="0"/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5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594000"/>
            <a:ext cx="8286750" cy="249299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+Sub_and_Content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17670" cy="673153"/>
          </a:xfrm>
        </p:spPr>
        <p:txBody>
          <a:bodyPr wrap="square" anchor="t">
            <a:spAutoFit/>
          </a:bodyPr>
          <a:lstStyle>
            <a:lvl1pPr>
              <a:lnSpc>
                <a:spcPct val="90000"/>
              </a:lnSpc>
              <a:defRPr sz="24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Click to edit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327785"/>
            <a:ext cx="8229600" cy="9741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tx2"/>
              </a:buClr>
              <a:defRPr sz="1800">
                <a:solidFill>
                  <a:schemeClr val="tx2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600">
                <a:solidFill>
                  <a:schemeClr val="tx2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400">
                <a:solidFill>
                  <a:schemeClr val="tx2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Font typeface="Museo Sans For Dell" pitchFamily="2" charset="0"/>
              <a:buChar char="–"/>
              <a:defRPr sz="1200">
                <a:solidFill>
                  <a:schemeClr val="tx2"/>
                </a:solidFill>
                <a:latin typeface="Museo Sans For Dell" pitchFamily="2" charset="0"/>
              </a:defRPr>
            </a:lvl4pPr>
            <a:lvl5pPr>
              <a:spcBef>
                <a:spcPts val="400"/>
              </a:spcBef>
              <a:spcAft>
                <a:spcPts val="0"/>
              </a:spcAft>
              <a:buClr>
                <a:schemeClr val="tx2"/>
              </a:buClr>
              <a:defRPr sz="1100">
                <a:solidFill>
                  <a:schemeClr val="tx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13" name="Straight Connector 12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  <p:sp>
        <p:nvSpPr>
          <p:cNvPr id="5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925434"/>
            <a:ext cx="8286750" cy="249299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 &amp; Background Image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 hasCustomPrompt="1"/>
          </p:nvPr>
        </p:nvSpPr>
        <p:spPr>
          <a:xfrm>
            <a:off x="429768" y="201168"/>
            <a:ext cx="8239126" cy="332399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 </a:t>
            </a:r>
          </a:p>
        </p:txBody>
      </p:sp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387798"/>
          </a:xfrm>
        </p:spPr>
        <p:txBody>
          <a:bodyPr wrap="square" anchor="t"/>
          <a:lstStyle>
            <a:lvl1pPr>
              <a:lnSpc>
                <a:spcPct val="90000"/>
              </a:lnSpc>
              <a:defRPr sz="2800" b="0">
                <a:solidFill>
                  <a:schemeClr val="accent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67140" cy="3545980"/>
          </a:xfrm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6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 &amp; Background Images Slide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_Slide_Blue_Background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9"/>
          <p:cNvGrpSpPr/>
          <p:nvPr userDrawn="1"/>
        </p:nvGrpSpPr>
        <p:grpSpPr>
          <a:xfrm>
            <a:off x="381002" y="1335882"/>
            <a:ext cx="8311513" cy="2471738"/>
            <a:chOff x="280033" y="1781175"/>
            <a:chExt cx="8412480" cy="3295650"/>
          </a:xfrm>
        </p:grpSpPr>
        <p:cxnSp>
          <p:nvCxnSpPr>
            <p:cNvPr id="8" name="Straight Connector 7"/>
            <p:cNvCxnSpPr/>
            <p:nvPr/>
          </p:nvCxnSpPr>
          <p:spPr>
            <a:xfrm>
              <a:off x="280033" y="1781175"/>
              <a:ext cx="841248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280033" y="5076825"/>
              <a:ext cx="8412480" cy="0"/>
            </a:xfrm>
            <a:prstGeom prst="line">
              <a:avLst/>
            </a:prstGeom>
            <a:ln>
              <a:solidFill>
                <a:schemeClr val="tx2"/>
              </a:solidFill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10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438150" y="2251672"/>
            <a:ext cx="5962650" cy="512961"/>
          </a:xfrm>
        </p:spPr>
        <p:txBody>
          <a:bodyPr anchor="b" anchorCtr="0">
            <a:spAutoFit/>
          </a:bodyPr>
          <a:lstStyle>
            <a:lvl1pPr algn="l">
              <a:lnSpc>
                <a:spcPts val="4000"/>
              </a:lnSpc>
              <a:defRPr sz="2800" b="0" i="0" smtClean="0">
                <a:solidFill>
                  <a:schemeClr val="tx2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14" name="Text Placeholder 12"/>
          <p:cNvSpPr>
            <a:spLocks noGrp="1"/>
          </p:cNvSpPr>
          <p:nvPr>
            <p:ph type="subTitle" idx="1" hasCustomPrompt="1"/>
          </p:nvPr>
        </p:nvSpPr>
        <p:spPr>
          <a:xfrm>
            <a:off x="447677" y="3124044"/>
            <a:ext cx="5953125" cy="276999"/>
          </a:xfrm>
        </p:spPr>
        <p:txBody>
          <a:bodyPr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tx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dirty="0"/>
              <a:t>Click to edit text</a:t>
            </a:r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276065" y="1954213"/>
            <a:ext cx="1384604" cy="1384604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457200" y="1738710"/>
            <a:ext cx="5962650" cy="1025922"/>
          </a:xfrm>
        </p:spPr>
        <p:txBody>
          <a:bodyPr anchor="b" anchorCtr="0">
            <a:spAutoFit/>
          </a:bodyPr>
          <a:lstStyle>
            <a:lvl1pPr algn="l">
              <a:lnSpc>
                <a:spcPts val="4000"/>
              </a:lnSpc>
              <a:defRPr sz="3600" b="0" i="0" smtClean="0">
                <a:solidFill>
                  <a:schemeClr val="bg1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61477" name="Text Placeholder 12"/>
          <p:cNvSpPr>
            <a:spLocks noGrp="1"/>
          </p:cNvSpPr>
          <p:nvPr>
            <p:ph type="subTitle" idx="1"/>
          </p:nvPr>
        </p:nvSpPr>
        <p:spPr>
          <a:xfrm>
            <a:off x="457201" y="3124043"/>
            <a:ext cx="5953125" cy="276999"/>
          </a:xfrm>
        </p:spPr>
        <p:txBody>
          <a:bodyPr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457200" y="1335881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57200" y="3807619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 bwMode="gray">
          <a:xfrm>
            <a:off x="1" y="4772025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hidden">
          <a:xfrm>
            <a:off x="1" y="4772025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hidden">
          <a:xfrm>
            <a:off x="1" y="4772025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pic>
        <p:nvPicPr>
          <p:cNvPr id="11" name="Picture 10" descr="dell_blue_lrg_logo.png"/>
          <p:cNvPicPr>
            <a:picLocks noChangeAspect="1"/>
          </p:cNvPicPr>
          <p:nvPr/>
        </p:nvPicPr>
        <p:blipFill>
          <a:blip r:embed="rId2" cstate="screen"/>
          <a:stretch>
            <a:fillRect/>
          </a:stretch>
        </p:blipFill>
        <p:spPr bwMode="black">
          <a:xfrm>
            <a:off x="7265290" y="1988821"/>
            <a:ext cx="1487427" cy="11155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9152212"/>
      </p:ext>
    </p:extLst>
  </p:cSld>
  <p:clrMapOvr>
    <a:masterClrMapping/>
  </p:clrMapOvr>
  <p:transition spd="med"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8150" y="196172"/>
            <a:ext cx="8248650" cy="33239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0120"/>
            <a:ext cx="8229600" cy="1261884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Museo Sans For Dell" pitchFamily="2" charset="0"/>
              </a:defRPr>
            </a:lvl1pPr>
            <a:lvl2pPr marL="573088" indent="-231775"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6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4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2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cxnSp>
        <p:nvCxnSpPr>
          <p:cNvPr id="5" name="Straight Connector 4"/>
          <p:cNvCxnSpPr>
            <a:cxnSpLocks noChangeShapeType="1"/>
          </p:cNvCxnSpPr>
          <p:nvPr userDrawn="1"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209295449"/>
      </p:ext>
    </p:extLst>
  </p:cSld>
  <p:clrMapOvr>
    <a:masterClrMapping/>
  </p:clrMapOvr>
  <p:transition spd="med"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38150" y="600076"/>
            <a:ext cx="8248650" cy="332399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0120"/>
            <a:ext cx="8229600" cy="1261884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Museo Sans For Dell" pitchFamily="2" charset="0"/>
              </a:defRPr>
            </a:lvl1pPr>
            <a:lvl2pPr marL="573088" indent="-231775"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6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4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2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3651893644"/>
      </p:ext>
    </p:extLst>
  </p:cSld>
  <p:clrMapOvr>
    <a:masterClrMapping/>
  </p:clrMapOvr>
  <p:transition spd="med"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_Line_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38150" y="891541"/>
            <a:ext cx="8248650" cy="332399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38150" y="196172"/>
            <a:ext cx="8248650" cy="664798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  <a:br>
              <a:rPr lang="en-US" dirty="0"/>
            </a:br>
            <a:r>
              <a:rPr lang="en-US" dirty="0"/>
              <a:t>Click to edit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82446"/>
            <a:ext cx="8229600" cy="1261884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buClr>
                <a:schemeClr val="bg1"/>
              </a:buClr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Museo Sans For Dell" pitchFamily="2" charset="0"/>
              </a:defRPr>
            </a:lvl1pPr>
            <a:lvl2pPr marL="573088" indent="-231775"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buFont typeface="Museo Sans For Dell" pitchFamily="2" charset="0"/>
              <a:buChar char="–"/>
              <a:defRPr sz="18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6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4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bg1"/>
              </a:buClr>
              <a:defRPr sz="12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cxnSp>
        <p:nvCxnSpPr>
          <p:cNvPr id="7" name="Straight Connector 6"/>
          <p:cNvCxnSpPr>
            <a:cxnSpLocks noChangeShapeType="1"/>
          </p:cNvCxnSpPr>
          <p:nvPr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1318324235"/>
      </p:ext>
    </p:extLst>
  </p:cSld>
  <p:clrMapOvr>
    <a:masterClrMapping/>
  </p:clrMapOvr>
  <p:transition spd="med"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lumn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449511" y="960121"/>
            <a:ext cx="3950370" cy="824841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2000" b="0">
                <a:solidFill>
                  <a:schemeClr val="tx1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300"/>
              </a:spcBef>
              <a:spcAft>
                <a:spcPts val="0"/>
              </a:spcAft>
              <a:defRPr sz="1800" b="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600" b="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7" name="Content Placeholder 2"/>
          <p:cNvSpPr>
            <a:spLocks noGrp="1"/>
          </p:cNvSpPr>
          <p:nvPr>
            <p:ph sz="half" idx="14" hasCustomPrompt="1"/>
          </p:nvPr>
        </p:nvSpPr>
        <p:spPr>
          <a:xfrm>
            <a:off x="4732469" y="960120"/>
            <a:ext cx="3941478" cy="824841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2000" b="0">
                <a:solidFill>
                  <a:schemeClr val="tx1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300"/>
              </a:spcBef>
              <a:spcAft>
                <a:spcPts val="0"/>
              </a:spcAft>
              <a:defRPr sz="1800" b="0">
                <a:solidFill>
                  <a:schemeClr val="bg2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600" b="0">
                <a:solidFill>
                  <a:schemeClr val="bg2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573346249"/>
      </p:ext>
    </p:extLst>
  </p:cSld>
  <p:clrMapOvr>
    <a:masterClrMapping/>
  </p:clrMapOvr>
  <p:transition spd="med"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cxnSp>
        <p:nvCxnSpPr>
          <p:cNvPr id="4" name="Straight Connector 3"/>
          <p:cNvCxnSpPr>
            <a:cxnSpLocks noChangeShapeType="1"/>
          </p:cNvCxnSpPr>
          <p:nvPr userDrawn="1"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2015305767"/>
      </p:ext>
    </p:extLst>
  </p:cSld>
  <p:clrMapOvr>
    <a:masterClrMapping/>
  </p:clrMapOvr>
  <p:transition spd="med"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without_Bottom _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2366251725"/>
      </p:ext>
    </p:extLst>
  </p:cSld>
  <p:clrMapOvr>
    <a:masterClrMapping/>
  </p:clrMapOvr>
  <p:transition spd="med"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332399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5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580150"/>
            <a:ext cx="8286750" cy="276999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67140" cy="9464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1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6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>
            <a:cxnSpLocks noChangeShapeType="1"/>
          </p:cNvCxnSpPr>
          <p:nvPr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cxnSp>
        <p:nvCxnSpPr>
          <p:cNvPr id="3" name="Straight Connector 2"/>
          <p:cNvCxnSpPr>
            <a:cxnSpLocks noChangeShapeType="1"/>
          </p:cNvCxnSpPr>
          <p:nvPr userDrawn="1"/>
        </p:nvCxnSpPr>
        <p:spPr bwMode="auto">
          <a:xfrm>
            <a:off x="457200" y="4629150"/>
            <a:ext cx="8229600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  <p:extLst>
      <p:ext uri="{BB962C8B-B14F-4D97-AF65-F5344CB8AC3E}">
        <p14:creationId xmlns:p14="http://schemas.microsoft.com/office/powerpoint/2010/main" val="4094455007"/>
      </p:ext>
    </p:extLst>
  </p:cSld>
  <p:clrMapOvr>
    <a:masterClrMapping/>
  </p:clrMapOvr>
  <p:transition spd="med"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o_Bottom_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192524"/>
      </p:ext>
    </p:extLst>
  </p:cSld>
  <p:clrMapOvr>
    <a:masterClrMapping/>
  </p:clrMapOvr>
  <p:transition spd="med"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3657600" cy="2743200"/>
          </a:xfrm>
          <a:prstGeom prst="roundRect">
            <a:avLst>
              <a:gd name="adj" fmla="val 2752"/>
            </a:avLst>
          </a:prstGeom>
          <a:solidFill>
            <a:schemeClr val="bg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8596433"/>
      </p:ext>
    </p:extLst>
  </p:cSld>
  <p:clrMapOvr>
    <a:masterClrMapping/>
  </p:clrMapOvr>
  <p:transition spd="med"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R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3657600" cy="2743200"/>
          </a:xfrm>
          <a:prstGeom prst="roundRect">
            <a:avLst>
              <a:gd name="adj" fmla="val 275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966014087"/>
      </p:ext>
    </p:extLst>
  </p:cSld>
  <p:clrMapOvr>
    <a:masterClrMapping/>
  </p:clrMapOvr>
  <p:transition spd="med">
    <p:wipe dir="r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Yellow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3657600" cy="27432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376954512"/>
      </p:ext>
    </p:extLst>
  </p:cSld>
  <p:clrMapOvr>
    <a:masterClrMapping/>
  </p:clrMapOvr>
  <p:transition spd="med">
    <p:wipe dir="r"/>
  </p:transition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3657600" cy="27432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  <a:br>
              <a:rPr lang="en-US" dirty="0"/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9512134"/>
      </p:ext>
    </p:extLst>
  </p:cSld>
  <p:clrMapOvr>
    <a:masterClrMapping/>
  </p:clrMapOvr>
  <p:transition spd="med">
    <p:wipe dir="r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Pu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3657600" cy="2743200"/>
          </a:xfrm>
          <a:prstGeom prst="roundRect">
            <a:avLst>
              <a:gd name="adj" fmla="val 27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32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</p:spTree>
    <p:extLst>
      <p:ext uri="{BB962C8B-B14F-4D97-AF65-F5344CB8AC3E}">
        <p14:creationId xmlns:p14="http://schemas.microsoft.com/office/powerpoint/2010/main" val="1100297458"/>
      </p:ext>
    </p:extLst>
  </p:cSld>
  <p:clrMapOvr>
    <a:masterClrMapping/>
  </p:clrMapOvr>
  <p:transition spd="med">
    <p:wipe dir="r"/>
  </p:transition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6" name="Title Placeholder 21"/>
          <p:cNvSpPr>
            <a:spLocks noGrp="1"/>
          </p:cNvSpPr>
          <p:nvPr>
            <p:ph type="ctrTitle" hasCustomPrompt="1"/>
          </p:nvPr>
        </p:nvSpPr>
        <p:spPr>
          <a:xfrm>
            <a:off x="438150" y="2376835"/>
            <a:ext cx="5962650" cy="387798"/>
          </a:xfrm>
        </p:spPr>
        <p:txBody>
          <a:bodyPr anchor="b" anchorCtr="0"/>
          <a:lstStyle>
            <a:lvl1pPr algn="l">
              <a:lnSpc>
                <a:spcPct val="90000"/>
              </a:lnSpc>
              <a:defRPr sz="2800" b="0" i="0" smtClean="0">
                <a:solidFill>
                  <a:schemeClr val="accent1"/>
                </a:solidFill>
                <a:latin typeface="Museo For Dell" pitchFamily="2" charset="0"/>
                <a:ea typeface="Museo For Dell" pitchFamily="2" charset="0"/>
              </a:defRPr>
            </a:lvl1pPr>
          </a:lstStyle>
          <a:p>
            <a:r>
              <a:rPr lang="en-US" dirty="0"/>
              <a:t>Click to edit title</a:t>
            </a:r>
          </a:p>
        </p:txBody>
      </p:sp>
      <p:sp>
        <p:nvSpPr>
          <p:cNvPr id="361477" name="Text Placeholder 12"/>
          <p:cNvSpPr>
            <a:spLocks noGrp="1"/>
          </p:cNvSpPr>
          <p:nvPr>
            <p:ph type="subTitle" idx="1" hasCustomPrompt="1"/>
          </p:nvPr>
        </p:nvSpPr>
        <p:spPr>
          <a:xfrm>
            <a:off x="438711" y="3124044"/>
            <a:ext cx="5953125" cy="276999"/>
          </a:xfrm>
        </p:spPr>
        <p:txBody>
          <a:bodyPr lIns="0" tIns="0" rIns="0" bIns="0" anchor="t" anchorCtr="0">
            <a:spAutoFit/>
          </a:bodyPr>
          <a:lstStyle>
            <a:lvl1pPr marL="0" indent="0" algn="l">
              <a:buFont typeface="Wingdings" pitchFamily="2" charset="2"/>
              <a:buNone/>
              <a:defRPr sz="2000" b="0" i="0" smtClean="0">
                <a:solidFill>
                  <a:schemeClr val="bg2"/>
                </a:solidFill>
                <a:latin typeface="Museo Sans For Dell" pitchFamily="2" charset="0"/>
                <a:ea typeface="Museo Sans For Dell" pitchFamily="2" charset="0"/>
              </a:defRPr>
            </a:lvl1pPr>
          </a:lstStyle>
          <a:p>
            <a:r>
              <a:rPr lang="en-US" dirty="0"/>
              <a:t>Click to edit subtitle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447675" y="1335881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47675" y="3807619"/>
            <a:ext cx="8248650" cy="0"/>
          </a:xfrm>
          <a:prstGeom prst="line">
            <a:avLst/>
          </a:prstGeom>
          <a:ln>
            <a:solidFill>
              <a:schemeClr val="tx1">
                <a:lumMod val="60000"/>
                <a:lumOff val="40000"/>
              </a:schemeClr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 bwMode="gray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14" name="Rectangle 13"/>
          <p:cNvSpPr/>
          <p:nvPr/>
        </p:nvSpPr>
        <p:spPr bwMode="hidden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sp>
        <p:nvSpPr>
          <p:cNvPr id="19" name="Rectangle 18"/>
          <p:cNvSpPr/>
          <p:nvPr/>
        </p:nvSpPr>
        <p:spPr bwMode="hidden">
          <a:xfrm>
            <a:off x="3" y="4772026"/>
            <a:ext cx="1000125" cy="371475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444444"/>
              </a:solidFill>
              <a:latin typeface="Trebuchet MS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7265540" y="1947733"/>
            <a:ext cx="1399035" cy="1399035"/>
          </a:xfrm>
          <a:prstGeom prst="rect">
            <a:avLst/>
          </a:prstGeom>
        </p:spPr>
      </p:pic>
    </p:spTree>
  </p:cSld>
  <p:clrMapOvr>
    <a:masterClrMapping/>
  </p:clrMapOvr>
  <p:transition spd="med">
    <p:wipe dir="r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387798"/>
          </a:xfrm>
        </p:spPr>
        <p:txBody>
          <a:bodyPr wrap="square" anchor="t"/>
          <a:lstStyle>
            <a:lvl1pPr>
              <a:lnSpc>
                <a:spcPct val="90000"/>
              </a:lnSpc>
              <a:defRPr sz="2800" b="0">
                <a:solidFill>
                  <a:schemeClr val="accent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67140" cy="3545980"/>
          </a:xfrm>
        </p:spPr>
        <p:txBody>
          <a:bodyPr lIns="0" tIns="0" rIns="0" bIns="0">
            <a:norm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6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332399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  <p:sp>
        <p:nvSpPr>
          <p:cNvPr id="5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580150"/>
            <a:ext cx="8286750" cy="276999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6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969264"/>
            <a:ext cx="8267140" cy="946413"/>
          </a:xfrm>
        </p:spPr>
        <p:txBody>
          <a:bodyPr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1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6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894475"/>
            <a:ext cx="8286750" cy="276999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664797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76350"/>
            <a:ext cx="8267140" cy="946413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1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6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+Sub_and_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8"/>
          <p:cNvSpPr>
            <a:spLocks noGrp="1"/>
          </p:cNvSpPr>
          <p:nvPr>
            <p:ph sz="quarter" idx="10" hasCustomPrompt="1"/>
          </p:nvPr>
        </p:nvSpPr>
        <p:spPr>
          <a:xfrm>
            <a:off x="428625" y="894475"/>
            <a:ext cx="8286750" cy="276999"/>
          </a:xfrm>
        </p:spPr>
        <p:txBody>
          <a:bodyPr anchor="t"/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US" dirty="0"/>
              <a:t>Subtitle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664797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</a:t>
            </a:r>
            <a:br>
              <a:rPr lang="en-US" dirty="0"/>
            </a:br>
            <a:r>
              <a:rPr lang="en-US" dirty="0"/>
              <a:t>Click to edit master title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457200" y="1276350"/>
            <a:ext cx="8267140" cy="946413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spcAft>
                <a:spcPts val="0"/>
              </a:spcAft>
              <a:defRPr sz="1800">
                <a:solidFill>
                  <a:schemeClr val="tx1"/>
                </a:solidFill>
                <a:latin typeface="Museo Sans For Dell" pitchFamily="2" charset="0"/>
              </a:defRPr>
            </a:lvl1pPr>
            <a:lvl2pPr>
              <a:spcBef>
                <a:spcPts val="300"/>
              </a:spcBef>
              <a:spcAft>
                <a:spcPts val="0"/>
              </a:spcAft>
              <a:buFont typeface="Museo Sans For Dell" pitchFamily="2" charset="0"/>
              <a:buChar char="–"/>
              <a:defRPr sz="160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spcAft>
                <a:spcPts val="0"/>
              </a:spcAft>
              <a:defRPr sz="140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spcBef>
                <a:spcPts val="300"/>
              </a:spcBef>
              <a:spcAft>
                <a:spcPts val="0"/>
              </a:spcAft>
              <a:defRPr sz="1200" baseline="0">
                <a:solidFill>
                  <a:schemeClr val="tx1"/>
                </a:solidFill>
                <a:latin typeface="Museo Sans For Dell" pitchFamily="2" charset="0"/>
              </a:defRPr>
            </a:lvl4pPr>
            <a:lvl5pPr>
              <a:spcBef>
                <a:spcPts val="300"/>
              </a:spcBef>
              <a:spcAft>
                <a:spcPts val="0"/>
              </a:spcAft>
              <a:buClr>
                <a:schemeClr val="accent1"/>
              </a:buClr>
              <a:buNone/>
              <a:defRPr sz="1100">
                <a:solidFill>
                  <a:schemeClr val="tx1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cxnSp>
        <p:nvCxnSpPr>
          <p:cNvPr id="20" name="Straight Connector 19"/>
          <p:cNvCxnSpPr>
            <a:cxnSpLocks noChangeShapeType="1"/>
          </p:cNvCxnSpPr>
          <p:nvPr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72025" y="969264"/>
            <a:ext cx="3922278" cy="741742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300"/>
              </a:spcBef>
              <a:defRPr sz="1600" b="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defRPr sz="1400" b="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57200" y="969264"/>
            <a:ext cx="3938136" cy="741742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300"/>
              </a:spcBef>
              <a:defRPr sz="1600" b="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defRPr sz="1400" b="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buNone/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332399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3912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39126" cy="387798"/>
          </a:xfrm>
        </p:spPr>
        <p:txBody>
          <a:bodyPr wrap="square" anchor="t"/>
          <a:lstStyle>
            <a:lvl1pPr>
              <a:lnSpc>
                <a:spcPct val="90000"/>
              </a:lnSpc>
              <a:defRPr sz="2800" b="0">
                <a:solidFill>
                  <a:schemeClr val="accent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lu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Ber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Gre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Yello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 hasCustomPrompt="1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 anchorCtr="0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 style</a:t>
            </a:r>
            <a:br>
              <a:rPr lang="en-US" dirty="0"/>
            </a:b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_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2"/>
          <p:cNvSpPr>
            <a:spLocks noGrp="1"/>
          </p:cNvSpPr>
          <p:nvPr>
            <p:ph sz="half" idx="10" hasCustomPrompt="1"/>
          </p:nvPr>
        </p:nvSpPr>
        <p:spPr>
          <a:xfrm>
            <a:off x="4772025" y="969264"/>
            <a:ext cx="3922278" cy="741742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300"/>
              </a:spcBef>
              <a:defRPr sz="1600" b="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defRPr sz="1400" b="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sz="half" idx="11" hasCustomPrompt="1"/>
          </p:nvPr>
        </p:nvSpPr>
        <p:spPr>
          <a:xfrm>
            <a:off x="457200" y="969264"/>
            <a:ext cx="3938136" cy="741742"/>
          </a:xfrm>
        </p:spPr>
        <p:txBody>
          <a:bodyPr wrap="square" lIns="0" tIns="0" rIns="0" bIns="0">
            <a:spAutoFit/>
          </a:bodyPr>
          <a:lstStyle>
            <a:lvl1pPr>
              <a:spcBef>
                <a:spcPts val="1200"/>
              </a:spcBef>
              <a:defRPr sz="1800" b="0">
                <a:solidFill>
                  <a:schemeClr val="tx1"/>
                </a:solidFill>
                <a:latin typeface="Museo Sans For Dell" pitchFamily="2" charset="0"/>
              </a:defRPr>
            </a:lvl1pPr>
            <a:lvl2pPr marL="574675" indent="-231775">
              <a:spcBef>
                <a:spcPts val="300"/>
              </a:spcBef>
              <a:defRPr sz="1600" b="0">
                <a:solidFill>
                  <a:schemeClr val="tx1"/>
                </a:solidFill>
                <a:latin typeface="Museo Sans For Dell" pitchFamily="2" charset="0"/>
              </a:defRPr>
            </a:lvl2pPr>
            <a:lvl3pPr>
              <a:spcBef>
                <a:spcPts val="300"/>
              </a:spcBef>
              <a:defRPr sz="1400" b="0">
                <a:solidFill>
                  <a:schemeClr val="tx1"/>
                </a:solidFill>
                <a:latin typeface="Museo Sans For Dell" pitchFamily="2" charset="0"/>
              </a:defRPr>
            </a:lvl3pPr>
            <a:lvl4pPr>
              <a:buNone/>
              <a:defRPr sz="1800" b="0">
                <a:solidFill>
                  <a:schemeClr val="bg2"/>
                </a:solidFill>
                <a:latin typeface="Museo Sans For Dell" pitchFamily="2" charset="0"/>
              </a:defRPr>
            </a:lvl4pPr>
            <a:lvl5pPr>
              <a:defRPr sz="1800" b="0">
                <a:solidFill>
                  <a:schemeClr val="bg2"/>
                </a:solidFill>
                <a:latin typeface="Museo Sans For Dell" pitchFamily="2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5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79946" cy="332399"/>
          </a:xfrm>
        </p:spPr>
        <p:txBody>
          <a:bodyPr wrap="square" anchor="t"/>
          <a:lstStyle>
            <a:lvl1pPr>
              <a:lnSpc>
                <a:spcPct val="90000"/>
              </a:lnSpc>
              <a:defRPr sz="24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11" name="Straight Connector 10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_Purp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ctrTitle"/>
          </p:nvPr>
        </p:nvSpPr>
        <p:spPr>
          <a:xfrm>
            <a:off x="457200" y="342900"/>
            <a:ext cx="2743200" cy="2743200"/>
          </a:xfrm>
          <a:prstGeom prst="roundRect">
            <a:avLst>
              <a:gd name="adj" fmla="val 2752"/>
            </a:avLst>
          </a:prstGeom>
          <a:solidFill>
            <a:schemeClr val="accent6"/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none"/>
        </p:style>
        <p:txBody>
          <a:bodyPr lIns="228600" tIns="228600" rIns="228600" bIns="228600" anchor="t">
            <a:normAutofit/>
          </a:bodyPr>
          <a:lstStyle>
            <a:lvl1pPr>
              <a:defRPr sz="2800" b="0">
                <a:solidFill>
                  <a:schemeClr val="tx2"/>
                </a:solidFill>
                <a:latin typeface="Museo For Dell" pitchFamily="2" charset="0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spd="med">
    <p:wipe dir="r"/>
  </p:transition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 Same Side Corner Rectangle 1"/>
          <p:cNvSpPr/>
          <p:nvPr userDrawn="1"/>
        </p:nvSpPr>
        <p:spPr>
          <a:xfrm rot="5400000">
            <a:off x="-1314926" y="2247105"/>
            <a:ext cx="3544570" cy="929957"/>
          </a:xfrm>
          <a:prstGeom prst="round2SameRect">
            <a:avLst>
              <a:gd name="adj1" fmla="val 13993"/>
              <a:gd name="adj2" fmla="val 0"/>
            </a:avLst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>
              <a:solidFill>
                <a:srgbClr val="FFFFFF"/>
              </a:solidFill>
              <a:latin typeface="Museo Sans For Dell"/>
            </a:endParaRPr>
          </a:p>
        </p:txBody>
      </p:sp>
      <p:sp>
        <p:nvSpPr>
          <p:cNvPr id="11" name="Round Same Side Corner Rectangle 10"/>
          <p:cNvSpPr/>
          <p:nvPr userDrawn="1"/>
        </p:nvSpPr>
        <p:spPr>
          <a:xfrm rot="16200000">
            <a:off x="3447415" y="-1212215"/>
            <a:ext cx="3544570" cy="7848600"/>
          </a:xfrm>
          <a:prstGeom prst="round2SameRect">
            <a:avLst>
              <a:gd name="adj1" fmla="val 4108"/>
              <a:gd name="adj2" fmla="val 0"/>
            </a:avLst>
          </a:prstGeom>
          <a:solidFill>
            <a:schemeClr val="accent1"/>
          </a:solidFill>
          <a:effectLst/>
        </p:spPr>
        <p:txBody>
          <a:bodyPr wrap="square" lIns="182880" tIns="137160" rIns="137160" bIns="137160" rtlCol="0" anchor="ctr">
            <a:noAutofit/>
          </a:bodyPr>
          <a:lstStyle/>
          <a:p>
            <a:pPr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</a:pPr>
            <a:endParaRPr lang="en-US" sz="2000" dirty="0">
              <a:solidFill>
                <a:srgbClr val="FFFFFF"/>
              </a:solidFill>
              <a:latin typeface="Century Schoolbook" charset="0"/>
              <a:ea typeface="Century Schoolbook" charset="0"/>
              <a:cs typeface="Century Schoolbook" charset="0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1829754" y="1797685"/>
            <a:ext cx="5508625" cy="1218795"/>
          </a:xfrm>
        </p:spPr>
        <p:txBody>
          <a:bodyPr/>
          <a:lstStyle>
            <a:lvl1pPr marL="0" indent="0">
              <a:buNone/>
              <a:defRPr sz="4400">
                <a:solidFill>
                  <a:schemeClr val="tx2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81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1829754" y="3039745"/>
            <a:ext cx="5508625" cy="276999"/>
          </a:xfrm>
        </p:spPr>
        <p:txBody>
          <a:bodyPr/>
          <a:lstStyle>
            <a:lvl1pPr marL="0" indent="0">
              <a:buNone/>
              <a:defRPr sz="2000">
                <a:solidFill>
                  <a:schemeClr val="tx2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TextBox 4"/>
          <p:cNvSpPr txBox="1"/>
          <p:nvPr userDrawn="1"/>
        </p:nvSpPr>
        <p:spPr>
          <a:xfrm>
            <a:off x="1829754" y="4153784"/>
            <a:ext cx="914400" cy="914400"/>
          </a:xfrm>
          <a:prstGeom prst="rect">
            <a:avLst/>
          </a:prstGeom>
          <a:noFill/>
        </p:spPr>
        <p:txBody>
          <a:bodyPr wrap="none" rtlCol="0">
            <a:no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85C3"/>
              </a:buClr>
            </a:pPr>
            <a:r>
              <a:rPr lang="en-US" sz="900" dirty="0">
                <a:solidFill>
                  <a:srgbClr val="FFFFFF"/>
                </a:solidFill>
                <a:ea typeface="Arial" charset="0"/>
                <a:cs typeface="Arial" charset="0"/>
              </a:rPr>
              <a:t>© Donald F. Ferguson, 2017. All rights reserved.</a:t>
            </a:r>
          </a:p>
        </p:txBody>
      </p:sp>
    </p:spTree>
    <p:extLst/>
  </p:cSld>
  <p:clrMapOvr>
    <a:masterClrMapping/>
  </p:clrMapOvr>
  <p:transition spd="med">
    <p:wipe dir="r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39126" cy="443198"/>
          </a:xfrm>
        </p:spPr>
        <p:txBody>
          <a:bodyPr wrap="square" anchor="t"/>
          <a:lstStyle>
            <a:lvl1pPr>
              <a:lnSpc>
                <a:spcPct val="90000"/>
              </a:lnSpc>
              <a:defRPr sz="3200" b="0">
                <a:solidFill>
                  <a:schemeClr val="accent1"/>
                </a:solidFill>
                <a:latin typeface="Museo For Dell" pitchFamily="2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  <p:cxnSp>
        <p:nvCxnSpPr>
          <p:cNvPr id="8" name="Straight Connector 7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_No 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 hasCustomPrompt="1"/>
          </p:nvPr>
        </p:nvSpPr>
        <p:spPr>
          <a:xfrm>
            <a:off x="425904" y="196172"/>
            <a:ext cx="8239126" cy="387798"/>
          </a:xfrm>
        </p:spPr>
        <p:txBody>
          <a:bodyPr wrap="square" anchor="t"/>
          <a:lstStyle>
            <a:lvl1pPr>
              <a:lnSpc>
                <a:spcPct val="90000"/>
              </a:lnSpc>
              <a:defRPr sz="2800" b="0">
                <a:solidFill>
                  <a:schemeClr val="accent1"/>
                </a:solidFill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</a:t>
            </a:r>
          </a:p>
        </p:txBody>
      </p:sp>
    </p:spTree>
  </p:cSld>
  <p:clrMapOvr>
    <a:masterClrMapping/>
  </p:clrMapOvr>
  <p:transition spd="med">
    <p:wipe dir="r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 noChangeShapeType="1"/>
          </p:cNvCxnSpPr>
          <p:nvPr userDrawn="1"/>
        </p:nvCxnSpPr>
        <p:spPr bwMode="auto">
          <a:xfrm>
            <a:off x="436563" y="4629150"/>
            <a:ext cx="8262035" cy="0"/>
          </a:xfrm>
          <a:prstGeom prst="line">
            <a:avLst/>
          </a:prstGeom>
          <a:noFill/>
          <a:ln w="9525">
            <a:solidFill>
              <a:srgbClr val="AAAAAA"/>
            </a:solidFill>
            <a:round/>
            <a:headEnd/>
            <a:tailEnd/>
          </a:ln>
        </p:spPr>
      </p:cxnSp>
    </p:spTree>
  </p:cSld>
  <p:clrMapOvr>
    <a:masterClrMapping/>
  </p:clrMapOvr>
  <p:transition spd="med">
    <p:wipe dir="r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2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tif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8.xml"/><Relationship Id="rId7" Type="http://schemas.openxmlformats.org/officeDocument/2006/relationships/slideLayout" Target="../slideLayouts/slideLayout22.xml"/><Relationship Id="rId2" Type="http://schemas.openxmlformats.org/officeDocument/2006/relationships/slideLayout" Target="../slideLayouts/slideLayout17.xml"/><Relationship Id="rId1" Type="http://schemas.openxmlformats.org/officeDocument/2006/relationships/slideLayout" Target="../slideLayouts/slideLayout16.xml"/><Relationship Id="rId6" Type="http://schemas.openxmlformats.org/officeDocument/2006/relationships/slideLayout" Target="../slideLayouts/slideLayout21.xml"/><Relationship Id="rId5" Type="http://schemas.openxmlformats.org/officeDocument/2006/relationships/slideLayout" Target="../slideLayouts/slideLayout20.xml"/><Relationship Id="rId4" Type="http://schemas.openxmlformats.org/officeDocument/2006/relationships/slideLayout" Target="../slideLayouts/slideLayout19.xml"/><Relationship Id="rId9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6" Type="http://schemas.openxmlformats.org/officeDocument/2006/relationships/image" Target="../media/image5.png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theme" Target="../theme/theme3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slideLayout" Target="../slideLayouts/slideLayout49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6" Type="http://schemas.openxmlformats.org/officeDocument/2006/relationships/theme" Target="../theme/theme4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slideLayout" Target="../slideLayouts/slideLayout5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1704585" y="4807343"/>
            <a:ext cx="193444" cy="6617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800" kern="1200" smtClean="0">
                <a:solidFill>
                  <a:schemeClr val="bg2">
                    <a:lumMod val="50000"/>
                    <a:lumOff val="50000"/>
                  </a:schemeClr>
                </a:solidFill>
                <a:latin typeface="Museo Sans For Dell" pitchFamily="2" charset="0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800" kern="1200" dirty="0" err="1">
              <a:solidFill>
                <a:schemeClr val="bg2">
                  <a:lumMod val="50000"/>
                  <a:lumOff val="50000"/>
                </a:schemeClr>
              </a:solidFill>
              <a:latin typeface="Museo Sans For Dell" pitchFamily="2" charset="0"/>
              <a:ea typeface="+mn-ea"/>
              <a:cs typeface="+mn-cs"/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220086" y="196172"/>
            <a:ext cx="8504250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220086" y="801974"/>
            <a:ext cx="8504250" cy="38700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3"/>
          <p:cNvSpPr txBox="1"/>
          <p:nvPr/>
        </p:nvSpPr>
        <p:spPr bwMode="black">
          <a:xfrm>
            <a:off x="6462638" y="4873522"/>
            <a:ext cx="1180536" cy="138499"/>
          </a:xfrm>
          <a:prstGeom prst="rect">
            <a:avLst/>
          </a:prstGeom>
          <a:noFill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900" baseline="0" dirty="0">
                <a:solidFill>
                  <a:schemeClr val="bg2">
                    <a:lumMod val="50000"/>
                    <a:lumOff val="50000"/>
                  </a:schemeClr>
                </a:solidFill>
                <a:latin typeface="Arial" charset="0"/>
                <a:ea typeface="Arial" charset="0"/>
                <a:cs typeface="Arial" charset="0"/>
              </a:rPr>
              <a:t>   Donald F. Ferguson</a:t>
            </a:r>
            <a:endParaRPr lang="en-US" sz="900" dirty="0">
              <a:solidFill>
                <a:schemeClr val="bg2">
                  <a:lumMod val="50000"/>
                  <a:lumOff val="50000"/>
                </a:schemeClr>
              </a:solidFill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2" name="TextBox 11" hidden="1"/>
          <p:cNvSpPr txBox="1"/>
          <p:nvPr/>
        </p:nvSpPr>
        <p:spPr>
          <a:xfrm>
            <a:off x="1724025" y="4844717"/>
            <a:ext cx="649537" cy="11080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fld id="{5084195E-6DF7-4B3B-A2AB-E67BEB13BF64}" type="datetime1">
              <a:rPr lang="en-US" sz="800" smtClean="0">
                <a:solidFill>
                  <a:schemeClr val="bg2">
                    <a:lumMod val="50000"/>
                    <a:lumOff val="50000"/>
                  </a:schemeClr>
                </a:solidFill>
                <a:latin typeface="+mn-lt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bg1"/>
                </a:buClr>
              </a:pPr>
              <a:t>6/29/18</a:t>
            </a:fld>
            <a:endParaRPr lang="en-US" sz="800" dirty="0">
              <a:solidFill>
                <a:schemeClr val="bg2">
                  <a:lumMod val="50000"/>
                  <a:lumOff val="50000"/>
                </a:schemeClr>
              </a:solidFill>
              <a:latin typeface="+mn-lt"/>
            </a:endParaRPr>
          </a:p>
        </p:txBody>
      </p:sp>
      <p:sp>
        <p:nvSpPr>
          <p:cNvPr id="7" name="TextBox 6"/>
          <p:cNvSpPr txBox="1"/>
          <p:nvPr userDrawn="1"/>
        </p:nvSpPr>
        <p:spPr bwMode="black">
          <a:xfrm>
            <a:off x="2372701" y="4755078"/>
            <a:ext cx="3615265" cy="342273"/>
          </a:xfrm>
          <a:prstGeom prst="rect">
            <a:avLst/>
          </a:prstGeom>
          <a:noFill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i="1" dirty="0"/>
              <a:t>Building</a:t>
            </a:r>
            <a:r>
              <a:rPr lang="en-US" sz="900" i="1" baseline="0" dirty="0"/>
              <a:t> and Teaching a Complete </a:t>
            </a:r>
            <a:r>
              <a:rPr lang="en-US" sz="900" i="1" baseline="0" dirty="0" err="1"/>
              <a:t>Serverless</a:t>
            </a:r>
            <a:r>
              <a:rPr lang="en-US" sz="900" i="1" baseline="0" dirty="0"/>
              <a:t> Solution</a:t>
            </a:r>
            <a:br>
              <a:rPr lang="en-US" sz="900" i="1" baseline="0" dirty="0"/>
            </a:br>
            <a:r>
              <a:rPr lang="en-US" sz="900" i="1" baseline="0" dirty="0"/>
              <a:t>Third International Workshop on </a:t>
            </a:r>
            <a:r>
              <a:rPr lang="en-US" sz="900" i="1" baseline="0" dirty="0" err="1"/>
              <a:t>Serverless</a:t>
            </a:r>
            <a:r>
              <a:rPr lang="en-US" sz="900" i="1" baseline="0" dirty="0"/>
              <a:t> Computing (</a:t>
            </a:r>
            <a:r>
              <a:rPr lang="en-US" sz="900" i="1" baseline="0" dirty="0" err="1"/>
              <a:t>WoSC</a:t>
            </a:r>
            <a:r>
              <a:rPr lang="en-US" sz="900" i="1" baseline="0" dirty="0"/>
              <a:t>) 2018</a:t>
            </a:r>
            <a:endParaRPr lang="en-US" sz="1050" i="1" strike="sngStrike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7"/>
          <a:stretch>
            <a:fillRect/>
          </a:stretch>
        </p:blipFill>
        <p:spPr>
          <a:xfrm>
            <a:off x="8117845" y="4507507"/>
            <a:ext cx="606491" cy="620151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220086" y="4728530"/>
            <a:ext cx="1009827" cy="298740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874" r:id="rId1"/>
    <p:sldLayoutId id="2147483875" r:id="rId2"/>
    <p:sldLayoutId id="2147483897" r:id="rId3"/>
    <p:sldLayoutId id="2147483898" r:id="rId4"/>
    <p:sldLayoutId id="2147483876" r:id="rId5"/>
    <p:sldLayoutId id="2147483877" r:id="rId6"/>
    <p:sldLayoutId id="2147483903" r:id="rId7"/>
    <p:sldLayoutId id="2147483879" r:id="rId8"/>
    <p:sldLayoutId id="2147483896" r:id="rId9"/>
    <p:sldLayoutId id="2147483880" r:id="rId10"/>
    <p:sldLayoutId id="2147483881" r:id="rId11"/>
    <p:sldLayoutId id="2147483882" r:id="rId12"/>
    <p:sldLayoutId id="2147483884" r:id="rId13"/>
    <p:sldLayoutId id="2147483885" r:id="rId14"/>
    <p:sldLayoutId id="2147483923" r:id="rId15"/>
  </p:sldLayoutIdLst>
  <p:transition spd="med">
    <p:wipe dir="r"/>
  </p:transition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i="0" cap="none" baseline="0">
          <a:solidFill>
            <a:schemeClr val="accent1"/>
          </a:solidFill>
          <a:latin typeface="Century Schoolbook" charset="0"/>
          <a:ea typeface="Century Schoolbook" charset="0"/>
          <a:cs typeface="Century Schoolbook" charset="0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Arial" pitchFamily="34" charset="0"/>
        <a:buChar char="•"/>
        <a:defRPr sz="180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1pPr>
      <a:lvl2pPr marL="574675" indent="-223838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Museo Sans For Dell" pitchFamily="2" charset="0"/>
        <a:buChar char="–"/>
        <a:defRPr sz="1600" baseline="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2pPr>
      <a:lvl3pPr marL="909638" indent="-220663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Museo Sans For Dell" pitchFamily="2" charset="0"/>
        <a:buChar char="–"/>
        <a:defRPr sz="1400" baseline="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3pPr>
      <a:lvl4pPr marL="1200150" indent="-176213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Museo For Dell 300" pitchFamily="50" charset="0"/>
        <a:buChar char="–"/>
        <a:defRPr sz="120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/>
          <p:cNvPicPr>
            <a:picLocks noChangeAspect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 bwMode="black">
          <a:xfrm>
            <a:off x="8323824" y="4697836"/>
            <a:ext cx="377504" cy="377504"/>
          </a:xfrm>
          <a:prstGeom prst="rect">
            <a:avLst/>
          </a:prstGeom>
        </p:spPr>
      </p:pic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425907" y="201168"/>
            <a:ext cx="8239125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title 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69264"/>
            <a:ext cx="8239125" cy="97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marL="1246188" marR="0" lvl="3" indent="-220663" algn="l" defTabSz="914400" rtl="0" eaLnBrk="1" fontAlgn="base" latinLnBrk="0" hangingPunct="1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chemeClr val="tx2"/>
              </a:buClr>
              <a:buSzTx/>
              <a:buFont typeface="Museo Sans For Dell" pitchFamily="2" charset="0"/>
              <a:buChar char="–"/>
              <a:tabLst/>
              <a:defRPr/>
            </a:pPr>
            <a:r>
              <a:rPr lang="en-US" dirty="0"/>
              <a:t>Fourth level</a:t>
            </a:r>
          </a:p>
        </p:txBody>
      </p:sp>
      <p:sp>
        <p:nvSpPr>
          <p:cNvPr id="17" name="TextBox 16" hidden="1"/>
          <p:cNvSpPr txBox="1"/>
          <p:nvPr/>
        </p:nvSpPr>
        <p:spPr>
          <a:xfrm>
            <a:off x="1724025" y="4830428"/>
            <a:ext cx="649537" cy="11080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fld id="{734172E7-D5BA-4D01-91D8-E4A8A3A75AB4}" type="datetime1">
              <a:rPr lang="en-US" sz="800" smtClean="0">
                <a:solidFill>
                  <a:schemeClr val="tx2"/>
                </a:solidFill>
                <a:latin typeface="+mn-lt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chemeClr val="bg1"/>
                </a:buClr>
              </a:pPr>
              <a:t>6/29/18</a:t>
            </a:fld>
            <a:endParaRPr lang="en-US" sz="800" dirty="0">
              <a:solidFill>
                <a:schemeClr val="tx2"/>
              </a:solidFill>
              <a:latin typeface="+mn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30712" y="4826970"/>
            <a:ext cx="265176" cy="1188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fld id="{58EC7406-F4CC-4ABF-902E-2AF4E70E5C0F}" type="slidenum">
              <a:rPr lang="en-US" sz="800" kern="1200" smtClean="0">
                <a:solidFill>
                  <a:schemeClr val="tx2"/>
                </a:solidFill>
                <a:latin typeface="Museo Sans For Dell" pitchFamily="2" charset="0"/>
                <a:ea typeface="+mn-ea"/>
                <a:cs typeface="+mn-cs"/>
              </a:rPr>
              <a:pPr algn="l" rtl="0" fontAlgn="base">
                <a:lnSpc>
                  <a:spcPct val="90000"/>
                </a:lnSpc>
                <a:spcBef>
                  <a:spcPct val="0"/>
                </a:spcBef>
                <a:spcAft>
                  <a:spcPct val="0"/>
                </a:spcAft>
                <a:buClr>
                  <a:schemeClr val="bg1"/>
                </a:buClr>
              </a:pPr>
              <a:t>‹#›</a:t>
            </a:fld>
            <a:endParaRPr lang="en-US" sz="800" kern="1200" dirty="0" err="1">
              <a:solidFill>
                <a:schemeClr val="tx2"/>
              </a:solidFill>
              <a:latin typeface="Museo Sans For Dell" pitchFamily="2" charset="0"/>
              <a:ea typeface="+mn-ea"/>
              <a:cs typeface="+mn-cs"/>
            </a:endParaRPr>
          </a:p>
        </p:txBody>
      </p:sp>
      <p:sp>
        <p:nvSpPr>
          <p:cNvPr id="19" name="TextBox 18"/>
          <p:cNvSpPr txBox="1"/>
          <p:nvPr/>
        </p:nvSpPr>
        <p:spPr bwMode="black">
          <a:xfrm>
            <a:off x="5459388" y="4810807"/>
            <a:ext cx="2743200" cy="138499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r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FontTx/>
              <a:buNone/>
            </a:pPr>
            <a:r>
              <a:rPr lang="en-US" sz="900" dirty="0">
                <a:solidFill>
                  <a:schemeClr val="tx2"/>
                </a:solidFill>
                <a:latin typeface="Museo Sans For Dell" pitchFamily="2" charset="0"/>
              </a:rPr>
              <a:t>Services</a:t>
            </a:r>
          </a:p>
        </p:txBody>
      </p:sp>
      <p:sp>
        <p:nvSpPr>
          <p:cNvPr id="9" name="TextBox 8"/>
          <p:cNvSpPr txBox="1"/>
          <p:nvPr userDrawn="1"/>
        </p:nvSpPr>
        <p:spPr>
          <a:xfrm>
            <a:off x="742950" y="4824081"/>
            <a:ext cx="933450" cy="124650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>
                <a:schemeClr val="bg1"/>
              </a:buClr>
            </a:pPr>
            <a:r>
              <a:rPr lang="en-US" sz="900" kern="1200" dirty="0">
                <a:solidFill>
                  <a:schemeClr val="tx2"/>
                </a:solidFill>
                <a:latin typeface="+mn-lt"/>
                <a:ea typeface="+mn-ea"/>
                <a:cs typeface="+mn-cs"/>
              </a:rPr>
              <a:t>Room for text</a:t>
            </a:r>
          </a:p>
        </p:txBody>
      </p:sp>
      <p:sp>
        <p:nvSpPr>
          <p:cNvPr id="2" name="fl" descr="                        Dell - Internal Use - Confidential"/>
          <p:cNvSpPr txBox="1"/>
          <p:nvPr userDrawn="1"/>
        </p:nvSpPr>
        <p:spPr>
          <a:xfrm>
            <a:off x="0" y="4963414"/>
            <a:ext cx="9144000" cy="0"/>
          </a:xfrm>
          <a:prstGeom prst="rect">
            <a:avLst/>
          </a:prstGeom>
          <a:noFill/>
        </p:spPr>
        <p:txBody>
          <a:bodyPr vert="horz" wrap="none" rtlCol="0">
            <a:no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850" b="1" i="0" u="none" baseline="0">
                <a:solidFill>
                  <a:srgbClr val="7F7F7F"/>
                </a:solidFill>
                <a:latin typeface="museo sans for dell"/>
              </a:rPr>
              <a:t>                        Dell - Internal Use - Confidential</a:t>
            </a:r>
            <a:endParaRPr lang="en-US" sz="850" b="1" i="0" u="none" baseline="0" dirty="0" err="1">
              <a:solidFill>
                <a:srgbClr val="7F7F7F"/>
              </a:solidFill>
              <a:latin typeface="museo sans for dell"/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888" r:id="rId1"/>
    <p:sldLayoutId id="2147483901" r:id="rId2"/>
    <p:sldLayoutId id="2147483902" r:id="rId3"/>
    <p:sldLayoutId id="2147483889" r:id="rId4"/>
    <p:sldLayoutId id="2147483895" r:id="rId5"/>
    <p:sldLayoutId id="2147483893" r:id="rId6"/>
    <p:sldLayoutId id="2147483890" r:id="rId7"/>
  </p:sldLayoutIdLst>
  <p:transition spd="med">
    <p:wipe dir="r"/>
  </p:transition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0" cap="none" baseline="0">
          <a:solidFill>
            <a:schemeClr val="tx2"/>
          </a:solidFill>
          <a:latin typeface="Museo For Dell" pitchFamily="2" charset="0"/>
          <a:ea typeface="Museo For Dell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200"/>
        </a:spcBef>
        <a:spcAft>
          <a:spcPts val="0"/>
        </a:spcAft>
        <a:buClr>
          <a:schemeClr val="tx2"/>
        </a:buClr>
        <a:buFont typeface="Arial" pitchFamily="34" charset="0"/>
        <a:buChar char="•"/>
        <a:defRPr sz="1800" baseline="0">
          <a:solidFill>
            <a:schemeClr val="tx2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574675" indent="-223838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tx2"/>
        </a:buClr>
        <a:buSzPct val="100000"/>
        <a:buFont typeface="Museo Sans For Dell" pitchFamily="2" charset="0"/>
        <a:buChar char="–"/>
        <a:defRPr sz="1600" baseline="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2pPr>
      <a:lvl3pPr marL="909638" marR="0" indent="-220663" algn="l" defTabSz="914400" rtl="0" eaLnBrk="1" fontAlgn="base" latinLnBrk="0" hangingPunct="1">
        <a:lnSpc>
          <a:spcPct val="90000"/>
        </a:lnSpc>
        <a:spcBef>
          <a:spcPts val="300"/>
        </a:spcBef>
        <a:spcAft>
          <a:spcPts val="0"/>
        </a:spcAft>
        <a:buClr>
          <a:schemeClr val="tx2"/>
        </a:buClr>
        <a:buSzTx/>
        <a:buFont typeface="Museo Sans For Dell" pitchFamily="2" charset="0"/>
        <a:buChar char="–"/>
        <a:tabLst/>
        <a:defRPr sz="140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3pPr>
      <a:lvl4pPr marL="1246188" indent="-222250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200">
          <a:solidFill>
            <a:schemeClr val="tx2"/>
          </a:solidFill>
          <a:latin typeface="Museo Sans For Dell" pitchFamily="2" charset="0"/>
          <a:ea typeface="Museo Sans For Dell" pitchFamily="2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438150" y="196172"/>
            <a:ext cx="8248650" cy="3323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55477"/>
            <a:ext cx="8248650" cy="1057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pic>
        <p:nvPicPr>
          <p:cNvPr id="6" name="Picture 5" descr="dell_gray_logo.png"/>
          <p:cNvPicPr>
            <a:picLocks noChangeAspect="1"/>
          </p:cNvPicPr>
          <p:nvPr/>
        </p:nvPicPr>
        <p:blipFill>
          <a:blip r:embed="rId16" cstate="screen"/>
          <a:stretch>
            <a:fillRect/>
          </a:stretch>
        </p:blipFill>
        <p:spPr bwMode="black">
          <a:xfrm>
            <a:off x="8193025" y="4670013"/>
            <a:ext cx="573025" cy="429769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40237" y="4843076"/>
            <a:ext cx="265176" cy="89154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9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pPr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900" dirty="0" err="1">
              <a:solidFill>
                <a:srgbClr val="000000">
                  <a:lumMod val="50000"/>
                  <a:lumOff val="50000"/>
                </a:srgbClr>
              </a:solidFill>
              <a:latin typeface="Museo Sans For Dell"/>
            </a:endParaRPr>
          </a:p>
        </p:txBody>
      </p:sp>
      <p:sp>
        <p:nvSpPr>
          <p:cNvPr id="16" name="TextBox 15" hidden="1"/>
          <p:cNvSpPr txBox="1"/>
          <p:nvPr/>
        </p:nvSpPr>
        <p:spPr>
          <a:xfrm>
            <a:off x="1895476" y="4825328"/>
            <a:ext cx="649537" cy="124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85C3"/>
              </a:buClr>
            </a:pPr>
            <a:fld id="{E00CF047-7350-4707-AA1A-E56FA69586CC}" type="datetime1">
              <a:rPr lang="en-US" sz="9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85C3"/>
                </a:buClr>
              </a:pPr>
              <a:t>6/29/18</a:t>
            </a:fld>
            <a:endParaRPr lang="en-US" sz="900" dirty="0">
              <a:solidFill>
                <a:srgbClr val="000000">
                  <a:lumMod val="50000"/>
                  <a:lumOff val="50000"/>
                </a:srgbClr>
              </a:solidFill>
              <a:latin typeface="Museo Sans For Dell"/>
            </a:endParaRPr>
          </a:p>
        </p:txBody>
      </p:sp>
      <p:sp>
        <p:nvSpPr>
          <p:cNvPr id="13" name="TextBox 12" hidden="1"/>
          <p:cNvSpPr txBox="1"/>
          <p:nvPr/>
        </p:nvSpPr>
        <p:spPr>
          <a:xfrm>
            <a:off x="1895476" y="4825328"/>
            <a:ext cx="649537" cy="12465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85C3"/>
              </a:buClr>
            </a:pPr>
            <a:fld id="{E00CF047-7350-4707-AA1A-E56FA69586CC}" type="datetime1">
              <a:rPr lang="en-US" sz="9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85C3"/>
                </a:buClr>
              </a:pPr>
              <a:t>6/29/18</a:t>
            </a:fld>
            <a:endParaRPr lang="en-US" sz="900" dirty="0">
              <a:solidFill>
                <a:srgbClr val="000000">
                  <a:lumMod val="50000"/>
                  <a:lumOff val="50000"/>
                </a:srgbClr>
              </a:solidFill>
              <a:latin typeface="Museo Sans For Dell"/>
            </a:endParaRPr>
          </a:p>
        </p:txBody>
      </p:sp>
      <p:sp>
        <p:nvSpPr>
          <p:cNvPr id="9" name="TextBox 8"/>
          <p:cNvSpPr txBox="1"/>
          <p:nvPr/>
        </p:nvSpPr>
        <p:spPr bwMode="black">
          <a:xfrm>
            <a:off x="5350331" y="4828025"/>
            <a:ext cx="2743200" cy="153888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en-US" sz="1000" dirty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t>Dell Commerce Services Group </a:t>
            </a:r>
          </a:p>
        </p:txBody>
      </p:sp>
      <p:sp>
        <p:nvSpPr>
          <p:cNvPr id="11" name="TextBox 10"/>
          <p:cNvSpPr txBox="1"/>
          <p:nvPr userDrawn="1"/>
        </p:nvSpPr>
        <p:spPr>
          <a:xfrm>
            <a:off x="752475" y="4818405"/>
            <a:ext cx="1337582" cy="138499"/>
          </a:xfrm>
          <a:prstGeom prst="rect">
            <a:avLst/>
          </a:prstGeom>
        </p:spPr>
        <p:txBody>
          <a:bodyPr vert="horz"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buClr>
                <a:srgbClr val="0085C3"/>
              </a:buClr>
            </a:pPr>
            <a:r>
              <a:rPr lang="en-US" sz="1000" dirty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t>Dell Confidential</a:t>
            </a:r>
          </a:p>
        </p:txBody>
      </p:sp>
      <p:sp>
        <p:nvSpPr>
          <p:cNvPr id="2" name="fl" descr="                        Dell - Internal Use - Confidential"/>
          <p:cNvSpPr txBox="1"/>
          <p:nvPr userDrawn="1"/>
        </p:nvSpPr>
        <p:spPr>
          <a:xfrm>
            <a:off x="0" y="4963414"/>
            <a:ext cx="2505814" cy="210058"/>
          </a:xfrm>
          <a:prstGeom prst="rect">
            <a:avLst/>
          </a:prstGeom>
          <a:noFill/>
        </p:spPr>
        <p:txBody>
          <a:bodyPr vert="horz" wrap="none" rtlCol="0">
            <a:spAutoFit/>
          </a:bodyPr>
          <a:lstStyle/>
          <a:p>
            <a:pPr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bg1"/>
              </a:buClr>
            </a:pPr>
            <a:r>
              <a:rPr lang="en-US" sz="850" b="1" i="0" u="none" baseline="0">
                <a:solidFill>
                  <a:srgbClr val="7F7F7F"/>
                </a:solidFill>
                <a:latin typeface="museo sans for dell"/>
              </a:rPr>
              <a:t>                        Dell - Internal Use - Confidential</a:t>
            </a:r>
            <a:endParaRPr lang="en-US" sz="850" b="1" i="0" u="none" baseline="0" dirty="0" err="1">
              <a:solidFill>
                <a:srgbClr val="7F7F7F"/>
              </a:solidFill>
              <a:latin typeface="museo sans for dell"/>
            </a:endParaRPr>
          </a:p>
        </p:txBody>
      </p:sp>
    </p:spTree>
    <p:extLst>
      <p:ext uri="{BB962C8B-B14F-4D97-AF65-F5344CB8AC3E}">
        <p14:creationId xmlns:p14="http://schemas.microsoft.com/office/powerpoint/2010/main" val="1538340585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06" r:id="rId1"/>
    <p:sldLayoutId id="2147483907" r:id="rId2"/>
    <p:sldLayoutId id="2147483908" r:id="rId3"/>
    <p:sldLayoutId id="2147483909" r:id="rId4"/>
    <p:sldLayoutId id="2147483910" r:id="rId5"/>
    <p:sldLayoutId id="2147483911" r:id="rId6"/>
    <p:sldLayoutId id="2147483912" r:id="rId7"/>
    <p:sldLayoutId id="2147483913" r:id="rId8"/>
    <p:sldLayoutId id="2147483914" r:id="rId9"/>
    <p:sldLayoutId id="2147483915" r:id="rId10"/>
    <p:sldLayoutId id="2147483916" r:id="rId11"/>
    <p:sldLayoutId id="2147483917" r:id="rId12"/>
    <p:sldLayoutId id="2147483918" r:id="rId13"/>
    <p:sldLayoutId id="2147483919" r:id="rId14"/>
  </p:sldLayoutIdLst>
  <p:transition spd="med">
    <p:wipe dir="r"/>
  </p:transition>
  <p:hf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400" b="0" cap="none" baseline="0">
          <a:solidFill>
            <a:schemeClr val="bg1"/>
          </a:solidFill>
          <a:latin typeface="Museo For Dell" pitchFamily="2" charset="0"/>
          <a:ea typeface="Museo For Dell" pitchFamily="2" charset="0"/>
          <a:cs typeface="+mj-cs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200"/>
        </a:spcBef>
        <a:spcAft>
          <a:spcPts val="0"/>
        </a:spcAft>
        <a:buClr>
          <a:schemeClr val="bg1"/>
        </a:buClr>
        <a:buFont typeface="Arial" pitchFamily="34" charset="0"/>
        <a:buChar char="•"/>
        <a:defRPr sz="2000">
          <a:solidFill>
            <a:schemeClr val="tx1"/>
          </a:solidFill>
          <a:latin typeface="Museo Sans For Dell" pitchFamily="2" charset="0"/>
          <a:ea typeface="Museo Sans For Dell" pitchFamily="2" charset="0"/>
          <a:cs typeface="+mn-cs"/>
        </a:defRPr>
      </a:lvl1pPr>
      <a:lvl2pPr marL="574675" indent="-233363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bg1"/>
        </a:buClr>
        <a:buFont typeface="Museo Sans For Dell" pitchFamily="2" charset="0"/>
        <a:buChar char="–"/>
        <a:defRPr sz="1800" baseline="0">
          <a:solidFill>
            <a:schemeClr val="tx1"/>
          </a:solidFill>
          <a:latin typeface="Museo Sans For Dell" pitchFamily="2" charset="0"/>
          <a:ea typeface="Museo Sans For Dell" pitchFamily="2" charset="0"/>
        </a:defRPr>
      </a:lvl2pPr>
      <a:lvl3pPr marL="909638" indent="-220663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bg1"/>
        </a:buClr>
        <a:buFont typeface="Museo Sans For Dell" pitchFamily="2" charset="0"/>
        <a:buChar char="–"/>
        <a:defRPr sz="1600" baseline="0">
          <a:solidFill>
            <a:schemeClr val="tx1"/>
          </a:solidFill>
          <a:latin typeface="Museo Sans For Dell" pitchFamily="2" charset="0"/>
          <a:ea typeface="Museo Sans For Dell" pitchFamily="2" charset="0"/>
        </a:defRPr>
      </a:lvl3pPr>
      <a:lvl4pPr marL="1246188" indent="-222250" algn="l" rtl="0" eaLnBrk="1" fontAlgn="base" hangingPunct="1">
        <a:lnSpc>
          <a:spcPct val="90000"/>
        </a:lnSpc>
        <a:spcBef>
          <a:spcPts val="300"/>
        </a:spcBef>
        <a:spcAft>
          <a:spcPts val="0"/>
        </a:spcAft>
        <a:buClr>
          <a:schemeClr val="bg1"/>
        </a:buClr>
        <a:buFont typeface="Museo For Dell 300" pitchFamily="50" charset="0"/>
        <a:buChar char="–"/>
        <a:defRPr sz="1400">
          <a:solidFill>
            <a:schemeClr val="tx1"/>
          </a:solidFill>
          <a:latin typeface="Museo Sans For Dell" pitchFamily="2" charset="0"/>
          <a:ea typeface="Museo Sans For Dell" pitchFamily="2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430712" y="4807343"/>
            <a:ext cx="265176" cy="11887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/>
          <a:p>
            <a:pPr>
              <a:lnSpc>
                <a:spcPct val="90000"/>
              </a:lnSpc>
              <a:buClr>
                <a:srgbClr val="0085C3"/>
              </a:buClr>
            </a:pPr>
            <a:fld id="{58EC7406-F4CC-4ABF-902E-2AF4E70E5C0F}" type="slidenum">
              <a:rPr lang="en-US" sz="8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 pitchFamily="2" charset="0"/>
              </a:rPr>
              <a:pPr>
                <a:lnSpc>
                  <a:spcPct val="90000"/>
                </a:lnSpc>
                <a:buClr>
                  <a:srgbClr val="0085C3"/>
                </a:buClr>
              </a:pPr>
              <a:t>‹#›</a:t>
            </a:fld>
            <a:endParaRPr lang="en-US" sz="800" dirty="0" err="1">
              <a:solidFill>
                <a:srgbClr val="000000">
                  <a:lumMod val="50000"/>
                  <a:lumOff val="50000"/>
                </a:srgbClr>
              </a:solidFill>
              <a:latin typeface="Museo Sans For Dell" pitchFamily="2" charset="0"/>
            </a:endParaRPr>
          </a:p>
        </p:txBody>
      </p:sp>
      <p:sp>
        <p:nvSpPr>
          <p:cNvPr id="1028" name="Title Placeholder 21"/>
          <p:cNvSpPr>
            <a:spLocks noGrp="1"/>
          </p:cNvSpPr>
          <p:nvPr>
            <p:ph type="title"/>
          </p:nvPr>
        </p:nvSpPr>
        <p:spPr bwMode="auto">
          <a:xfrm>
            <a:off x="425907" y="196172"/>
            <a:ext cx="8279943" cy="3877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dirty="0"/>
              <a:t>Click to edit master title</a:t>
            </a:r>
          </a:p>
        </p:txBody>
      </p:sp>
      <p:sp>
        <p:nvSpPr>
          <p:cNvPr id="1029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969168"/>
            <a:ext cx="8267136" cy="3702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text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</p:txBody>
      </p:sp>
      <p:sp>
        <p:nvSpPr>
          <p:cNvPr id="4" name="TextBox 3"/>
          <p:cNvSpPr txBox="1"/>
          <p:nvPr/>
        </p:nvSpPr>
        <p:spPr bwMode="black">
          <a:xfrm>
            <a:off x="5981136" y="4807343"/>
            <a:ext cx="2743200" cy="138499"/>
          </a:xfrm>
          <a:prstGeom prst="rect">
            <a:avLst/>
          </a:prstGeom>
          <a:noFill/>
        </p:spPr>
        <p:txBody>
          <a:bodyPr lIns="0" tIns="0" rIns="0" bIns="0">
            <a:prstTxWarp prst="textNoShape">
              <a:avLst/>
            </a:prstTxWarp>
            <a:spAutoFit/>
          </a:bodyPr>
          <a:lstStyle/>
          <a:p>
            <a:pPr algn="r"/>
            <a:r>
              <a:rPr lang="en-US" sz="900" dirty="0">
                <a:solidFill>
                  <a:srgbClr val="000000">
                    <a:lumMod val="50000"/>
                    <a:lumOff val="50000"/>
                  </a:srgbClr>
                </a:solidFill>
                <a:ea typeface="Arial" charset="0"/>
                <a:cs typeface="Arial" charset="0"/>
              </a:rPr>
              <a:t>   © Donald F. Ferguson, 2017. All rights reserved.</a:t>
            </a:r>
          </a:p>
        </p:txBody>
      </p:sp>
      <p:sp>
        <p:nvSpPr>
          <p:cNvPr id="12" name="TextBox 11" hidden="1"/>
          <p:cNvSpPr txBox="1"/>
          <p:nvPr/>
        </p:nvSpPr>
        <p:spPr>
          <a:xfrm>
            <a:off x="1724025" y="4844717"/>
            <a:ext cx="649537" cy="110800"/>
          </a:xfrm>
          <a:prstGeom prst="rect">
            <a:avLst/>
          </a:prstGeom>
          <a:noFill/>
        </p:spPr>
        <p:txBody>
          <a:bodyPr wrap="square" lIns="0" tIns="0" rIns="0" bIns="0" rtlCol="0" anchor="ctr">
            <a:spAutoFit/>
          </a:bodyPr>
          <a:lstStyle/>
          <a:p>
            <a:pPr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0085C3"/>
              </a:buClr>
            </a:pPr>
            <a:fld id="{5084195E-6DF7-4B3B-A2AB-E67BEB13BF64}" type="datetime1">
              <a:rPr lang="en-US" sz="800" smtClean="0">
                <a:solidFill>
                  <a:srgbClr val="000000">
                    <a:lumMod val="50000"/>
                    <a:lumOff val="50000"/>
                  </a:srgbClr>
                </a:solidFill>
                <a:latin typeface="Museo Sans For Dell"/>
              </a:rPr>
              <a:pPr>
                <a:lnSpc>
                  <a:spcPct val="90000"/>
                </a:lnSpc>
                <a:spcBef>
                  <a:spcPts val="600"/>
                </a:spcBef>
                <a:spcAft>
                  <a:spcPts val="0"/>
                </a:spcAft>
                <a:buClr>
                  <a:srgbClr val="0085C3"/>
                </a:buClr>
              </a:pPr>
              <a:t>6/29/18</a:t>
            </a:fld>
            <a:endParaRPr lang="en-US" sz="800" dirty="0">
              <a:solidFill>
                <a:srgbClr val="000000">
                  <a:lumMod val="50000"/>
                  <a:lumOff val="50000"/>
                </a:srgbClr>
              </a:solidFill>
              <a:latin typeface="Museo Sans For Dell"/>
            </a:endParaRPr>
          </a:p>
        </p:txBody>
      </p:sp>
      <p:sp>
        <p:nvSpPr>
          <p:cNvPr id="7" name="TextBox 6"/>
          <p:cNvSpPr txBox="1"/>
          <p:nvPr userDrawn="1"/>
        </p:nvSpPr>
        <p:spPr bwMode="black">
          <a:xfrm>
            <a:off x="1945263" y="4757915"/>
            <a:ext cx="4214905" cy="332399"/>
          </a:xfrm>
          <a:prstGeom prst="rect">
            <a:avLst/>
          </a:prstGeom>
          <a:noFill/>
        </p:spPr>
        <p:txBody>
          <a:bodyPr wrap="square" lIns="0" tIns="0" rIns="0" bIns="0">
            <a:prstTxWarp prst="textNoShape">
              <a:avLst/>
            </a:prstTxWarp>
            <a:spAutoFit/>
          </a:bodyPr>
          <a:lstStyle/>
          <a:p>
            <a:pPr>
              <a:lnSpc>
                <a:spcPct val="120000"/>
              </a:lnSpc>
            </a:pPr>
            <a:r>
              <a:rPr lang="en-US" sz="900" i="1" dirty="0">
                <a:solidFill>
                  <a:srgbClr val="444444"/>
                </a:solidFill>
              </a:rPr>
              <a:t>COMS E6998 – </a:t>
            </a:r>
            <a:r>
              <a:rPr lang="en-US" sz="1000" dirty="0">
                <a:solidFill>
                  <a:srgbClr val="444444"/>
                </a:solidFill>
              </a:rPr>
              <a:t>Microservices and Cloud Applications</a:t>
            </a:r>
            <a:br>
              <a:rPr lang="en-US" sz="1000" dirty="0">
                <a:solidFill>
                  <a:srgbClr val="444444"/>
                </a:solidFill>
              </a:rPr>
            </a:br>
            <a:r>
              <a:rPr lang="en-US" sz="800" i="1" dirty="0">
                <a:solidFill>
                  <a:srgbClr val="444444"/>
                </a:solidFill>
              </a:rPr>
              <a:t> Lecture 10: Projects, 12 Factor Applications, </a:t>
            </a:r>
            <a:r>
              <a:rPr lang="en-US" sz="800" i="1" dirty="0" err="1">
                <a:solidFill>
                  <a:srgbClr val="444444"/>
                </a:solidFill>
              </a:rPr>
              <a:t>Redis</a:t>
            </a:r>
            <a:r>
              <a:rPr lang="en-US" sz="800" i="1" dirty="0">
                <a:solidFill>
                  <a:srgbClr val="444444"/>
                </a:solidFill>
              </a:rPr>
              <a:t>, Graph Databases</a:t>
            </a:r>
            <a:endParaRPr lang="en-US" sz="800" i="1" strike="sngStrike" dirty="0">
              <a:solidFill>
                <a:srgbClr val="44444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7721740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925" r:id="rId1"/>
    <p:sldLayoutId id="2147483926" r:id="rId2"/>
    <p:sldLayoutId id="2147483927" r:id="rId3"/>
    <p:sldLayoutId id="2147483928" r:id="rId4"/>
    <p:sldLayoutId id="2147483929" r:id="rId5"/>
    <p:sldLayoutId id="2147483930" r:id="rId6"/>
    <p:sldLayoutId id="2147483931" r:id="rId7"/>
    <p:sldLayoutId id="2147483932" r:id="rId8"/>
    <p:sldLayoutId id="2147483933" r:id="rId9"/>
    <p:sldLayoutId id="2147483934" r:id="rId10"/>
    <p:sldLayoutId id="2147483935" r:id="rId11"/>
    <p:sldLayoutId id="2147483936" r:id="rId12"/>
    <p:sldLayoutId id="2147483937" r:id="rId13"/>
    <p:sldLayoutId id="2147483938" r:id="rId14"/>
    <p:sldLayoutId id="2147483939" r:id="rId15"/>
  </p:sldLayoutIdLst>
  <p:transition spd="med">
    <p:wipe dir="r"/>
  </p:transition>
  <p:hf sldNum="0" hdr="0" ft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800" b="0" i="0" cap="none" baseline="0">
          <a:solidFill>
            <a:schemeClr val="accent1"/>
          </a:solidFill>
          <a:latin typeface="Century Schoolbook" charset="0"/>
          <a:ea typeface="Century Schoolbook" charset="0"/>
          <a:cs typeface="Century Schoolbook" charset="0"/>
        </a:defRPr>
      </a:lvl1pPr>
      <a:lvl2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2pPr>
      <a:lvl3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3pPr>
      <a:lvl4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4pPr>
      <a:lvl5pPr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3200" b="1">
          <a:solidFill>
            <a:schemeClr val="accent1"/>
          </a:solidFill>
          <a:latin typeface="Arial Black" pitchFamily="34" charset="0"/>
        </a:defRPr>
      </a:lvl5pPr>
      <a:lvl6pPr marL="4572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6pPr>
      <a:lvl7pPr marL="9144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7pPr>
      <a:lvl8pPr marL="13716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8pPr>
      <a:lvl9pPr marL="1828800" algn="l" rtl="0" eaLnBrk="1" fontAlgn="base" hangingPunct="1">
        <a:lnSpc>
          <a:spcPct val="70000"/>
        </a:lnSpc>
        <a:spcBef>
          <a:spcPct val="0"/>
        </a:spcBef>
        <a:spcAft>
          <a:spcPct val="0"/>
        </a:spcAft>
        <a:defRPr sz="4400" b="1">
          <a:solidFill>
            <a:schemeClr val="accent1"/>
          </a:solidFill>
          <a:latin typeface="Arial Black" pitchFamily="34" charset="0"/>
        </a:defRPr>
      </a:lvl9pPr>
    </p:titleStyle>
    <p:bodyStyle>
      <a:lvl1pPr marL="228600" indent="-228600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Arial" pitchFamily="34" charset="0"/>
        <a:buChar char="•"/>
        <a:defRPr sz="180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1pPr>
      <a:lvl2pPr marL="574675" indent="-223838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Museo Sans For Dell" pitchFamily="2" charset="0"/>
        <a:buChar char="–"/>
        <a:defRPr sz="1600" baseline="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2pPr>
      <a:lvl3pPr marL="909638" indent="-220663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Museo Sans For Dell" pitchFamily="2" charset="0"/>
        <a:buChar char="–"/>
        <a:defRPr sz="1400" baseline="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3pPr>
      <a:lvl4pPr marL="1200150" indent="-176213" algn="l" rtl="0" eaLnBrk="1" fontAlgn="base" hangingPunct="1">
        <a:lnSpc>
          <a:spcPct val="100000"/>
        </a:lnSpc>
        <a:spcBef>
          <a:spcPts val="100"/>
        </a:spcBef>
        <a:spcAft>
          <a:spcPts val="200"/>
        </a:spcAft>
        <a:buClr>
          <a:schemeClr val="accent1"/>
        </a:buClr>
        <a:buFont typeface="Museo For Dell 300" pitchFamily="50" charset="0"/>
        <a:buChar char="–"/>
        <a:defRPr sz="1200">
          <a:solidFill>
            <a:schemeClr val="tx1"/>
          </a:solidFill>
          <a:latin typeface="Century Schoolbook" charset="0"/>
          <a:ea typeface="Century Schoolbook" charset="0"/>
          <a:cs typeface="Century Schoolbook" charset="0"/>
        </a:defRPr>
      </a:lvl4pPr>
      <a:lvl5pPr marL="1608138" indent="-236538" algn="l" rtl="0" eaLnBrk="1" fontAlgn="base" hangingPunct="1">
        <a:lnSpc>
          <a:spcPct val="90000"/>
        </a:lnSpc>
        <a:spcBef>
          <a:spcPts val="800"/>
        </a:spcBef>
        <a:spcAft>
          <a:spcPct val="0"/>
        </a:spcAft>
        <a:buClr>
          <a:schemeClr val="bg1"/>
        </a:buClr>
        <a:buFont typeface="Museo For Dell 300" pitchFamily="50" charset="0"/>
        <a:buChar char="–"/>
        <a:defRPr sz="1800">
          <a:solidFill>
            <a:schemeClr val="bg2"/>
          </a:solidFill>
          <a:latin typeface="Museo Sans For Dell" pitchFamily="2" charset="0"/>
          <a:ea typeface="Museo Sans For Dell" pitchFamily="2" charset="0"/>
        </a:defRPr>
      </a:lvl5pPr>
      <a:lvl6pPr marL="20653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6pPr>
      <a:lvl7pPr marL="25225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7pPr>
      <a:lvl8pPr marL="29797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8pPr>
      <a:lvl9pPr marL="3436938" indent="-236538" algn="l" rtl="0" eaLnBrk="1" fontAlgn="base" hangingPunct="1">
        <a:lnSpc>
          <a:spcPct val="95000"/>
        </a:lnSpc>
        <a:spcBef>
          <a:spcPct val="30000"/>
        </a:spcBef>
        <a:spcAft>
          <a:spcPct val="0"/>
        </a:spcAft>
        <a:buClr>
          <a:schemeClr val="accent1"/>
        </a:buClr>
        <a:buFont typeface="Arial" charset="0"/>
        <a:buChar char="–"/>
        <a:defRPr sz="1600">
          <a:solidFill>
            <a:schemeClr val="accent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5904" y="196172"/>
            <a:ext cx="8279946" cy="387798"/>
          </a:xfrm>
        </p:spPr>
        <p:txBody>
          <a:bodyPr/>
          <a:lstStyle/>
          <a:p>
            <a:r>
              <a:rPr lang="en-US" dirty="0"/>
              <a:t>Future of </a:t>
            </a:r>
            <a:r>
              <a:rPr lang="en-US" dirty="0" err="1"/>
              <a:t>Serverless</a:t>
            </a:r>
            <a:r>
              <a:rPr lang="en-US" dirty="0"/>
              <a:t> in Industry and Academia.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Stop conflating “function-as-a-service” and “</a:t>
            </a:r>
            <a:r>
              <a:rPr lang="en-US" dirty="0" err="1"/>
              <a:t>serverless</a:t>
            </a:r>
            <a:r>
              <a:rPr lang="en-US" dirty="0"/>
              <a:t>.”</a:t>
            </a:r>
          </a:p>
          <a:p>
            <a:r>
              <a:rPr lang="en-US" dirty="0"/>
              <a:t>Academia</a:t>
            </a:r>
          </a:p>
          <a:p>
            <a:pPr lvl="1"/>
            <a:r>
              <a:rPr lang="en-US" dirty="0"/>
              <a:t>Teaching: We have to rethink the way we teach programming and SW engineering.</a:t>
            </a:r>
          </a:p>
          <a:p>
            <a:pPr lvl="2"/>
            <a:r>
              <a:rPr lang="en-US" dirty="0"/>
              <a:t>We teach students to think sequentially and synchronously.</a:t>
            </a:r>
          </a:p>
          <a:p>
            <a:pPr lvl="2"/>
            <a:r>
              <a:rPr lang="en-US" dirty="0"/>
              <a:t>This completely breaks down in *</a:t>
            </a:r>
            <a:r>
              <a:rPr lang="en-US" dirty="0" err="1"/>
              <a:t>aaS</a:t>
            </a:r>
            <a:r>
              <a:rPr lang="en-US" dirty="0"/>
              <a:t> and </a:t>
            </a:r>
            <a:r>
              <a:rPr lang="en-US" dirty="0" err="1"/>
              <a:t>serverless</a:t>
            </a:r>
            <a:r>
              <a:rPr lang="en-US" dirty="0"/>
              <a:t>.</a:t>
            </a:r>
          </a:p>
          <a:p>
            <a:pPr lvl="1"/>
            <a:r>
              <a:rPr lang="en-US" dirty="0"/>
              <a:t>Research: I do not even know where to begin. The three biggest areas I see are:</a:t>
            </a:r>
          </a:p>
          <a:p>
            <a:pPr lvl="2"/>
            <a:r>
              <a:rPr lang="en-US" dirty="0"/>
              <a:t>Configuration and change management.</a:t>
            </a:r>
          </a:p>
          <a:p>
            <a:pPr lvl="2"/>
            <a:r>
              <a:rPr lang="en-US" dirty="0"/>
              <a:t>Debugging and problem determination.</a:t>
            </a:r>
          </a:p>
          <a:p>
            <a:pPr lvl="2"/>
            <a:r>
              <a:rPr lang="en-US" dirty="0"/>
              <a:t>Security: A lot of security is built around ”logging onto the server.”</a:t>
            </a:r>
          </a:p>
          <a:p>
            <a:r>
              <a:rPr lang="en-US" dirty="0"/>
              <a:t>Industry:</a:t>
            </a:r>
          </a:p>
          <a:p>
            <a:pPr lvl="1"/>
            <a:r>
              <a:rPr lang="en-US" dirty="0"/>
              <a:t>Despite being an application server guy, I think the future is “</a:t>
            </a:r>
            <a:r>
              <a:rPr lang="en-US" dirty="0" err="1"/>
              <a:t>serverless</a:t>
            </a:r>
            <a:r>
              <a:rPr lang="en-US" dirty="0"/>
              <a:t>.”</a:t>
            </a:r>
          </a:p>
          <a:p>
            <a:pPr lvl="1"/>
            <a:r>
              <a:rPr lang="en-US" dirty="0"/>
              <a:t>The key thing I would like to see is “cloud spanning applications.”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9221579"/>
      </p:ext>
    </p:extLst>
  </p:cSld>
  <p:clrMapOvr>
    <a:masterClrMapping/>
  </p:clrMapOvr>
  <p:transition spd="med">
    <p:wipe dir="r"/>
  </p:transition>
</p:sld>
</file>

<file path=ppt/theme/theme1.xml><?xml version="1.0" encoding="utf-8"?>
<a:theme xmlns:a="http://schemas.openxmlformats.org/drawingml/2006/main" name="Dell_16x9_Template">
  <a:themeElements>
    <a:clrScheme name="Dell new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none" rtlCol="0">
        <a:no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2000" dirty="0" err="1" smtClean="0"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Dell_16x9_Template_5.10.11">
  <a:themeElements>
    <a:clrScheme name="Dell new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none" rtlCol="0">
        <a:no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2000" dirty="0" err="1" smtClean="0"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ll Template 4x3">
  <a:themeElements>
    <a:clrScheme name="Dell 2010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 2010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effectLst/>
      </a:spPr>
      <a:bodyPr wrap="square" lIns="182880" tIns="137160" rIns="137160" bIns="137160" rtlCol="0" anchor="ctr">
        <a:noAutofit/>
      </a:bodyPr>
      <a:lstStyle>
        <a:defPPr algn="ctr">
          <a:lnSpc>
            <a:spcPct val="90000"/>
          </a:lnSpc>
          <a:spcBef>
            <a:spcPts val="600"/>
          </a:spcBef>
          <a:spcAft>
            <a:spcPts val="0"/>
          </a:spcAft>
          <a:defRPr sz="2000" dirty="0" err="1" smtClean="0">
            <a:solidFill>
              <a:schemeClr val="tx2"/>
            </a:solidFill>
            <a:latin typeface="+mn-lt"/>
          </a:defRPr>
        </a:defPPr>
      </a:lstStyle>
    </a:spDef>
    <a:txDef>
      <a:spPr>
        <a:noFill/>
      </a:spPr>
      <a:bodyPr wrap="none" rtlCol="0">
        <a:sp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2000" dirty="0" err="1" smtClean="0"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1_Dell_16x9_Template">
  <a:themeElements>
    <a:clrScheme name="Dell new">
      <a:dk1>
        <a:srgbClr val="000000"/>
      </a:dk1>
      <a:lt1>
        <a:srgbClr val="444444"/>
      </a:lt1>
      <a:dk2>
        <a:srgbClr val="0085C3"/>
      </a:dk2>
      <a:lt2>
        <a:srgbClr val="FFFFFF"/>
      </a:lt2>
      <a:accent1>
        <a:srgbClr val="0085C3"/>
      </a:accent1>
      <a:accent2>
        <a:srgbClr val="7AB800"/>
      </a:accent2>
      <a:accent3>
        <a:srgbClr val="F2AF00"/>
      </a:accent3>
      <a:accent4>
        <a:srgbClr val="DC5034"/>
      </a:accent4>
      <a:accent5>
        <a:srgbClr val="5482AB"/>
      </a:accent5>
      <a:accent6>
        <a:srgbClr val="6E2585"/>
      </a:accent6>
      <a:hlink>
        <a:srgbClr val="009BBB"/>
      </a:hlink>
      <a:folHlink>
        <a:srgbClr val="6E2585"/>
      </a:folHlink>
    </a:clrScheme>
    <a:fontScheme name="Dell">
      <a:majorFont>
        <a:latin typeface="Museo For Dell"/>
        <a:ea typeface=""/>
        <a:cs typeface=""/>
      </a:majorFont>
      <a:minorFont>
        <a:latin typeface="Museo Sans For Del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70C0"/>
        </a:solidFill>
        <a:ln w="38100">
          <a:solidFill>
            <a:schemeClr val="bg2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342900" indent="-342900">
          <a:buFont typeface="Arial" charset="0"/>
          <a:buChar char="•"/>
          <a:defRPr/>
        </a:defPPr>
      </a:lstStyle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spDef>
    <a:lnDef>
      <a:spPr>
        <a:ln w="38100"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noAutofit/>
      </a:bodyPr>
      <a:lstStyle>
        <a:defPPr>
          <a:lnSpc>
            <a:spcPct val="90000"/>
          </a:lnSpc>
          <a:spcBef>
            <a:spcPts val="600"/>
          </a:spcBef>
          <a:spcAft>
            <a:spcPts val="0"/>
          </a:spcAft>
          <a:buClr>
            <a:schemeClr val="bg1"/>
          </a:buClr>
          <a:defRPr sz="2000" dirty="0" err="1" smtClean="0">
            <a:latin typeface="+mn-lt"/>
          </a:defRPr>
        </a:defPPr>
      </a:lstStyle>
    </a:txDef>
  </a:objectDefaults>
  <a:extraClrSchemeLst>
    <a:extraClrScheme>
      <a:clrScheme name="Dell new">
        <a:dk1>
          <a:srgbClr val="000000"/>
        </a:dk1>
        <a:lt1>
          <a:srgbClr val="444444"/>
        </a:lt1>
        <a:dk2>
          <a:srgbClr val="0085C3"/>
        </a:dk2>
        <a:lt2>
          <a:srgbClr val="FFFFFF"/>
        </a:lt2>
        <a:accent1>
          <a:srgbClr val="0085C3"/>
        </a:accent1>
        <a:accent2>
          <a:srgbClr val="7AB800"/>
        </a:accent2>
        <a:accent3>
          <a:srgbClr val="F2AF00"/>
        </a:accent3>
        <a:accent4>
          <a:srgbClr val="DC5034"/>
        </a:accent4>
        <a:accent5>
          <a:srgbClr val="5482AB"/>
        </a:accent5>
        <a:accent6>
          <a:srgbClr val="6E2585"/>
        </a:accent6>
        <a:hlink>
          <a:srgbClr val="009BBB"/>
        </a:hlink>
        <a:folHlink>
          <a:srgbClr val="6E2585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5F92924C88E046AB95A79D8E2F2E86" ma:contentTypeVersion="0" ma:contentTypeDescription="Create a new document." ma:contentTypeScope="" ma:versionID="e185d5377ed30089129ee02e45c99cd8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c64490b4aec6201516c3a874156f37b2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591F0EB-E811-4D11-8FFB-E2FF892CF81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55EC61F6-286A-4E34-A88C-05A55AA6715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customXml/itemProps3.xml><?xml version="1.0" encoding="utf-8"?>
<ds:datastoreItem xmlns:ds="http://schemas.openxmlformats.org/officeDocument/2006/customXml" ds:itemID="{3B4DE5F6-73C3-4001-9CFC-3C0C9B29D778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Dell_16x9_Template</Template>
  <TotalTime>239346</TotalTime>
  <Words>127</Words>
  <Application>Microsoft Macintosh PowerPoint</Application>
  <PresentationFormat>On-screen Show (16:9)</PresentationFormat>
  <Paragraphs>13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14" baseType="lpstr">
      <vt:lpstr>Arial</vt:lpstr>
      <vt:lpstr>Arial Black</vt:lpstr>
      <vt:lpstr>Century Schoolbook</vt:lpstr>
      <vt:lpstr>Museo For Dell</vt:lpstr>
      <vt:lpstr>Museo For Dell 300</vt:lpstr>
      <vt:lpstr>Museo Sans For Dell</vt:lpstr>
      <vt:lpstr>Museo Sans For Dell</vt:lpstr>
      <vt:lpstr>Trebuchet MS</vt:lpstr>
      <vt:lpstr>Wingdings</vt:lpstr>
      <vt:lpstr>Dell_16x9_Template</vt:lpstr>
      <vt:lpstr>Dell_16x9_Template_5.10.11</vt:lpstr>
      <vt:lpstr>Dell Template 4x3</vt:lpstr>
      <vt:lpstr>1_Dell_16x9_Template</vt:lpstr>
      <vt:lpstr>Future of Serverless in Industry and Academia.</vt:lpstr>
    </vt:vector>
  </TitlesOfParts>
  <Company>Dell Inc</Company>
  <LinksUpToDate>false</LinksUpToDate>
  <SharedDoc>false</SharedDoc>
  <HyperlinksChanged>false</HyperlinksChanged>
  <AppVersion>16.0014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Dell presentation template Wide screen 16:9 layout</dc:title>
  <dc:creator>Ahluwalia, M</dc:creator>
  <cp:keywords>Internal Use</cp:keywords>
  <cp:lastModifiedBy>Microsoft Office User</cp:lastModifiedBy>
  <cp:revision>2299</cp:revision>
  <cp:lastPrinted>2017-10-23T15:34:57Z</cp:lastPrinted>
  <dcterms:created xsi:type="dcterms:W3CDTF">2013-01-02T09:04:46Z</dcterms:created>
  <dcterms:modified xsi:type="dcterms:W3CDTF">2018-06-29T20:13:32Z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0x010100AD5F92924C88E046AB95A79D8E2F2E86</vt:lpwstr>
  </property>
  <property fmtid="{D5CDD505-2E9C-101B-9397-08002B2CF9AE}" pid="3" name="TitusGUID">
    <vt:lpwstr>09852b9d-54a1-4f0b-bd54-a44d811fa745</vt:lpwstr>
  </property>
  <property fmtid="{D5CDD505-2E9C-101B-9397-08002B2CF9AE}" pid="4" name="DellClassification">
    <vt:lpwstr>Internal Use</vt:lpwstr>
  </property>
  <property fmtid="{D5CDD505-2E9C-101B-9397-08002B2CF9AE}" pid="5" name="DellSubLabels">
    <vt:lpwstr/>
  </property>
  <property fmtid="{D5CDD505-2E9C-101B-9397-08002B2CF9AE}" pid="6" name="DellVisual Markings (PPT)">
    <vt:lpwstr>Classification Footer</vt:lpwstr>
  </property>
  <property fmtid="{D5CDD505-2E9C-101B-9397-08002B2CF9AE}" pid="7" name="titusconfig">
    <vt:lpwstr>1.1AMER</vt:lpwstr>
  </property>
</Properties>
</file>