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73" r:id="rId4"/>
    <p:sldMasterId id="2147483886" r:id="rId5"/>
    <p:sldMasterId id="2147483905" r:id="rId6"/>
    <p:sldMasterId id="2147483924" r:id="rId7"/>
  </p:sldMasterIdLst>
  <p:notesMasterIdLst>
    <p:notesMasterId r:id="rId25"/>
  </p:notesMasterIdLst>
  <p:handoutMasterIdLst>
    <p:handoutMasterId r:id="rId26"/>
  </p:handoutMasterIdLst>
  <p:sldIdLst>
    <p:sldId id="256" r:id="rId8"/>
    <p:sldId id="262" r:id="rId9"/>
    <p:sldId id="259" r:id="rId10"/>
    <p:sldId id="260" r:id="rId11"/>
    <p:sldId id="261" r:id="rId12"/>
    <p:sldId id="257" r:id="rId13"/>
    <p:sldId id="263" r:id="rId14"/>
    <p:sldId id="264" r:id="rId15"/>
    <p:sldId id="265" r:id="rId16"/>
    <p:sldId id="266" r:id="rId17"/>
    <p:sldId id="268" r:id="rId18"/>
    <p:sldId id="269" r:id="rId19"/>
    <p:sldId id="270" r:id="rId20"/>
    <p:sldId id="271" r:id="rId21"/>
    <p:sldId id="272" r:id="rId22"/>
    <p:sldId id="273" r:id="rId23"/>
    <p:sldId id="274" r:id="rId24"/>
  </p:sldIdLst>
  <p:sldSz cx="9144000" cy="5143500" type="screen16x9"/>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1157EC9-5B4A-584D-AAC4-72769B8DDFC0}">
          <p14:sldIdLst>
            <p14:sldId id="256"/>
            <p14:sldId id="262"/>
            <p14:sldId id="259"/>
            <p14:sldId id="260"/>
            <p14:sldId id="261"/>
            <p14:sldId id="257"/>
            <p14:sldId id="263"/>
            <p14:sldId id="264"/>
            <p14:sldId id="265"/>
            <p14:sldId id="266"/>
            <p14:sldId id="268"/>
            <p14:sldId id="269"/>
            <p14:sldId id="270"/>
            <p14:sldId id="271"/>
            <p14:sldId id="272"/>
            <p14:sldId id="273"/>
            <p14:sldId id="274"/>
          </p14:sldIdLst>
        </p14:section>
        <p14:section name="Backup" id="{DEBBD39D-1CE4-B04E-B505-EBC9CF55558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FFFFFF"/>
    <a:srgbClr val="C4C4C4"/>
    <a:srgbClr val="D9D9D9"/>
    <a:srgbClr val="ADADAD"/>
    <a:srgbClr val="0085C3"/>
    <a:srgbClr val="F2F2F2"/>
    <a:srgbClr val="AD2C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50" autoAdjust="0"/>
    <p:restoredTop sz="93269" autoAdjust="0"/>
  </p:normalViewPr>
  <p:slideViewPr>
    <p:cSldViewPr snapToGrid="0">
      <p:cViewPr varScale="1">
        <p:scale>
          <a:sx n="157" d="100"/>
          <a:sy n="157" d="100"/>
        </p:scale>
        <p:origin x="848" y="168"/>
      </p:cViewPr>
      <p:guideLst>
        <p:guide orient="horz" pos="1620"/>
        <p:guide pos="2880"/>
      </p:guideLst>
    </p:cSldViewPr>
  </p:slideViewPr>
  <p:outlineViewPr>
    <p:cViewPr>
      <p:scale>
        <a:sx n="33" d="100"/>
        <a:sy n="33" d="100"/>
      </p:scale>
      <p:origin x="0" y="-5804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1" d="100"/>
          <a:sy n="91" d="100"/>
        </p:scale>
        <p:origin x="-198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844" y="9120157"/>
            <a:ext cx="3169699" cy="479403"/>
          </a:xfrm>
          <a:prstGeom prst="rect">
            <a:avLst/>
          </a:prstGeom>
        </p:spPr>
        <p:txBody>
          <a:bodyPr vert="horz" lIns="94973" tIns="47487" rIns="94973" bIns="47487" rtlCol="0" anchor="b"/>
          <a:lstStyle>
            <a:lvl1pPr algn="r">
              <a:defRPr sz="1200"/>
            </a:lvl1pPr>
          </a:lstStyle>
          <a:p>
            <a:fld id="{CA856340-4B7D-4D1C-848D-79C05F807FB7}" type="slidenum">
              <a:rPr lang="en-US" smtClean="0"/>
              <a:t>‹#›</a:t>
            </a:fld>
            <a:endParaRPr lang="en-US"/>
          </a:p>
        </p:txBody>
      </p:sp>
      <p:sp>
        <p:nvSpPr>
          <p:cNvPr id="2" name="fl" descr="                        Dell - Internal Use - Confidential"/>
          <p:cNvSpPr txBox="1"/>
          <p:nvPr/>
        </p:nvSpPr>
        <p:spPr>
          <a:xfrm>
            <a:off x="0" y="9401557"/>
            <a:ext cx="7315200" cy="237493"/>
          </a:xfrm>
          <a:prstGeom prst="rect">
            <a:avLst/>
          </a:prstGeom>
          <a:noFill/>
        </p:spPr>
        <p:txBody>
          <a:bodyPr vert="horz" lIns="94984" tIns="47491" rIns="94984" bIns="47491" rtlCol="0">
            <a:spAutoFit/>
          </a:bodyPr>
          <a:lstStyle/>
          <a:p>
            <a:r>
              <a:rPr lang="en-US" sz="900" b="1">
                <a:solidFill>
                  <a:srgbClr val="7F7F7F"/>
                </a:solidFill>
                <a:latin typeface="museo sans for dell"/>
              </a:rPr>
              <a:t>                        Dell - Internal Use - Confidential</a:t>
            </a:r>
          </a:p>
        </p:txBody>
      </p:sp>
    </p:spTree>
    <p:extLst>
      <p:ext uri="{BB962C8B-B14F-4D97-AF65-F5344CB8AC3E}">
        <p14:creationId xmlns:p14="http://schemas.microsoft.com/office/powerpoint/2010/main" val="3881444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4973" tIns="47487" rIns="94973" bIns="47487" rtlCol="0" anchor="ctr"/>
          <a:lstStyle/>
          <a:p>
            <a:endParaRPr lang="en-US" dirty="0"/>
          </a:p>
        </p:txBody>
      </p:sp>
      <p:sp>
        <p:nvSpPr>
          <p:cNvPr id="5" name="Notes Placeholder 4"/>
          <p:cNvSpPr>
            <a:spLocks noGrp="1"/>
          </p:cNvSpPr>
          <p:nvPr>
            <p:ph type="body" sz="quarter" idx="3"/>
          </p:nvPr>
        </p:nvSpPr>
        <p:spPr>
          <a:xfrm>
            <a:off x="450476" y="4560899"/>
            <a:ext cx="6427524" cy="4569730"/>
          </a:xfrm>
          <a:prstGeom prst="rect">
            <a:avLst/>
          </a:prstGeom>
        </p:spPr>
        <p:txBody>
          <a:bodyPr vert="horz" lIns="94973" tIns="47487" rIns="94973" bIns="4748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921951" y="9271937"/>
            <a:ext cx="391592" cy="327624"/>
          </a:xfrm>
          <a:prstGeom prst="rect">
            <a:avLst/>
          </a:prstGeom>
        </p:spPr>
        <p:txBody>
          <a:bodyPr vert="horz" lIns="94973" tIns="47487" rIns="94973" bIns="47487" rtlCol="0" anchor="b"/>
          <a:lstStyle>
            <a:lvl1pPr algn="r">
              <a:defRPr sz="1200"/>
            </a:lvl1pPr>
          </a:lstStyle>
          <a:p>
            <a:fld id="{3EF634F2-089B-4FE3-AB7F-C714A7297EEC}" type="slidenum">
              <a:rPr lang="en-US" smtClean="0"/>
              <a:pPr/>
              <a:t>‹#›</a:t>
            </a:fld>
            <a:endParaRPr lang="en-US"/>
          </a:p>
        </p:txBody>
      </p:sp>
      <p:sp>
        <p:nvSpPr>
          <p:cNvPr id="2" name="fl" descr="                        Dell - Internal Use - Confidential"/>
          <p:cNvSpPr txBox="1"/>
          <p:nvPr/>
        </p:nvSpPr>
        <p:spPr>
          <a:xfrm>
            <a:off x="0" y="9401557"/>
            <a:ext cx="7315200" cy="237493"/>
          </a:xfrm>
          <a:prstGeom prst="rect">
            <a:avLst/>
          </a:prstGeom>
          <a:noFill/>
        </p:spPr>
        <p:txBody>
          <a:bodyPr vert="horz" lIns="94984" tIns="47491" rIns="94984" bIns="47491" rtlCol="0">
            <a:spAutoFit/>
          </a:bodyPr>
          <a:lstStyle/>
          <a:p>
            <a:pPr algn="l"/>
            <a:r>
              <a:rPr lang="en-US" sz="900" b="1" i="0" u="none" baseline="0">
                <a:solidFill>
                  <a:srgbClr val="7F7F7F"/>
                </a:solidFill>
                <a:latin typeface="museo sans for dell"/>
              </a:rPr>
              <a:t>                        Dell - Internal Use - Confidential</a:t>
            </a:r>
          </a:p>
        </p:txBody>
      </p:sp>
    </p:spTree>
    <p:extLst>
      <p:ext uri="{BB962C8B-B14F-4D97-AF65-F5344CB8AC3E}">
        <p14:creationId xmlns:p14="http://schemas.microsoft.com/office/powerpoint/2010/main" val="319635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useo Sans For Dell" pitchFamily="2" charset="0"/>
        <a:ea typeface="+mn-ea"/>
        <a:cs typeface="+mn-cs"/>
      </a:defRPr>
    </a:lvl1pPr>
    <a:lvl2pPr marL="457200" algn="l" defTabSz="914400" rtl="0" eaLnBrk="1" latinLnBrk="0" hangingPunct="1">
      <a:defRPr sz="1200" kern="1200">
        <a:solidFill>
          <a:schemeClr val="tx1"/>
        </a:solidFill>
        <a:latin typeface="Museo Sans For Dell" pitchFamily="2" charset="0"/>
        <a:ea typeface="+mn-ea"/>
        <a:cs typeface="+mn-cs"/>
      </a:defRPr>
    </a:lvl2pPr>
    <a:lvl3pPr marL="914400" algn="l" defTabSz="914400" rtl="0" eaLnBrk="1" latinLnBrk="0" hangingPunct="1">
      <a:defRPr sz="1200" kern="1200">
        <a:solidFill>
          <a:schemeClr val="tx1"/>
        </a:solidFill>
        <a:latin typeface="Museo Sans For Dell" pitchFamily="2" charset="0"/>
        <a:ea typeface="+mn-ea"/>
        <a:cs typeface="+mn-cs"/>
      </a:defRPr>
    </a:lvl3pPr>
    <a:lvl4pPr marL="1371600" algn="l" defTabSz="914400" rtl="0" eaLnBrk="1" latinLnBrk="0" hangingPunct="1">
      <a:defRPr sz="1200" kern="1200">
        <a:solidFill>
          <a:schemeClr val="tx1"/>
        </a:solidFill>
        <a:latin typeface="Museo Sans For Dell" pitchFamily="2" charset="0"/>
        <a:ea typeface="+mn-ea"/>
        <a:cs typeface="+mn-cs"/>
      </a:defRPr>
    </a:lvl4pPr>
    <a:lvl5pPr marL="1828800" algn="l" defTabSz="914400" rtl="0" eaLnBrk="1" latinLnBrk="0" hangingPunct="1">
      <a:defRPr sz="1200" kern="1200">
        <a:solidFill>
          <a:schemeClr val="tx1"/>
        </a:solidFill>
        <a:latin typeface="Museo Sans For Dell"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295940" y="407"/>
            <a:ext cx="1400385" cy="1431925"/>
          </a:xfrm>
          <a:prstGeom prst="rect">
            <a:avLst/>
          </a:prstGeom>
        </p:spPr>
      </p:pic>
      <p:sp>
        <p:nvSpPr>
          <p:cNvPr id="361476" name="Title Placeholder 21"/>
          <p:cNvSpPr>
            <a:spLocks noGrp="1"/>
          </p:cNvSpPr>
          <p:nvPr>
            <p:ph type="ctrTitle" hasCustomPrompt="1"/>
          </p:nvPr>
        </p:nvSpPr>
        <p:spPr>
          <a:xfrm>
            <a:off x="447675" y="2106389"/>
            <a:ext cx="5727981" cy="387798"/>
          </a:xfrm>
        </p:spPr>
        <p:txBody>
          <a:bodyPr anchor="b" anchorCtr="0"/>
          <a:lstStyle>
            <a:lvl1pPr algn="l">
              <a:lnSpc>
                <a:spcPct val="90000"/>
              </a:lnSpc>
              <a:defRPr sz="2800" b="0" i="0" smtClean="0">
                <a:solidFill>
                  <a:schemeClr val="accent1"/>
                </a:solidFill>
                <a:latin typeface="Museo For Dell" pitchFamily="2" charset="0"/>
                <a:ea typeface="Museo For Dell" pitchFamily="2" charset="0"/>
              </a:defRPr>
            </a:lvl1pPr>
          </a:lstStyle>
          <a:p>
            <a:r>
              <a:rPr lang="en-US" dirty="0"/>
              <a:t>Click to edit title</a:t>
            </a:r>
          </a:p>
        </p:txBody>
      </p:sp>
      <p:sp>
        <p:nvSpPr>
          <p:cNvPr id="361477" name="Text Placeholder 12"/>
          <p:cNvSpPr>
            <a:spLocks noGrp="1"/>
          </p:cNvSpPr>
          <p:nvPr>
            <p:ph type="subTitle" idx="1" hasCustomPrompt="1"/>
          </p:nvPr>
        </p:nvSpPr>
        <p:spPr>
          <a:xfrm>
            <a:off x="447675" y="2863513"/>
            <a:ext cx="5718831" cy="307777"/>
          </a:xfrm>
        </p:spPr>
        <p:txBody>
          <a:bodyPr wrap="square"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dirty="0"/>
              <a:t>Click to edit subtitle</a:t>
            </a:r>
          </a:p>
        </p:txBody>
      </p:sp>
      <p:cxnSp>
        <p:nvCxnSpPr>
          <p:cNvPr id="8" name="Straight Connector 7"/>
          <p:cNvCxnSpPr/>
          <p:nvPr/>
        </p:nvCxnSpPr>
        <p:spPr>
          <a:xfrm>
            <a:off x="447675" y="1335881"/>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3807619"/>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3" y="4772026"/>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sp>
        <p:nvSpPr>
          <p:cNvPr id="14" name="Rectangle 13"/>
          <p:cNvSpPr/>
          <p:nvPr/>
        </p:nvSpPr>
        <p:spPr bwMode="hidden">
          <a:xfrm>
            <a:off x="3" y="4772026"/>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sp>
        <p:nvSpPr>
          <p:cNvPr id="19" name="Rectangle 18"/>
          <p:cNvSpPr/>
          <p:nvPr/>
        </p:nvSpPr>
        <p:spPr bwMode="hidden">
          <a:xfrm>
            <a:off x="3" y="4772026"/>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pic>
        <p:nvPicPr>
          <p:cNvPr id="2" name="Picture 1"/>
          <p:cNvPicPr>
            <a:picLocks noChangeAspect="1"/>
          </p:cNvPicPr>
          <p:nvPr userDrawn="1"/>
        </p:nvPicPr>
        <p:blipFill>
          <a:blip r:embed="rId3"/>
          <a:stretch>
            <a:fillRect/>
          </a:stretch>
        </p:blipFill>
        <p:spPr>
          <a:xfrm>
            <a:off x="447675" y="513862"/>
            <a:ext cx="2331685" cy="689790"/>
          </a:xfrm>
          <a:prstGeom prst="rect">
            <a:avLst/>
          </a:prstGeom>
        </p:spPr>
      </p:pic>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_Berry">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_Purpl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342900"/>
            <a:ext cx="2743200" cy="274320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2800" b="0">
                <a:solidFill>
                  <a:schemeClr val="tx2"/>
                </a:solidFill>
                <a:latin typeface="Museo For Dell" pitchFamily="2" charset="0"/>
              </a:defRPr>
            </a:lvl1pPr>
          </a:lstStyle>
          <a:p>
            <a:r>
              <a:rPr lang="en-US"/>
              <a:t>Click to edit Master title style</a:t>
            </a:r>
            <a:endParaRPr lang="en-US" dirty="0"/>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8" y="4629150"/>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8"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052015265"/>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_and_Content_Blue_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9768" y="201168"/>
            <a:ext cx="8239126" cy="332399"/>
          </a:xfrm>
        </p:spPr>
        <p:txBody>
          <a:bodyPr wrap="square" anchor="t">
            <a:spAutoFit/>
          </a:bodyPr>
          <a:lstStyle>
            <a:lvl1pPr>
              <a:lnSpc>
                <a:spcPct val="90000"/>
              </a:lnSpc>
              <a:defRPr sz="2400" b="0">
                <a:solidFill>
                  <a:schemeClr val="tx2"/>
                </a:solidFill>
                <a:latin typeface="Museo For Dell" pitchFamily="2" charset="0"/>
              </a:defRPr>
            </a:lvl1pPr>
          </a:lstStyle>
          <a:p>
            <a:r>
              <a:rPr lang="en-US" dirty="0"/>
              <a:t>Click to edit title</a:t>
            </a:r>
          </a:p>
        </p:txBody>
      </p:sp>
      <p:sp>
        <p:nvSpPr>
          <p:cNvPr id="3" name="Content Placeholder 2"/>
          <p:cNvSpPr>
            <a:spLocks noGrp="1"/>
          </p:cNvSpPr>
          <p:nvPr>
            <p:ph sz="half" idx="1" hasCustomPrompt="1"/>
          </p:nvPr>
        </p:nvSpPr>
        <p:spPr>
          <a:xfrm>
            <a:off x="457200" y="969264"/>
            <a:ext cx="8229600" cy="946413"/>
          </a:xfrm>
        </p:spPr>
        <p:txBody>
          <a:bodyPr lIns="0" tIns="0" rIns="0" bIns="0">
            <a:spAutoFit/>
          </a:bodyPr>
          <a:lstStyle>
            <a:lvl1pPr>
              <a:spcBef>
                <a:spcPts val="1200"/>
              </a:spcBef>
              <a:spcAft>
                <a:spcPts val="0"/>
              </a:spcAft>
              <a:buClr>
                <a:schemeClr val="tx2"/>
              </a:buClr>
              <a:defRPr sz="1800">
                <a:solidFill>
                  <a:schemeClr val="tx2"/>
                </a:solidFill>
                <a:latin typeface="Museo Sans For Dell" pitchFamily="2" charset="0"/>
              </a:defRPr>
            </a:lvl1pPr>
            <a:lvl2pPr>
              <a:spcBef>
                <a:spcPts val="300"/>
              </a:spcBef>
              <a:spcAft>
                <a:spcPts val="0"/>
              </a:spcAft>
              <a:buClr>
                <a:schemeClr val="tx2"/>
              </a:buClr>
              <a:buFont typeface="Museo Sans For Dell" pitchFamily="2" charset="0"/>
              <a:buChar char="–"/>
              <a:defRPr sz="1600">
                <a:solidFill>
                  <a:schemeClr val="tx2"/>
                </a:solidFill>
                <a:latin typeface="Museo Sans For Dell" pitchFamily="2" charset="0"/>
              </a:defRPr>
            </a:lvl2pPr>
            <a:lvl3pPr>
              <a:spcBef>
                <a:spcPts val="300"/>
              </a:spcBef>
              <a:spcAft>
                <a:spcPts val="0"/>
              </a:spcAft>
              <a:buClr>
                <a:schemeClr val="tx2"/>
              </a:buClr>
              <a:buFont typeface="Museo Sans For Dell" pitchFamily="2" charset="0"/>
              <a:buChar char="–"/>
              <a:defRPr sz="1400">
                <a:solidFill>
                  <a:schemeClr val="tx2"/>
                </a:solidFill>
                <a:latin typeface="Museo Sans For Dell" pitchFamily="2" charset="0"/>
              </a:defRPr>
            </a:lvl3pPr>
            <a:lvl4pPr>
              <a:spcBef>
                <a:spcPts val="300"/>
              </a:spcBef>
              <a:spcAft>
                <a:spcPts val="0"/>
              </a:spcAft>
              <a:buClr>
                <a:schemeClr val="tx2"/>
              </a:buClr>
              <a:buFont typeface="Museo Sans For Dell" pitchFamily="2" charset="0"/>
              <a:buChar char="–"/>
              <a:defRPr sz="1200">
                <a:solidFill>
                  <a:schemeClr val="tx2"/>
                </a:solidFill>
                <a:latin typeface="Museo Sans For Dell" pitchFamily="2" charset="0"/>
              </a:defRPr>
            </a:lvl4pPr>
            <a:lvl5pPr>
              <a:spcBef>
                <a:spcPts val="400"/>
              </a:spcBef>
              <a:spcAft>
                <a:spcPts val="0"/>
              </a:spcAft>
              <a:buClr>
                <a:schemeClr val="tx2"/>
              </a:buClr>
              <a:defRPr sz="1100">
                <a:solidFill>
                  <a:schemeClr val="tx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13" name="Straight Connector 12"/>
          <p:cNvCxnSpPr>
            <a:cxnSpLocks noChangeShapeType="1"/>
          </p:cNvCxnSpPr>
          <p:nvPr userDrawn="1"/>
        </p:nvCxnSpPr>
        <p:spPr bwMode="auto">
          <a:xfrm>
            <a:off x="436563" y="4629150"/>
            <a:ext cx="8262035" cy="0"/>
          </a:xfrm>
          <a:prstGeom prst="line">
            <a:avLst/>
          </a:prstGeom>
          <a:noFill/>
          <a:ln w="9525">
            <a:solidFill>
              <a:schemeClr val="tx2"/>
            </a:solidFill>
            <a:round/>
            <a:headEnd/>
            <a:tailEnd/>
          </a:ln>
        </p:spPr>
      </p:cxn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Sub_and_Content_Blue_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9768" y="201168"/>
            <a:ext cx="8239126" cy="332399"/>
          </a:xfrm>
        </p:spPr>
        <p:txBody>
          <a:bodyPr wrap="square" anchor="t">
            <a:spAutoFit/>
          </a:bodyPr>
          <a:lstStyle>
            <a:lvl1pPr>
              <a:lnSpc>
                <a:spcPct val="90000"/>
              </a:lnSpc>
              <a:defRPr sz="2400" b="0">
                <a:solidFill>
                  <a:schemeClr val="tx2"/>
                </a:solidFill>
                <a:latin typeface="Museo For Dell" pitchFamily="2" charset="0"/>
              </a:defRPr>
            </a:lvl1pPr>
          </a:lstStyle>
          <a:p>
            <a:r>
              <a:rPr lang="en-US" dirty="0"/>
              <a:t>Click to edit title</a:t>
            </a:r>
          </a:p>
        </p:txBody>
      </p:sp>
      <p:sp>
        <p:nvSpPr>
          <p:cNvPr id="3" name="Content Placeholder 2"/>
          <p:cNvSpPr>
            <a:spLocks noGrp="1"/>
          </p:cNvSpPr>
          <p:nvPr>
            <p:ph sz="half" idx="1" hasCustomPrompt="1"/>
          </p:nvPr>
        </p:nvSpPr>
        <p:spPr>
          <a:xfrm>
            <a:off x="457200" y="969264"/>
            <a:ext cx="8229600" cy="946413"/>
          </a:xfrm>
        </p:spPr>
        <p:txBody>
          <a:bodyPr lIns="0" tIns="0" rIns="0" bIns="0">
            <a:spAutoFit/>
          </a:bodyPr>
          <a:lstStyle>
            <a:lvl1pPr>
              <a:spcBef>
                <a:spcPts val="1200"/>
              </a:spcBef>
              <a:spcAft>
                <a:spcPts val="0"/>
              </a:spcAft>
              <a:buClr>
                <a:schemeClr val="tx2"/>
              </a:buClr>
              <a:defRPr sz="1800">
                <a:solidFill>
                  <a:schemeClr val="tx2"/>
                </a:solidFill>
                <a:latin typeface="Museo Sans For Dell" pitchFamily="2" charset="0"/>
              </a:defRPr>
            </a:lvl1pPr>
            <a:lvl2pPr>
              <a:spcBef>
                <a:spcPts val="300"/>
              </a:spcBef>
              <a:spcAft>
                <a:spcPts val="0"/>
              </a:spcAft>
              <a:buClr>
                <a:schemeClr val="tx2"/>
              </a:buClr>
              <a:buFont typeface="Museo Sans For Dell" pitchFamily="2" charset="0"/>
              <a:buChar char="–"/>
              <a:defRPr sz="1600">
                <a:solidFill>
                  <a:schemeClr val="tx2"/>
                </a:solidFill>
                <a:latin typeface="Museo Sans For Dell" pitchFamily="2" charset="0"/>
              </a:defRPr>
            </a:lvl2pPr>
            <a:lvl3pPr>
              <a:spcBef>
                <a:spcPts val="300"/>
              </a:spcBef>
              <a:spcAft>
                <a:spcPts val="0"/>
              </a:spcAft>
              <a:buClr>
                <a:schemeClr val="tx2"/>
              </a:buClr>
              <a:buFont typeface="Museo Sans For Dell" pitchFamily="2" charset="0"/>
              <a:buChar char="–"/>
              <a:defRPr sz="1400">
                <a:solidFill>
                  <a:schemeClr val="tx2"/>
                </a:solidFill>
                <a:latin typeface="Museo Sans For Dell" pitchFamily="2" charset="0"/>
              </a:defRPr>
            </a:lvl3pPr>
            <a:lvl4pPr>
              <a:spcBef>
                <a:spcPts val="300"/>
              </a:spcBef>
              <a:spcAft>
                <a:spcPts val="0"/>
              </a:spcAft>
              <a:buClr>
                <a:schemeClr val="tx2"/>
              </a:buClr>
              <a:buFont typeface="Museo Sans For Dell" pitchFamily="2" charset="0"/>
              <a:buChar char="–"/>
              <a:defRPr sz="1200">
                <a:solidFill>
                  <a:schemeClr val="tx2"/>
                </a:solidFill>
                <a:latin typeface="Museo Sans For Dell" pitchFamily="2" charset="0"/>
              </a:defRPr>
            </a:lvl4pPr>
            <a:lvl5pPr>
              <a:spcBef>
                <a:spcPts val="400"/>
              </a:spcBef>
              <a:spcAft>
                <a:spcPts val="0"/>
              </a:spcAft>
              <a:buClr>
                <a:schemeClr val="tx2"/>
              </a:buClr>
              <a:defRPr sz="1100">
                <a:solidFill>
                  <a:schemeClr val="tx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13" name="Straight Connector 12"/>
          <p:cNvCxnSpPr>
            <a:cxnSpLocks noChangeShapeType="1"/>
          </p:cNvCxnSpPr>
          <p:nvPr userDrawn="1"/>
        </p:nvCxnSpPr>
        <p:spPr bwMode="auto">
          <a:xfrm>
            <a:off x="436563" y="4629150"/>
            <a:ext cx="8262035" cy="0"/>
          </a:xfrm>
          <a:prstGeom prst="line">
            <a:avLst/>
          </a:prstGeom>
          <a:noFill/>
          <a:ln w="9525">
            <a:solidFill>
              <a:schemeClr val="tx2"/>
            </a:solidFill>
            <a:round/>
            <a:headEnd/>
            <a:tailEnd/>
          </a:ln>
        </p:spPr>
      </p:cxnSp>
      <p:sp>
        <p:nvSpPr>
          <p:cNvPr id="5" name="Content Placeholder 8"/>
          <p:cNvSpPr>
            <a:spLocks noGrp="1"/>
          </p:cNvSpPr>
          <p:nvPr>
            <p:ph sz="quarter" idx="10" hasCustomPrompt="1"/>
          </p:nvPr>
        </p:nvSpPr>
        <p:spPr>
          <a:xfrm>
            <a:off x="428625" y="594000"/>
            <a:ext cx="8286750" cy="249299"/>
          </a:xfrm>
        </p:spPr>
        <p:txBody>
          <a:bodyPr anchor="t"/>
          <a:lstStyle>
            <a:lvl1pPr marL="0" indent="0">
              <a:buNone/>
              <a:defRPr sz="1800" b="1">
                <a:solidFill>
                  <a:schemeClr val="tx2"/>
                </a:solidFill>
              </a:defRPr>
            </a:lvl1pPr>
          </a:lstStyle>
          <a:p>
            <a:pPr lvl="0"/>
            <a:r>
              <a:rPr lang="en-US" dirty="0"/>
              <a:t>Subtitle</a:t>
            </a:r>
          </a:p>
        </p:txBody>
      </p:sp>
    </p:spTree>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Sub_and_Content_Blue_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9768" y="201168"/>
            <a:ext cx="8217670" cy="673153"/>
          </a:xfrm>
        </p:spPr>
        <p:txBody>
          <a:bodyPr wrap="square" anchor="t">
            <a:spAutoFit/>
          </a:bodyPr>
          <a:lstStyle>
            <a:lvl1pPr>
              <a:lnSpc>
                <a:spcPct val="90000"/>
              </a:lnSpc>
              <a:defRPr sz="2400" b="0">
                <a:solidFill>
                  <a:schemeClr val="tx2"/>
                </a:solidFill>
                <a:latin typeface="Museo For Dell" pitchFamily="2" charset="0"/>
              </a:defRPr>
            </a:lvl1pPr>
          </a:lstStyle>
          <a:p>
            <a:r>
              <a:rPr lang="en-US" dirty="0"/>
              <a:t>Click to edit title</a:t>
            </a:r>
            <a:br>
              <a:rPr lang="en-US" dirty="0"/>
            </a:br>
            <a:r>
              <a:rPr lang="en-US" dirty="0"/>
              <a:t>Click to edit title </a:t>
            </a:r>
          </a:p>
        </p:txBody>
      </p:sp>
      <p:sp>
        <p:nvSpPr>
          <p:cNvPr id="3" name="Content Placeholder 2"/>
          <p:cNvSpPr>
            <a:spLocks noGrp="1"/>
          </p:cNvSpPr>
          <p:nvPr>
            <p:ph sz="half" idx="1" hasCustomPrompt="1"/>
          </p:nvPr>
        </p:nvSpPr>
        <p:spPr>
          <a:xfrm>
            <a:off x="457200" y="1327785"/>
            <a:ext cx="8229600" cy="974113"/>
          </a:xfrm>
        </p:spPr>
        <p:txBody>
          <a:bodyPr lIns="0" tIns="0" rIns="0" bIns="0">
            <a:spAutoFit/>
          </a:bodyPr>
          <a:lstStyle>
            <a:lvl1pPr>
              <a:spcBef>
                <a:spcPts val="1200"/>
              </a:spcBef>
              <a:spcAft>
                <a:spcPts val="0"/>
              </a:spcAft>
              <a:buClr>
                <a:schemeClr val="tx2"/>
              </a:buClr>
              <a:defRPr sz="1800">
                <a:solidFill>
                  <a:schemeClr val="tx2"/>
                </a:solidFill>
                <a:latin typeface="Museo Sans For Dell" pitchFamily="2" charset="0"/>
              </a:defRPr>
            </a:lvl1pPr>
            <a:lvl2pPr>
              <a:spcBef>
                <a:spcPts val="300"/>
              </a:spcBef>
              <a:spcAft>
                <a:spcPts val="0"/>
              </a:spcAft>
              <a:buClr>
                <a:schemeClr val="tx2"/>
              </a:buClr>
              <a:buFont typeface="Museo Sans For Dell" pitchFamily="2" charset="0"/>
              <a:buChar char="–"/>
              <a:defRPr sz="1600">
                <a:solidFill>
                  <a:schemeClr val="tx2"/>
                </a:solidFill>
                <a:latin typeface="Museo Sans For Dell" pitchFamily="2" charset="0"/>
              </a:defRPr>
            </a:lvl2pPr>
            <a:lvl3pPr>
              <a:spcBef>
                <a:spcPts val="300"/>
              </a:spcBef>
              <a:spcAft>
                <a:spcPts val="0"/>
              </a:spcAft>
              <a:buClr>
                <a:schemeClr val="tx2"/>
              </a:buClr>
              <a:buFont typeface="Museo Sans For Dell" pitchFamily="2" charset="0"/>
              <a:buChar char="–"/>
              <a:defRPr sz="1400">
                <a:solidFill>
                  <a:schemeClr val="tx2"/>
                </a:solidFill>
                <a:latin typeface="Museo Sans For Dell" pitchFamily="2" charset="0"/>
              </a:defRPr>
            </a:lvl3pPr>
            <a:lvl4pPr>
              <a:spcBef>
                <a:spcPts val="300"/>
              </a:spcBef>
              <a:spcAft>
                <a:spcPts val="0"/>
              </a:spcAft>
              <a:buClr>
                <a:schemeClr val="tx2"/>
              </a:buClr>
              <a:buFont typeface="Museo Sans For Dell" pitchFamily="2" charset="0"/>
              <a:buChar char="–"/>
              <a:defRPr sz="1200">
                <a:solidFill>
                  <a:schemeClr val="tx2"/>
                </a:solidFill>
                <a:latin typeface="Museo Sans For Dell" pitchFamily="2" charset="0"/>
              </a:defRPr>
            </a:lvl4pPr>
            <a:lvl5pPr>
              <a:spcBef>
                <a:spcPts val="400"/>
              </a:spcBef>
              <a:spcAft>
                <a:spcPts val="0"/>
              </a:spcAft>
              <a:buClr>
                <a:schemeClr val="tx2"/>
              </a:buClr>
              <a:defRPr sz="1100">
                <a:solidFill>
                  <a:schemeClr val="tx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13" name="Straight Connector 12"/>
          <p:cNvCxnSpPr>
            <a:cxnSpLocks noChangeShapeType="1"/>
          </p:cNvCxnSpPr>
          <p:nvPr userDrawn="1"/>
        </p:nvCxnSpPr>
        <p:spPr bwMode="auto">
          <a:xfrm>
            <a:off x="436563" y="4629150"/>
            <a:ext cx="8262035" cy="0"/>
          </a:xfrm>
          <a:prstGeom prst="line">
            <a:avLst/>
          </a:prstGeom>
          <a:noFill/>
          <a:ln w="9525">
            <a:solidFill>
              <a:schemeClr val="tx2"/>
            </a:solidFill>
            <a:round/>
            <a:headEnd/>
            <a:tailEnd/>
          </a:ln>
        </p:spPr>
      </p:cxnSp>
      <p:sp>
        <p:nvSpPr>
          <p:cNvPr id="5" name="Content Placeholder 8"/>
          <p:cNvSpPr>
            <a:spLocks noGrp="1"/>
          </p:cNvSpPr>
          <p:nvPr>
            <p:ph sz="quarter" idx="10" hasCustomPrompt="1"/>
          </p:nvPr>
        </p:nvSpPr>
        <p:spPr>
          <a:xfrm>
            <a:off x="428625" y="925434"/>
            <a:ext cx="8286750" cy="249299"/>
          </a:xfrm>
        </p:spPr>
        <p:txBody>
          <a:bodyPr anchor="t"/>
          <a:lstStyle>
            <a:lvl1pPr marL="0" indent="0">
              <a:buNone/>
              <a:defRPr sz="1800" b="1">
                <a:solidFill>
                  <a:schemeClr val="tx2"/>
                </a:solidFill>
              </a:defRPr>
            </a:lvl1pPr>
          </a:lstStyle>
          <a:p>
            <a:pPr lvl="0"/>
            <a:r>
              <a:rPr lang="en-US" dirty="0"/>
              <a:t>Subtitle</a:t>
            </a:r>
          </a:p>
        </p:txBody>
      </p:sp>
    </p:spTree>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amp; Background Images Slide">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29768" y="201168"/>
            <a:ext cx="8239126" cy="332399"/>
          </a:xfrm>
        </p:spPr>
        <p:txBody>
          <a:bodyPr wrap="square" anchor="t"/>
          <a:lstStyle>
            <a:lvl1pPr>
              <a:lnSpc>
                <a:spcPct val="90000"/>
              </a:lnSpc>
              <a:defRPr sz="2400" b="0">
                <a:solidFill>
                  <a:schemeClr val="tx2"/>
                </a:solidFill>
                <a:latin typeface="Museo For Dell" pitchFamily="2" charset="0"/>
              </a:defRPr>
            </a:lvl1pPr>
          </a:lstStyle>
          <a:p>
            <a:r>
              <a:rPr lang="en-US" dirty="0"/>
              <a:t>Click to edit title </a:t>
            </a:r>
          </a:p>
        </p:txBody>
      </p:sp>
      <p:cxnSp>
        <p:nvCxnSpPr>
          <p:cNvPr id="4" name="Straight Connector 3"/>
          <p:cNvCxnSpPr>
            <a:cxnSpLocks noChangeShapeType="1"/>
          </p:cNvCxnSpPr>
          <p:nvPr userDrawn="1"/>
        </p:nvCxnSpPr>
        <p:spPr bwMode="auto">
          <a:xfrm>
            <a:off x="436563" y="4629150"/>
            <a:ext cx="8262035" cy="0"/>
          </a:xfrm>
          <a:prstGeom prst="line">
            <a:avLst/>
          </a:prstGeom>
          <a:noFill/>
          <a:ln w="9525">
            <a:solidFill>
              <a:schemeClr val="tx2"/>
            </a:solidFill>
            <a:round/>
            <a:headEnd/>
            <a:tailEnd/>
          </a:ln>
        </p:spPr>
      </p:cxn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172"/>
            <a:ext cx="8279946" cy="387798"/>
          </a:xfrm>
        </p:spPr>
        <p:txBody>
          <a:bodyPr wrap="square" anchor="t"/>
          <a:lstStyle>
            <a:lvl1pPr>
              <a:lnSpc>
                <a:spcPct val="90000"/>
              </a:lnSpc>
              <a:defRPr sz="2800" b="0">
                <a:solidFill>
                  <a:schemeClr val="accent1"/>
                </a:solidFill>
                <a:latin typeface="Century Schoolbook" charset="0"/>
                <a:ea typeface="Century Schoolbook" charset="0"/>
                <a:cs typeface="Century Schoolbook" charset="0"/>
              </a:defRPr>
            </a:lvl1pPr>
          </a:lstStyle>
          <a:p>
            <a:r>
              <a:rPr lang="en-US" dirty="0"/>
              <a:t>Click to edit master title </a:t>
            </a:r>
          </a:p>
        </p:txBody>
      </p:sp>
      <p:sp>
        <p:nvSpPr>
          <p:cNvPr id="3" name="Content Placeholder 2"/>
          <p:cNvSpPr>
            <a:spLocks noGrp="1"/>
          </p:cNvSpPr>
          <p:nvPr>
            <p:ph sz="half" idx="1" hasCustomPrompt="1"/>
          </p:nvPr>
        </p:nvSpPr>
        <p:spPr>
          <a:xfrm>
            <a:off x="457200" y="969264"/>
            <a:ext cx="8267140" cy="3545980"/>
          </a:xfrm>
        </p:spPr>
        <p:txBody>
          <a:bodyPr lIns="0" tIns="0" rIns="0" bIns="0">
            <a:normAutofit/>
          </a:bodyPr>
          <a:lstStyle>
            <a:lvl1pPr>
              <a:spcBef>
                <a:spcPts val="1200"/>
              </a:spcBef>
              <a:spcAft>
                <a:spcPts val="0"/>
              </a:spcAft>
              <a:defRPr sz="1800">
                <a:solidFill>
                  <a:schemeClr val="tx1"/>
                </a:solidFill>
                <a:latin typeface="Century Schoolbook" charset="0"/>
                <a:ea typeface="Century Schoolbook" charset="0"/>
                <a:cs typeface="Century Schoolbook" charset="0"/>
              </a:defRPr>
            </a:lvl1pPr>
            <a:lvl2pPr>
              <a:spcBef>
                <a:spcPts val="300"/>
              </a:spcBef>
              <a:spcAft>
                <a:spcPts val="0"/>
              </a:spcAft>
              <a:buFont typeface="Museo Sans For Dell" pitchFamily="2" charset="0"/>
              <a:buChar char="–"/>
              <a:defRPr sz="1600">
                <a:solidFill>
                  <a:schemeClr val="tx1"/>
                </a:solidFill>
                <a:latin typeface="Century Schoolbook" charset="0"/>
                <a:ea typeface="Century Schoolbook" charset="0"/>
                <a:cs typeface="Century Schoolbook" charset="0"/>
              </a:defRPr>
            </a:lvl2pPr>
            <a:lvl3pPr>
              <a:spcBef>
                <a:spcPts val="300"/>
              </a:spcBef>
              <a:spcAft>
                <a:spcPts val="0"/>
              </a:spcAft>
              <a:defRPr sz="1400">
                <a:solidFill>
                  <a:schemeClr val="tx1"/>
                </a:solidFill>
                <a:latin typeface="Century Schoolbook" charset="0"/>
                <a:ea typeface="Century Schoolbook" charset="0"/>
                <a:cs typeface="Century Schoolbook" charset="0"/>
              </a:defRPr>
            </a:lvl3pPr>
            <a:lvl4pPr>
              <a:spcBef>
                <a:spcPts val="300"/>
              </a:spcBef>
              <a:spcAft>
                <a:spcPts val="0"/>
              </a:spcAft>
              <a:defRPr sz="1200" baseline="0">
                <a:solidFill>
                  <a:schemeClr val="tx1"/>
                </a:solidFill>
                <a:latin typeface="Century Schoolbook" charset="0"/>
                <a:ea typeface="Century Schoolbook" charset="0"/>
                <a:cs typeface="Century Schoolbook"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20" name="Straight Connector 19"/>
          <p:cNvCxnSpPr>
            <a:cxnSpLocks noChangeShapeType="1"/>
          </p:cNvCxnSpPr>
          <p:nvPr/>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amp; Background Images Slide">
    <p:bg>
      <p:bgPr>
        <a:solidFill>
          <a:schemeClr val="accent1"/>
        </a:solidFill>
        <a:effectLst/>
      </p:bgPr>
    </p:bg>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2900"/>
            <a:ext cx="2743200" cy="2743200"/>
          </a:xfrm>
          <a:prstGeom prst="roundRect">
            <a:avLst>
              <a:gd name="adj" fmla="val 2752"/>
            </a:avLst>
          </a:prstGeom>
          <a:solidFill>
            <a:schemeClr val="tx2"/>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2800" b="0">
                <a:solidFill>
                  <a:schemeClr val="accent1"/>
                </a:solidFill>
                <a:latin typeface="Museo For Dell" pitchFamily="2" charset="0"/>
              </a:defRPr>
            </a:lvl1pPr>
          </a:lstStyle>
          <a:p>
            <a:r>
              <a:rPr lang="en-US" dirty="0"/>
              <a:t>Click to edit title</a:t>
            </a:r>
          </a:p>
        </p:txBody>
      </p:sp>
    </p:spTree>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Slide_Blue_Background">
    <p:bg>
      <p:bgPr>
        <a:solidFill>
          <a:schemeClr val="accent1"/>
        </a:solidFill>
        <a:effectLst/>
      </p:bgPr>
    </p:bg>
    <p:spTree>
      <p:nvGrpSpPr>
        <p:cNvPr id="1" name=""/>
        <p:cNvGrpSpPr/>
        <p:nvPr/>
      </p:nvGrpSpPr>
      <p:grpSpPr>
        <a:xfrm>
          <a:off x="0" y="0"/>
          <a:ext cx="0" cy="0"/>
          <a:chOff x="0" y="0"/>
          <a:chExt cx="0" cy="0"/>
        </a:xfrm>
      </p:grpSpPr>
      <p:grpSp>
        <p:nvGrpSpPr>
          <p:cNvPr id="2" name="Group 19"/>
          <p:cNvGrpSpPr/>
          <p:nvPr userDrawn="1"/>
        </p:nvGrpSpPr>
        <p:grpSpPr>
          <a:xfrm>
            <a:off x="381002" y="1335882"/>
            <a:ext cx="8311513" cy="2471738"/>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sp>
        <p:nvSpPr>
          <p:cNvPr id="10" name="Title Placeholder 21"/>
          <p:cNvSpPr>
            <a:spLocks noGrp="1"/>
          </p:cNvSpPr>
          <p:nvPr>
            <p:ph type="ctrTitle" hasCustomPrompt="1"/>
          </p:nvPr>
        </p:nvSpPr>
        <p:spPr>
          <a:xfrm>
            <a:off x="438150" y="2251672"/>
            <a:ext cx="5962650" cy="512961"/>
          </a:xfrm>
        </p:spPr>
        <p:txBody>
          <a:bodyPr anchor="b" anchorCtr="0">
            <a:spAutoFit/>
          </a:bodyPr>
          <a:lstStyle>
            <a:lvl1pPr algn="l">
              <a:lnSpc>
                <a:spcPts val="4000"/>
              </a:lnSpc>
              <a:defRPr sz="2800" b="0" i="0" smtClean="0">
                <a:solidFill>
                  <a:schemeClr val="tx2"/>
                </a:solidFill>
                <a:latin typeface="Museo For Dell" pitchFamily="2" charset="0"/>
                <a:ea typeface="Museo For Dell" pitchFamily="2" charset="0"/>
              </a:defRPr>
            </a:lvl1pPr>
          </a:lstStyle>
          <a:p>
            <a:r>
              <a:rPr lang="en-US" dirty="0"/>
              <a:t>Click to edit title</a:t>
            </a:r>
          </a:p>
        </p:txBody>
      </p:sp>
      <p:sp>
        <p:nvSpPr>
          <p:cNvPr id="14" name="Text Placeholder 12"/>
          <p:cNvSpPr>
            <a:spLocks noGrp="1"/>
          </p:cNvSpPr>
          <p:nvPr>
            <p:ph type="subTitle" idx="1" hasCustomPrompt="1"/>
          </p:nvPr>
        </p:nvSpPr>
        <p:spPr>
          <a:xfrm>
            <a:off x="447677" y="3124044"/>
            <a:ext cx="5953125" cy="276999"/>
          </a:xfrm>
        </p:spPr>
        <p:txBody>
          <a:bodyPr lIns="0" tIns="0" rIns="0" bIns="0" anchor="t" anchorCtr="0">
            <a:spAutoFit/>
          </a:bodyPr>
          <a:lstStyle>
            <a:lvl1pPr marL="0" indent="0" algn="l">
              <a:buFont typeface="Wingdings" pitchFamily="2" charset="2"/>
              <a:buNone/>
              <a:defRPr sz="2000" b="0" i="0" smtClean="0">
                <a:solidFill>
                  <a:schemeClr val="tx2"/>
                </a:solidFill>
                <a:latin typeface="Museo Sans For Dell" pitchFamily="2" charset="0"/>
                <a:ea typeface="Museo Sans For Dell" pitchFamily="2" charset="0"/>
              </a:defRPr>
            </a:lvl1pPr>
          </a:lstStyle>
          <a:p>
            <a:r>
              <a:rPr lang="en-US" dirty="0"/>
              <a:t>Click to edit text</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7276065" y="1954213"/>
            <a:ext cx="1384604" cy="1384604"/>
          </a:xfrm>
          <a:prstGeom prst="rect">
            <a:avLst/>
          </a:prstGeom>
        </p:spPr>
      </p:pic>
    </p:spTree>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1738710"/>
            <a:ext cx="5962650" cy="1025922"/>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a:t>Click to edit master title style</a:t>
            </a:r>
          </a:p>
        </p:txBody>
      </p:sp>
      <p:sp>
        <p:nvSpPr>
          <p:cNvPr id="361477" name="Text Placeholder 12"/>
          <p:cNvSpPr>
            <a:spLocks noGrp="1"/>
          </p:cNvSpPr>
          <p:nvPr>
            <p:ph type="subTitle" idx="1"/>
          </p:nvPr>
        </p:nvSpPr>
        <p:spPr>
          <a:xfrm>
            <a:off x="457201" y="3124043"/>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a:t>Click to edit Master subtitle style</a:t>
            </a:r>
            <a:endParaRPr lang="en-US" dirty="0"/>
          </a:p>
        </p:txBody>
      </p:sp>
      <p:cxnSp>
        <p:nvCxnSpPr>
          <p:cNvPr id="8" name="Straight Connector 7"/>
          <p:cNvCxnSpPr/>
          <p:nvPr/>
        </p:nvCxnSpPr>
        <p:spPr>
          <a:xfrm>
            <a:off x="457200" y="1335881"/>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07619"/>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1" y="4772025"/>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4444"/>
              </a:solidFill>
              <a:latin typeface="Trebuchet MS" pitchFamily="34" charset="0"/>
            </a:endParaRPr>
          </a:p>
        </p:txBody>
      </p:sp>
      <p:sp>
        <p:nvSpPr>
          <p:cNvPr id="14" name="Rectangle 13"/>
          <p:cNvSpPr/>
          <p:nvPr/>
        </p:nvSpPr>
        <p:spPr bwMode="hidden">
          <a:xfrm>
            <a:off x="1" y="4772025"/>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4444"/>
              </a:solidFill>
              <a:latin typeface="Trebuchet MS" pitchFamily="34" charset="0"/>
            </a:endParaRPr>
          </a:p>
        </p:txBody>
      </p:sp>
      <p:sp>
        <p:nvSpPr>
          <p:cNvPr id="19" name="Rectangle 18"/>
          <p:cNvSpPr/>
          <p:nvPr/>
        </p:nvSpPr>
        <p:spPr bwMode="hidden">
          <a:xfrm>
            <a:off x="1" y="4772025"/>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290" y="1988821"/>
            <a:ext cx="1487427" cy="1115570"/>
          </a:xfrm>
          <a:prstGeom prst="rect">
            <a:avLst/>
          </a:prstGeom>
        </p:spPr>
      </p:pic>
    </p:spTree>
    <p:extLst>
      <p:ext uri="{BB962C8B-B14F-4D97-AF65-F5344CB8AC3E}">
        <p14:creationId xmlns:p14="http://schemas.microsoft.com/office/powerpoint/2010/main" val="3239152212"/>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50" y="196172"/>
            <a:ext cx="8248650" cy="332399"/>
          </a:xfrm>
        </p:spPr>
        <p:txBody>
          <a:bodyPr/>
          <a:lstStyle>
            <a:lvl1pPr>
              <a:defRPr sz="2400"/>
            </a:lvl1pPr>
          </a:lstStyle>
          <a:p>
            <a:r>
              <a:rPr lang="en-US" dirty="0"/>
              <a:t>Click to edit title</a:t>
            </a:r>
          </a:p>
        </p:txBody>
      </p:sp>
      <p:sp>
        <p:nvSpPr>
          <p:cNvPr id="6" name="Content Placeholder 2"/>
          <p:cNvSpPr>
            <a:spLocks noGrp="1"/>
          </p:cNvSpPr>
          <p:nvPr>
            <p:ph sz="half" idx="1" hasCustomPrompt="1"/>
          </p:nvPr>
        </p:nvSpPr>
        <p:spPr>
          <a:xfrm>
            <a:off x="457200" y="960120"/>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a:cxnSpLocks noChangeShapeType="1"/>
          </p:cNvCxnSpPr>
          <p:nvPr/>
        </p:nvCxnSpPr>
        <p:spPr bwMode="auto">
          <a:xfrm>
            <a:off x="457200" y="4629150"/>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209295449"/>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076"/>
            <a:ext cx="8248650" cy="332399"/>
          </a:xfrm>
        </p:spPr>
        <p:txBody>
          <a:bodyPr anchor="t"/>
          <a:lstStyle>
            <a:lvl1pPr marL="0" indent="0">
              <a:buNone/>
              <a:defRPr sz="2400" b="1">
                <a:solidFill>
                  <a:schemeClr val="bg1"/>
                </a:solidFill>
              </a:defRPr>
            </a:lvl1pPr>
          </a:lstStyle>
          <a:p>
            <a:pPr lvl="0"/>
            <a:r>
              <a:rPr lang="en-US" dirty="0"/>
              <a:t>Subtitle</a:t>
            </a:r>
          </a:p>
        </p:txBody>
      </p:sp>
      <p:sp>
        <p:nvSpPr>
          <p:cNvPr id="2" name="Title 1"/>
          <p:cNvSpPr>
            <a:spLocks noGrp="1"/>
          </p:cNvSpPr>
          <p:nvPr>
            <p:ph type="title" hasCustomPrompt="1"/>
          </p:nvPr>
        </p:nvSpPr>
        <p:spPr/>
        <p:txBody>
          <a:bodyPr/>
          <a:lstStyle>
            <a:lvl1pPr>
              <a:defRPr/>
            </a:lvl1pPr>
          </a:lstStyle>
          <a:p>
            <a:r>
              <a:rPr lang="en-US" dirty="0"/>
              <a:t>Click to edit title</a:t>
            </a:r>
          </a:p>
        </p:txBody>
      </p:sp>
      <p:sp>
        <p:nvSpPr>
          <p:cNvPr id="6" name="Content Placeholder 2"/>
          <p:cNvSpPr>
            <a:spLocks noGrp="1"/>
          </p:cNvSpPr>
          <p:nvPr>
            <p:ph sz="half" idx="1" hasCustomPrompt="1"/>
          </p:nvPr>
        </p:nvSpPr>
        <p:spPr>
          <a:xfrm>
            <a:off x="457200" y="960120"/>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a:cxnSpLocks noChangeShapeType="1"/>
          </p:cNvCxnSpPr>
          <p:nvPr/>
        </p:nvCxnSpPr>
        <p:spPr bwMode="auto">
          <a:xfrm>
            <a:off x="457200" y="4629150"/>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651893644"/>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1541"/>
            <a:ext cx="8248650" cy="332399"/>
          </a:xfrm>
        </p:spPr>
        <p:txBody>
          <a:bodyPr anchor="t"/>
          <a:lstStyle>
            <a:lvl1pPr marL="0" indent="0">
              <a:buNone/>
              <a:defRPr sz="2400" b="1">
                <a:solidFill>
                  <a:schemeClr val="bg1"/>
                </a:solidFill>
              </a:defRPr>
            </a:lvl1pPr>
          </a:lstStyle>
          <a:p>
            <a:pPr lvl="0"/>
            <a:r>
              <a:rPr lang="en-US" dirty="0"/>
              <a:t>Subtitle</a:t>
            </a:r>
          </a:p>
        </p:txBody>
      </p:sp>
      <p:sp>
        <p:nvSpPr>
          <p:cNvPr id="2" name="Title 1"/>
          <p:cNvSpPr>
            <a:spLocks noGrp="1"/>
          </p:cNvSpPr>
          <p:nvPr>
            <p:ph type="title" hasCustomPrompt="1"/>
          </p:nvPr>
        </p:nvSpPr>
        <p:spPr>
          <a:xfrm>
            <a:off x="438150" y="196172"/>
            <a:ext cx="8248650" cy="664798"/>
          </a:xfrm>
        </p:spPr>
        <p:txBody>
          <a:bodyPr/>
          <a:lstStyle>
            <a:lvl1pPr>
              <a:defRPr/>
            </a:lvl1pPr>
          </a:lstStyle>
          <a:p>
            <a:r>
              <a:rPr lang="en-US" dirty="0"/>
              <a:t>Click to edit title</a:t>
            </a:r>
            <a:br>
              <a:rPr lang="en-US" dirty="0"/>
            </a:br>
            <a:r>
              <a:rPr lang="en-US" dirty="0"/>
              <a:t>Click to edit title</a:t>
            </a:r>
          </a:p>
        </p:txBody>
      </p:sp>
      <p:sp>
        <p:nvSpPr>
          <p:cNvPr id="6" name="Content Placeholder 2"/>
          <p:cNvSpPr>
            <a:spLocks noGrp="1"/>
          </p:cNvSpPr>
          <p:nvPr>
            <p:ph sz="half" idx="1" hasCustomPrompt="1"/>
          </p:nvPr>
        </p:nvSpPr>
        <p:spPr>
          <a:xfrm>
            <a:off x="457200" y="1282446"/>
            <a:ext cx="8229600" cy="1261884"/>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a:cxnSpLocks noChangeShapeType="1"/>
          </p:cNvCxnSpPr>
          <p:nvPr/>
        </p:nvCxnSpPr>
        <p:spPr bwMode="auto">
          <a:xfrm>
            <a:off x="457200" y="4629150"/>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318324235"/>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6" name="Content Placeholder 2"/>
          <p:cNvSpPr>
            <a:spLocks noGrp="1"/>
          </p:cNvSpPr>
          <p:nvPr>
            <p:ph sz="half" idx="13" hasCustomPrompt="1"/>
          </p:nvPr>
        </p:nvSpPr>
        <p:spPr>
          <a:xfrm>
            <a:off x="449511" y="960121"/>
            <a:ext cx="3950370"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732469" y="960120"/>
            <a:ext cx="3941478"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cxnSp>
        <p:nvCxnSpPr>
          <p:cNvPr id="8" name="Straight Connector 7"/>
          <p:cNvCxnSpPr>
            <a:cxnSpLocks noChangeShapeType="1"/>
          </p:cNvCxnSpPr>
          <p:nvPr/>
        </p:nvCxnSpPr>
        <p:spPr bwMode="auto">
          <a:xfrm>
            <a:off x="457200"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573346249"/>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cxnSp>
        <p:nvCxnSpPr>
          <p:cNvPr id="6" name="Straight Connector 5"/>
          <p:cNvCxnSpPr>
            <a:cxnSpLocks noChangeShapeType="1"/>
          </p:cNvCxnSpPr>
          <p:nvPr/>
        </p:nvCxnSpPr>
        <p:spPr bwMode="auto">
          <a:xfrm>
            <a:off x="457200" y="4629150"/>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015305767"/>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Tree>
    <p:extLst>
      <p:ext uri="{BB962C8B-B14F-4D97-AF65-F5344CB8AC3E}">
        <p14:creationId xmlns:p14="http://schemas.microsoft.com/office/powerpoint/2010/main" val="2366251725"/>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Sub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17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a:t>Click to edit master title</a:t>
            </a:r>
          </a:p>
        </p:txBody>
      </p:sp>
      <p:cxnSp>
        <p:nvCxnSpPr>
          <p:cNvPr id="20" name="Straight Connector 19"/>
          <p:cNvCxnSpPr>
            <a:cxnSpLocks noChangeShapeType="1"/>
          </p:cNvCxnSpPr>
          <p:nvPr/>
        </p:nvCxnSpPr>
        <p:spPr bwMode="auto">
          <a:xfrm>
            <a:off x="436563" y="4629150"/>
            <a:ext cx="8262035" cy="0"/>
          </a:xfrm>
          <a:prstGeom prst="line">
            <a:avLst/>
          </a:prstGeom>
          <a:noFill/>
          <a:ln w="9525">
            <a:solidFill>
              <a:srgbClr val="AAAAAA"/>
            </a:solidFill>
            <a:round/>
            <a:headEnd/>
            <a:tailEnd/>
          </a:ln>
        </p:spPr>
      </p:cxnSp>
      <p:sp>
        <p:nvSpPr>
          <p:cNvPr id="5" name="Content Placeholder 8"/>
          <p:cNvSpPr>
            <a:spLocks noGrp="1"/>
          </p:cNvSpPr>
          <p:nvPr>
            <p:ph sz="quarter" idx="10" hasCustomPrompt="1"/>
          </p:nvPr>
        </p:nvSpPr>
        <p:spPr>
          <a:xfrm>
            <a:off x="428625" y="580150"/>
            <a:ext cx="8286750" cy="276999"/>
          </a:xfrm>
        </p:spPr>
        <p:txBody>
          <a:bodyPr anchor="t"/>
          <a:lstStyle>
            <a:lvl1pPr marL="0" indent="0">
              <a:buNone/>
              <a:defRPr sz="2000" b="1">
                <a:solidFill>
                  <a:schemeClr val="bg1"/>
                </a:solidFill>
              </a:defRPr>
            </a:lvl1pPr>
          </a:lstStyle>
          <a:p>
            <a:pPr lvl="0"/>
            <a:r>
              <a:rPr lang="en-US" dirty="0"/>
              <a:t>Subtitle</a:t>
            </a:r>
          </a:p>
        </p:txBody>
      </p:sp>
      <p:sp>
        <p:nvSpPr>
          <p:cNvPr id="6" name="Content Placeholder 2"/>
          <p:cNvSpPr>
            <a:spLocks noGrp="1"/>
          </p:cNvSpPr>
          <p:nvPr>
            <p:ph sz="half" idx="1" hasCustomPrompt="1"/>
          </p:nvPr>
        </p:nvSpPr>
        <p:spPr>
          <a:xfrm>
            <a:off x="457200" y="969264"/>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Tree>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29150"/>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29150"/>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4094455007"/>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92524"/>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2900"/>
            <a:ext cx="3657600" cy="274320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498596433"/>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2900"/>
            <a:ext cx="3657600" cy="274320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a:t>Click to edit title</a:t>
            </a:r>
          </a:p>
        </p:txBody>
      </p:sp>
    </p:spTree>
    <p:extLst>
      <p:ext uri="{BB962C8B-B14F-4D97-AF65-F5344CB8AC3E}">
        <p14:creationId xmlns:p14="http://schemas.microsoft.com/office/powerpoint/2010/main" val="3966014087"/>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2900"/>
            <a:ext cx="3657600" cy="274320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a:t>Click to edit title</a:t>
            </a:r>
          </a:p>
        </p:txBody>
      </p:sp>
    </p:spTree>
    <p:extLst>
      <p:ext uri="{BB962C8B-B14F-4D97-AF65-F5344CB8AC3E}">
        <p14:creationId xmlns:p14="http://schemas.microsoft.com/office/powerpoint/2010/main" val="376954512"/>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2900"/>
            <a:ext cx="3657600" cy="274320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479512134"/>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2900"/>
            <a:ext cx="3657600" cy="274320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a:t>Click to edit title</a:t>
            </a:r>
          </a:p>
        </p:txBody>
      </p:sp>
    </p:spTree>
    <p:extLst>
      <p:ext uri="{BB962C8B-B14F-4D97-AF65-F5344CB8AC3E}">
        <p14:creationId xmlns:p14="http://schemas.microsoft.com/office/powerpoint/2010/main" val="1100297458"/>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38150" y="2376835"/>
            <a:ext cx="5962650" cy="387798"/>
          </a:xfrm>
        </p:spPr>
        <p:txBody>
          <a:bodyPr anchor="b" anchorCtr="0"/>
          <a:lstStyle>
            <a:lvl1pPr algn="l">
              <a:lnSpc>
                <a:spcPct val="90000"/>
              </a:lnSpc>
              <a:defRPr sz="2800" b="0" i="0" smtClean="0">
                <a:solidFill>
                  <a:schemeClr val="accent1"/>
                </a:solidFill>
                <a:latin typeface="Museo For Dell" pitchFamily="2" charset="0"/>
                <a:ea typeface="Museo For Dell" pitchFamily="2" charset="0"/>
              </a:defRPr>
            </a:lvl1pPr>
          </a:lstStyle>
          <a:p>
            <a:r>
              <a:rPr lang="en-US" dirty="0"/>
              <a:t>Click to edit title</a:t>
            </a:r>
          </a:p>
        </p:txBody>
      </p:sp>
      <p:sp>
        <p:nvSpPr>
          <p:cNvPr id="361477" name="Text Placeholder 12"/>
          <p:cNvSpPr>
            <a:spLocks noGrp="1"/>
          </p:cNvSpPr>
          <p:nvPr>
            <p:ph type="subTitle" idx="1" hasCustomPrompt="1"/>
          </p:nvPr>
        </p:nvSpPr>
        <p:spPr>
          <a:xfrm>
            <a:off x="438711" y="3124044"/>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dirty="0"/>
              <a:t>Click to edit subtitle</a:t>
            </a:r>
          </a:p>
        </p:txBody>
      </p:sp>
      <p:cxnSp>
        <p:nvCxnSpPr>
          <p:cNvPr id="8" name="Straight Connector 7"/>
          <p:cNvCxnSpPr/>
          <p:nvPr/>
        </p:nvCxnSpPr>
        <p:spPr>
          <a:xfrm>
            <a:off x="447675" y="1335881"/>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3807619"/>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3" y="4772026"/>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4444"/>
              </a:solidFill>
              <a:latin typeface="Trebuchet MS" pitchFamily="34" charset="0"/>
            </a:endParaRPr>
          </a:p>
        </p:txBody>
      </p:sp>
      <p:sp>
        <p:nvSpPr>
          <p:cNvPr id="14" name="Rectangle 13"/>
          <p:cNvSpPr/>
          <p:nvPr/>
        </p:nvSpPr>
        <p:spPr bwMode="hidden">
          <a:xfrm>
            <a:off x="3" y="4772026"/>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4444"/>
              </a:solidFill>
              <a:latin typeface="Trebuchet MS" pitchFamily="34" charset="0"/>
            </a:endParaRPr>
          </a:p>
        </p:txBody>
      </p:sp>
      <p:sp>
        <p:nvSpPr>
          <p:cNvPr id="19" name="Rectangle 18"/>
          <p:cNvSpPr/>
          <p:nvPr/>
        </p:nvSpPr>
        <p:spPr bwMode="hidden">
          <a:xfrm>
            <a:off x="3" y="4772026"/>
            <a:ext cx="1000125" cy="371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7265540" y="1947733"/>
            <a:ext cx="1399035" cy="1399035"/>
          </a:xfrm>
          <a:prstGeom prst="rect">
            <a:avLst/>
          </a:prstGeom>
        </p:spPr>
      </p:pic>
    </p:spTree>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172"/>
            <a:ext cx="8279946" cy="387798"/>
          </a:xfrm>
        </p:spPr>
        <p:txBody>
          <a:bodyPr wrap="square" anchor="t"/>
          <a:lstStyle>
            <a:lvl1pPr>
              <a:lnSpc>
                <a:spcPct val="90000"/>
              </a:lnSpc>
              <a:defRPr sz="2800" b="0">
                <a:solidFill>
                  <a:schemeClr val="accent1"/>
                </a:solidFill>
                <a:latin typeface="Century Schoolbook" charset="0"/>
                <a:ea typeface="Century Schoolbook" charset="0"/>
                <a:cs typeface="Century Schoolbook" charset="0"/>
              </a:defRPr>
            </a:lvl1pPr>
          </a:lstStyle>
          <a:p>
            <a:r>
              <a:rPr lang="en-US" dirty="0"/>
              <a:t>Click to edit master title </a:t>
            </a:r>
          </a:p>
        </p:txBody>
      </p:sp>
      <p:sp>
        <p:nvSpPr>
          <p:cNvPr id="3" name="Content Placeholder 2"/>
          <p:cNvSpPr>
            <a:spLocks noGrp="1"/>
          </p:cNvSpPr>
          <p:nvPr>
            <p:ph sz="half" idx="1" hasCustomPrompt="1"/>
          </p:nvPr>
        </p:nvSpPr>
        <p:spPr>
          <a:xfrm>
            <a:off x="457200" y="969264"/>
            <a:ext cx="8267140" cy="3545980"/>
          </a:xfrm>
        </p:spPr>
        <p:txBody>
          <a:bodyPr lIns="0" tIns="0" rIns="0" bIns="0">
            <a:normAutofit/>
          </a:bodyPr>
          <a:lstStyle>
            <a:lvl1pPr>
              <a:spcBef>
                <a:spcPts val="1200"/>
              </a:spcBef>
              <a:spcAft>
                <a:spcPts val="0"/>
              </a:spcAft>
              <a:defRPr sz="1800">
                <a:solidFill>
                  <a:schemeClr val="tx1"/>
                </a:solidFill>
                <a:latin typeface="Century Schoolbook" charset="0"/>
                <a:ea typeface="Century Schoolbook" charset="0"/>
                <a:cs typeface="Century Schoolbook" charset="0"/>
              </a:defRPr>
            </a:lvl1pPr>
            <a:lvl2pPr>
              <a:spcBef>
                <a:spcPts val="300"/>
              </a:spcBef>
              <a:spcAft>
                <a:spcPts val="0"/>
              </a:spcAft>
              <a:buFont typeface="Museo Sans For Dell" pitchFamily="2" charset="0"/>
              <a:buChar char="–"/>
              <a:defRPr sz="1600">
                <a:solidFill>
                  <a:schemeClr val="tx1"/>
                </a:solidFill>
                <a:latin typeface="Century Schoolbook" charset="0"/>
                <a:ea typeface="Century Schoolbook" charset="0"/>
                <a:cs typeface="Century Schoolbook" charset="0"/>
              </a:defRPr>
            </a:lvl2pPr>
            <a:lvl3pPr>
              <a:spcBef>
                <a:spcPts val="300"/>
              </a:spcBef>
              <a:spcAft>
                <a:spcPts val="0"/>
              </a:spcAft>
              <a:defRPr sz="1400">
                <a:solidFill>
                  <a:schemeClr val="tx1"/>
                </a:solidFill>
                <a:latin typeface="Century Schoolbook" charset="0"/>
                <a:ea typeface="Century Schoolbook" charset="0"/>
                <a:cs typeface="Century Schoolbook" charset="0"/>
              </a:defRPr>
            </a:lvl3pPr>
            <a:lvl4pPr>
              <a:spcBef>
                <a:spcPts val="300"/>
              </a:spcBef>
              <a:spcAft>
                <a:spcPts val="0"/>
              </a:spcAft>
              <a:defRPr sz="1200" baseline="0">
                <a:solidFill>
                  <a:schemeClr val="tx1"/>
                </a:solidFill>
                <a:latin typeface="Century Schoolbook" charset="0"/>
                <a:ea typeface="Century Schoolbook" charset="0"/>
                <a:cs typeface="Century Schoolbook"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20" name="Straight Connector 19"/>
          <p:cNvCxnSpPr>
            <a:cxnSpLocks noChangeShapeType="1"/>
          </p:cNvCxnSpPr>
          <p:nvPr/>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Sub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17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a:t>Click to edit master title</a:t>
            </a:r>
          </a:p>
        </p:txBody>
      </p:sp>
      <p:cxnSp>
        <p:nvCxnSpPr>
          <p:cNvPr id="20" name="Straight Connector 19"/>
          <p:cNvCxnSpPr>
            <a:cxnSpLocks noChangeShapeType="1"/>
          </p:cNvCxnSpPr>
          <p:nvPr/>
        </p:nvCxnSpPr>
        <p:spPr bwMode="auto">
          <a:xfrm>
            <a:off x="436563" y="4629150"/>
            <a:ext cx="8262035" cy="0"/>
          </a:xfrm>
          <a:prstGeom prst="line">
            <a:avLst/>
          </a:prstGeom>
          <a:noFill/>
          <a:ln w="9525">
            <a:solidFill>
              <a:srgbClr val="AAAAAA"/>
            </a:solidFill>
            <a:round/>
            <a:headEnd/>
            <a:tailEnd/>
          </a:ln>
        </p:spPr>
      </p:cxnSp>
      <p:sp>
        <p:nvSpPr>
          <p:cNvPr id="5" name="Content Placeholder 8"/>
          <p:cNvSpPr>
            <a:spLocks noGrp="1"/>
          </p:cNvSpPr>
          <p:nvPr>
            <p:ph sz="quarter" idx="10" hasCustomPrompt="1"/>
          </p:nvPr>
        </p:nvSpPr>
        <p:spPr>
          <a:xfrm>
            <a:off x="428625" y="580150"/>
            <a:ext cx="8286750" cy="276999"/>
          </a:xfrm>
        </p:spPr>
        <p:txBody>
          <a:bodyPr anchor="t"/>
          <a:lstStyle>
            <a:lvl1pPr marL="0" indent="0">
              <a:buNone/>
              <a:defRPr sz="2000" b="1">
                <a:solidFill>
                  <a:schemeClr val="bg1"/>
                </a:solidFill>
              </a:defRPr>
            </a:lvl1pPr>
          </a:lstStyle>
          <a:p>
            <a:pPr lvl="0"/>
            <a:r>
              <a:rPr lang="en-US" dirty="0"/>
              <a:t>Subtitle</a:t>
            </a:r>
          </a:p>
        </p:txBody>
      </p:sp>
      <p:sp>
        <p:nvSpPr>
          <p:cNvPr id="6" name="Content Placeholder 2"/>
          <p:cNvSpPr>
            <a:spLocks noGrp="1"/>
          </p:cNvSpPr>
          <p:nvPr>
            <p:ph sz="half" idx="1" hasCustomPrompt="1"/>
          </p:nvPr>
        </p:nvSpPr>
        <p:spPr>
          <a:xfrm>
            <a:off x="457200" y="969264"/>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ub_and_Content">
    <p:spTree>
      <p:nvGrpSpPr>
        <p:cNvPr id="1" name=""/>
        <p:cNvGrpSpPr/>
        <p:nvPr/>
      </p:nvGrpSpPr>
      <p:grpSpPr>
        <a:xfrm>
          <a:off x="0" y="0"/>
          <a:ext cx="0" cy="0"/>
          <a:chOff x="0" y="0"/>
          <a:chExt cx="0" cy="0"/>
        </a:xfrm>
      </p:grpSpPr>
      <p:sp>
        <p:nvSpPr>
          <p:cNvPr id="6" name="Content Placeholder 8"/>
          <p:cNvSpPr>
            <a:spLocks noGrp="1"/>
          </p:cNvSpPr>
          <p:nvPr>
            <p:ph sz="quarter" idx="10" hasCustomPrompt="1"/>
          </p:nvPr>
        </p:nvSpPr>
        <p:spPr>
          <a:xfrm>
            <a:off x="428625" y="894475"/>
            <a:ext cx="8286750" cy="276999"/>
          </a:xfrm>
        </p:spPr>
        <p:txBody>
          <a:bodyPr anchor="t"/>
          <a:lstStyle>
            <a:lvl1pPr marL="0" indent="0">
              <a:buNone/>
              <a:defRPr sz="2000" b="1">
                <a:solidFill>
                  <a:schemeClr val="bg1"/>
                </a:solidFill>
              </a:defRPr>
            </a:lvl1pPr>
          </a:lstStyle>
          <a:p>
            <a:pPr lvl="0"/>
            <a:r>
              <a:rPr lang="en-US" dirty="0"/>
              <a:t>Subtitle</a:t>
            </a:r>
          </a:p>
        </p:txBody>
      </p:sp>
      <p:sp>
        <p:nvSpPr>
          <p:cNvPr id="2" name="Title 1"/>
          <p:cNvSpPr>
            <a:spLocks noGrp="1"/>
          </p:cNvSpPr>
          <p:nvPr>
            <p:ph type="title" hasCustomPrompt="1"/>
          </p:nvPr>
        </p:nvSpPr>
        <p:spPr>
          <a:xfrm>
            <a:off x="425904" y="196172"/>
            <a:ext cx="8279946" cy="664797"/>
          </a:xfrm>
        </p:spPr>
        <p:txBody>
          <a:bodyPr wrap="square" anchor="t"/>
          <a:lstStyle>
            <a:lvl1pPr>
              <a:lnSpc>
                <a:spcPct val="90000"/>
              </a:lnSpc>
              <a:defRPr sz="2400" b="0">
                <a:solidFill>
                  <a:schemeClr val="accent1"/>
                </a:solidFill>
                <a:latin typeface="Museo For Dell" pitchFamily="2" charset="0"/>
              </a:defRPr>
            </a:lvl1pPr>
          </a:lstStyle>
          <a:p>
            <a:r>
              <a:rPr lang="en-US" dirty="0"/>
              <a:t>Click to edit master title </a:t>
            </a:r>
            <a:br>
              <a:rPr lang="en-US" dirty="0"/>
            </a:br>
            <a:r>
              <a:rPr lang="en-US" dirty="0"/>
              <a:t>Click to edit master title</a:t>
            </a:r>
          </a:p>
        </p:txBody>
      </p:sp>
      <p:sp>
        <p:nvSpPr>
          <p:cNvPr id="3" name="Content Placeholder 2"/>
          <p:cNvSpPr>
            <a:spLocks noGrp="1"/>
          </p:cNvSpPr>
          <p:nvPr>
            <p:ph sz="half" idx="1" hasCustomPrompt="1"/>
          </p:nvPr>
        </p:nvSpPr>
        <p:spPr>
          <a:xfrm>
            <a:off x="457200" y="1276350"/>
            <a:ext cx="8267140" cy="946413"/>
          </a:xfrm>
        </p:spPr>
        <p:txBody>
          <a:bodyPr wrap="square"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20" name="Straight Connector 19"/>
          <p:cNvCxnSpPr>
            <a:cxnSpLocks noChangeShapeType="1"/>
          </p:cNvCxnSpPr>
          <p:nvPr/>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Sub_and_Content">
    <p:spTree>
      <p:nvGrpSpPr>
        <p:cNvPr id="1" name=""/>
        <p:cNvGrpSpPr/>
        <p:nvPr/>
      </p:nvGrpSpPr>
      <p:grpSpPr>
        <a:xfrm>
          <a:off x="0" y="0"/>
          <a:ext cx="0" cy="0"/>
          <a:chOff x="0" y="0"/>
          <a:chExt cx="0" cy="0"/>
        </a:xfrm>
      </p:grpSpPr>
      <p:sp>
        <p:nvSpPr>
          <p:cNvPr id="6" name="Content Placeholder 8"/>
          <p:cNvSpPr>
            <a:spLocks noGrp="1"/>
          </p:cNvSpPr>
          <p:nvPr>
            <p:ph sz="quarter" idx="10" hasCustomPrompt="1"/>
          </p:nvPr>
        </p:nvSpPr>
        <p:spPr>
          <a:xfrm>
            <a:off x="428625" y="894475"/>
            <a:ext cx="8286750" cy="276999"/>
          </a:xfrm>
        </p:spPr>
        <p:txBody>
          <a:bodyPr anchor="t"/>
          <a:lstStyle>
            <a:lvl1pPr marL="0" indent="0">
              <a:buNone/>
              <a:defRPr sz="2000" b="1">
                <a:solidFill>
                  <a:schemeClr val="bg1"/>
                </a:solidFill>
              </a:defRPr>
            </a:lvl1pPr>
          </a:lstStyle>
          <a:p>
            <a:pPr lvl="0"/>
            <a:r>
              <a:rPr lang="en-US" dirty="0"/>
              <a:t>Subtitle</a:t>
            </a:r>
          </a:p>
        </p:txBody>
      </p:sp>
      <p:sp>
        <p:nvSpPr>
          <p:cNvPr id="2" name="Title 1"/>
          <p:cNvSpPr>
            <a:spLocks noGrp="1"/>
          </p:cNvSpPr>
          <p:nvPr>
            <p:ph type="title" hasCustomPrompt="1"/>
          </p:nvPr>
        </p:nvSpPr>
        <p:spPr>
          <a:xfrm>
            <a:off x="425904" y="196172"/>
            <a:ext cx="8279946" cy="664797"/>
          </a:xfrm>
        </p:spPr>
        <p:txBody>
          <a:bodyPr wrap="square" anchor="t"/>
          <a:lstStyle>
            <a:lvl1pPr>
              <a:lnSpc>
                <a:spcPct val="90000"/>
              </a:lnSpc>
              <a:defRPr sz="2400" b="0">
                <a:solidFill>
                  <a:schemeClr val="accent1"/>
                </a:solidFill>
                <a:latin typeface="Museo For Dell" pitchFamily="2" charset="0"/>
              </a:defRPr>
            </a:lvl1pPr>
          </a:lstStyle>
          <a:p>
            <a:r>
              <a:rPr lang="en-US" dirty="0"/>
              <a:t>Click to edit master title </a:t>
            </a:r>
            <a:br>
              <a:rPr lang="en-US" dirty="0"/>
            </a:br>
            <a:r>
              <a:rPr lang="en-US" dirty="0"/>
              <a:t>Click to edit master title</a:t>
            </a:r>
          </a:p>
        </p:txBody>
      </p:sp>
      <p:sp>
        <p:nvSpPr>
          <p:cNvPr id="3" name="Content Placeholder 2"/>
          <p:cNvSpPr>
            <a:spLocks noGrp="1"/>
          </p:cNvSpPr>
          <p:nvPr>
            <p:ph sz="half" idx="1" hasCustomPrompt="1"/>
          </p:nvPr>
        </p:nvSpPr>
        <p:spPr>
          <a:xfrm>
            <a:off x="457200" y="1276350"/>
            <a:ext cx="8267140" cy="946413"/>
          </a:xfrm>
        </p:spPr>
        <p:txBody>
          <a:bodyPr wrap="square"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cxnSp>
        <p:nvCxnSpPr>
          <p:cNvPr id="20" name="Straight Connector 19"/>
          <p:cNvCxnSpPr>
            <a:cxnSpLocks noChangeShapeType="1"/>
          </p:cNvCxnSpPr>
          <p:nvPr/>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12" name="Content Placeholder 2"/>
          <p:cNvSpPr>
            <a:spLocks noGrp="1"/>
          </p:cNvSpPr>
          <p:nvPr>
            <p:ph sz="half" idx="10" hasCustomPrompt="1"/>
          </p:nvPr>
        </p:nvSpPr>
        <p:spPr>
          <a:xfrm>
            <a:off x="4772025" y="969264"/>
            <a:ext cx="3922278"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10" name="Content Placeholder 2"/>
          <p:cNvSpPr>
            <a:spLocks noGrp="1"/>
          </p:cNvSpPr>
          <p:nvPr>
            <p:ph sz="half" idx="11" hasCustomPrompt="1"/>
          </p:nvPr>
        </p:nvSpPr>
        <p:spPr>
          <a:xfrm>
            <a:off x="457200" y="969264"/>
            <a:ext cx="3938136"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15" name="Title 1"/>
          <p:cNvSpPr>
            <a:spLocks noGrp="1"/>
          </p:cNvSpPr>
          <p:nvPr>
            <p:ph type="title" hasCustomPrompt="1"/>
          </p:nvPr>
        </p:nvSpPr>
        <p:spPr>
          <a:xfrm>
            <a:off x="425904" y="19617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a:t>Click to edit master title</a:t>
            </a:r>
          </a:p>
        </p:txBody>
      </p:sp>
      <p:cxnSp>
        <p:nvCxnSpPr>
          <p:cNvPr id="11" name="Straight Connector 10"/>
          <p:cNvCxnSpPr>
            <a:cxnSpLocks noChangeShapeType="1"/>
          </p:cNvCxnSpPr>
          <p:nvPr userDrawn="1"/>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172"/>
            <a:ext cx="8239126" cy="443198"/>
          </a:xfrm>
        </p:spPr>
        <p:txBody>
          <a:bodyPr wrap="square" anchor="t"/>
          <a:lstStyle>
            <a:lvl1pPr>
              <a:lnSpc>
                <a:spcPct val="90000"/>
              </a:lnSpc>
              <a:defRPr sz="3200" b="0">
                <a:solidFill>
                  <a:schemeClr val="accent1"/>
                </a:solidFill>
                <a:latin typeface="Museo For Dell" pitchFamily="2" charset="0"/>
              </a:defRPr>
            </a:lvl1pPr>
          </a:lstStyle>
          <a:p>
            <a:r>
              <a:rPr lang="en-US" dirty="0"/>
              <a:t>Click to edit master title</a:t>
            </a:r>
          </a:p>
        </p:txBody>
      </p:sp>
      <p:cxnSp>
        <p:nvCxnSpPr>
          <p:cNvPr id="8" name="Straight Connector 7"/>
          <p:cNvCxnSpPr>
            <a:cxnSpLocks noChangeShapeType="1"/>
          </p:cNvCxnSpPr>
          <p:nvPr userDrawn="1"/>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172"/>
            <a:ext cx="8239126" cy="387798"/>
          </a:xfrm>
        </p:spPr>
        <p:txBody>
          <a:bodyPr wrap="square" anchor="t"/>
          <a:lstStyle>
            <a:lvl1pPr>
              <a:lnSpc>
                <a:spcPct val="90000"/>
              </a:lnSpc>
              <a:defRPr sz="2800" b="0">
                <a:solidFill>
                  <a:schemeClr val="accent1"/>
                </a:solidFill>
                <a:latin typeface="Century Schoolbook" charset="0"/>
                <a:ea typeface="Century Schoolbook" charset="0"/>
                <a:cs typeface="Century Schoolbook" charset="0"/>
              </a:defRPr>
            </a:lvl1pPr>
          </a:lstStyle>
          <a:p>
            <a:r>
              <a:rPr lang="en-US" dirty="0"/>
              <a:t>Click to edit master title</a:t>
            </a:r>
          </a:p>
        </p:txBody>
      </p:sp>
    </p:spTree>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_Berry">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2900"/>
            <a:ext cx="2743200" cy="274320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a:t>Click to edit Master title style</a:t>
            </a:r>
            <a:br>
              <a:rPr lang="en-US" dirty="0"/>
            </a:br>
            <a:endParaRPr lang="en-US" dirty="0"/>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12" name="Content Placeholder 2"/>
          <p:cNvSpPr>
            <a:spLocks noGrp="1"/>
          </p:cNvSpPr>
          <p:nvPr>
            <p:ph sz="half" idx="10" hasCustomPrompt="1"/>
          </p:nvPr>
        </p:nvSpPr>
        <p:spPr>
          <a:xfrm>
            <a:off x="4772025" y="969264"/>
            <a:ext cx="3922278"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10" name="Content Placeholder 2"/>
          <p:cNvSpPr>
            <a:spLocks noGrp="1"/>
          </p:cNvSpPr>
          <p:nvPr>
            <p:ph sz="half" idx="11" hasCustomPrompt="1"/>
          </p:nvPr>
        </p:nvSpPr>
        <p:spPr>
          <a:xfrm>
            <a:off x="457200" y="969264"/>
            <a:ext cx="3938136"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15" name="Title 1"/>
          <p:cNvSpPr>
            <a:spLocks noGrp="1"/>
          </p:cNvSpPr>
          <p:nvPr>
            <p:ph type="title" hasCustomPrompt="1"/>
          </p:nvPr>
        </p:nvSpPr>
        <p:spPr>
          <a:xfrm>
            <a:off x="425904" y="19617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a:t>Click to edit master title</a:t>
            </a:r>
          </a:p>
        </p:txBody>
      </p:sp>
      <p:cxnSp>
        <p:nvCxnSpPr>
          <p:cNvPr id="11" name="Straight Connector 10"/>
          <p:cNvCxnSpPr>
            <a:cxnSpLocks noChangeShapeType="1"/>
          </p:cNvCxnSpPr>
          <p:nvPr userDrawn="1"/>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_Purpl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342900"/>
            <a:ext cx="2743200" cy="274320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2800" b="0">
                <a:solidFill>
                  <a:schemeClr val="tx2"/>
                </a:solidFill>
                <a:latin typeface="Museo For Dell" pitchFamily="2" charset="0"/>
              </a:defRPr>
            </a:lvl1pPr>
          </a:lstStyle>
          <a:p>
            <a:r>
              <a:rPr lang="en-US"/>
              <a:t>Click to edit Master title style</a:t>
            </a:r>
            <a:endParaRPr lang="en-US" dirty="0"/>
          </a:p>
        </p:txBody>
      </p:sp>
    </p:spTree>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ound Same Side Corner Rectangle 1"/>
          <p:cNvSpPr/>
          <p:nvPr userDrawn="1"/>
        </p:nvSpPr>
        <p:spPr>
          <a:xfrm rot="5400000">
            <a:off x="-1314926" y="2247105"/>
            <a:ext cx="3544570" cy="929957"/>
          </a:xfrm>
          <a:prstGeom prst="round2SameRect">
            <a:avLst>
              <a:gd name="adj1" fmla="val 13993"/>
              <a:gd name="adj2" fmla="val 0"/>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FFFFFF"/>
              </a:solidFill>
              <a:latin typeface="Museo Sans For Dell"/>
            </a:endParaRPr>
          </a:p>
        </p:txBody>
      </p:sp>
      <p:sp>
        <p:nvSpPr>
          <p:cNvPr id="11" name="Round Same Side Corner Rectangle 10"/>
          <p:cNvSpPr/>
          <p:nvPr userDrawn="1"/>
        </p:nvSpPr>
        <p:spPr>
          <a:xfrm rot="16200000">
            <a:off x="3447415" y="-1212215"/>
            <a:ext cx="3544570" cy="7848600"/>
          </a:xfrm>
          <a:prstGeom prst="round2SameRect">
            <a:avLst>
              <a:gd name="adj1" fmla="val 4108"/>
              <a:gd name="adj2" fmla="val 0"/>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FFFFFF"/>
              </a:solidFill>
              <a:latin typeface="Century Schoolbook" charset="0"/>
              <a:ea typeface="Century Schoolbook" charset="0"/>
              <a:cs typeface="Century Schoolbook" charset="0"/>
            </a:endParaRPr>
          </a:p>
        </p:txBody>
      </p:sp>
      <p:sp>
        <p:nvSpPr>
          <p:cNvPr id="4" name="Text Placeholder 3"/>
          <p:cNvSpPr>
            <a:spLocks noGrp="1"/>
          </p:cNvSpPr>
          <p:nvPr>
            <p:ph type="body" sz="quarter" idx="10"/>
          </p:nvPr>
        </p:nvSpPr>
        <p:spPr>
          <a:xfrm>
            <a:off x="1829754" y="1797685"/>
            <a:ext cx="5508625" cy="1218795"/>
          </a:xfrm>
        </p:spPr>
        <p:txBody>
          <a:bodyPr/>
          <a:lstStyle>
            <a:lvl1pPr marL="0" indent="0">
              <a:buNone/>
              <a:defRPr sz="4400">
                <a:solidFill>
                  <a:schemeClr val="tx2"/>
                </a:solidFill>
                <a:latin typeface="Century Schoolbook" charset="0"/>
                <a:ea typeface="Century Schoolbook" charset="0"/>
                <a:cs typeface="Century Schoolbook" charset="0"/>
              </a:defRPr>
            </a:lvl1pPr>
          </a:lstStyle>
          <a:p>
            <a:pPr lvl="0"/>
            <a:r>
              <a:rPr lang="en-US" dirty="0"/>
              <a:t>Click to edit Master text styles</a:t>
            </a:r>
          </a:p>
        </p:txBody>
      </p:sp>
      <p:sp>
        <p:nvSpPr>
          <p:cNvPr id="81" name="Text Placeholder 3"/>
          <p:cNvSpPr>
            <a:spLocks noGrp="1"/>
          </p:cNvSpPr>
          <p:nvPr>
            <p:ph type="body" sz="quarter" idx="11"/>
          </p:nvPr>
        </p:nvSpPr>
        <p:spPr>
          <a:xfrm>
            <a:off x="1829754" y="3039745"/>
            <a:ext cx="5508625" cy="276999"/>
          </a:xfrm>
        </p:spPr>
        <p:txBody>
          <a:bodyPr/>
          <a:lstStyle>
            <a:lvl1pPr marL="0" indent="0">
              <a:buNone/>
              <a:defRPr sz="2000">
                <a:solidFill>
                  <a:schemeClr val="tx2"/>
                </a:solidFill>
                <a:latin typeface="Century Schoolbook" charset="0"/>
                <a:ea typeface="Century Schoolbook" charset="0"/>
                <a:cs typeface="Century Schoolbook" charset="0"/>
              </a:defRPr>
            </a:lvl1pPr>
          </a:lstStyle>
          <a:p>
            <a:pPr lvl="0"/>
            <a:r>
              <a:rPr lang="en-US" dirty="0"/>
              <a:t>Click to edit Master text styles</a:t>
            </a:r>
          </a:p>
        </p:txBody>
      </p:sp>
      <p:sp>
        <p:nvSpPr>
          <p:cNvPr id="5" name="TextBox 4"/>
          <p:cNvSpPr txBox="1"/>
          <p:nvPr userDrawn="1"/>
        </p:nvSpPr>
        <p:spPr>
          <a:xfrm>
            <a:off x="1829754" y="4153784"/>
            <a:ext cx="914400" cy="914400"/>
          </a:xfrm>
          <a:prstGeom prst="rect">
            <a:avLst/>
          </a:prstGeom>
          <a:noFill/>
        </p:spPr>
        <p:txBody>
          <a:bodyPr wrap="none" rtlCol="0">
            <a:noAutofit/>
          </a:bodyPr>
          <a:lstStyle/>
          <a:p>
            <a:pPr>
              <a:lnSpc>
                <a:spcPct val="90000"/>
              </a:lnSpc>
              <a:spcBef>
                <a:spcPts val="600"/>
              </a:spcBef>
              <a:spcAft>
                <a:spcPts val="0"/>
              </a:spcAft>
              <a:buClr>
                <a:srgbClr val="0085C3"/>
              </a:buClr>
            </a:pPr>
            <a:r>
              <a:rPr lang="en-US" sz="900" dirty="0">
                <a:solidFill>
                  <a:srgbClr val="FFFFFF"/>
                </a:solidFill>
                <a:ea typeface="Arial" charset="0"/>
                <a:cs typeface="Arial" charset="0"/>
              </a:rPr>
              <a:t>© Donald F. Ferguson, 2017. All rights reserved.</a:t>
            </a:r>
          </a:p>
        </p:txBody>
      </p:sp>
    </p:spTree>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172"/>
            <a:ext cx="8239126" cy="443198"/>
          </a:xfrm>
        </p:spPr>
        <p:txBody>
          <a:bodyPr wrap="square" anchor="t"/>
          <a:lstStyle>
            <a:lvl1pPr>
              <a:lnSpc>
                <a:spcPct val="90000"/>
              </a:lnSpc>
              <a:defRPr sz="3200" b="0">
                <a:solidFill>
                  <a:schemeClr val="accent1"/>
                </a:solidFill>
                <a:latin typeface="Museo For Dell" pitchFamily="2" charset="0"/>
              </a:defRPr>
            </a:lvl1pPr>
          </a:lstStyle>
          <a:p>
            <a:r>
              <a:rPr lang="en-US" dirty="0"/>
              <a:t>Click to edit master title</a:t>
            </a:r>
          </a:p>
        </p:txBody>
      </p:sp>
      <p:cxnSp>
        <p:nvCxnSpPr>
          <p:cNvPr id="8" name="Straight Connector 7"/>
          <p:cNvCxnSpPr>
            <a:cxnSpLocks noChangeShapeType="1"/>
          </p:cNvCxnSpPr>
          <p:nvPr userDrawn="1"/>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172"/>
            <a:ext cx="8239126" cy="387798"/>
          </a:xfrm>
        </p:spPr>
        <p:txBody>
          <a:bodyPr wrap="square" anchor="t"/>
          <a:lstStyle>
            <a:lvl1pPr>
              <a:lnSpc>
                <a:spcPct val="90000"/>
              </a:lnSpc>
              <a:defRPr sz="2800" b="0">
                <a:solidFill>
                  <a:schemeClr val="accent1"/>
                </a:solidFill>
                <a:latin typeface="Century Schoolbook" charset="0"/>
                <a:ea typeface="Century Schoolbook" charset="0"/>
                <a:cs typeface="Century Schoolbook" charset="0"/>
              </a:defRPr>
            </a:lvl1pPr>
          </a:lstStyle>
          <a:p>
            <a:r>
              <a:rPr lang="en-US" dirty="0"/>
              <a:t>Click to edit master title</a:t>
            </a:r>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563" y="4629150"/>
            <a:ext cx="8262035" cy="0"/>
          </a:xfrm>
          <a:prstGeom prst="line">
            <a:avLst/>
          </a:prstGeom>
          <a:noFill/>
          <a:ln w="9525">
            <a:solidFill>
              <a:srgbClr val="AAAAAA"/>
            </a:solidFill>
            <a:round/>
            <a:headEnd/>
            <a:tailEnd/>
          </a:ln>
        </p:spPr>
      </p:cxn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1704585" y="4807343"/>
            <a:ext cx="193444" cy="66179"/>
          </a:xfrm>
          <a:prstGeom prst="rect">
            <a:avLst/>
          </a:prstGeom>
        </p:spPr>
        <p:txBody>
          <a:bodyPr vert="horz" lIns="0" tIns="0" rIns="0" bIns="0" rtlCol="0" anchor="ctr">
            <a:noAutofit/>
          </a:bodyPr>
          <a:lstStyle/>
          <a:p>
            <a:pPr algn="l" rtl="0" fontAlgn="base">
              <a:lnSpc>
                <a:spcPct val="90000"/>
              </a:lnSpc>
              <a:spcBef>
                <a:spcPct val="0"/>
              </a:spcBef>
              <a:spcAft>
                <a:spcPct val="0"/>
              </a:spcAft>
              <a:buClr>
                <a:schemeClr val="bg1"/>
              </a:buClr>
            </a:pPr>
            <a:fld id="{58EC7406-F4CC-4ABF-902E-2AF4E70E5C0F}" type="slidenum">
              <a:rPr lang="en-US" sz="800" kern="1200" smtClean="0">
                <a:solidFill>
                  <a:schemeClr val="bg2">
                    <a:lumMod val="50000"/>
                    <a:lumOff val="50000"/>
                  </a:schemeClr>
                </a:solidFill>
                <a:latin typeface="Museo Sans For Dell" pitchFamily="2" charset="0"/>
                <a:ea typeface="+mn-ea"/>
                <a:cs typeface="+mn-cs"/>
              </a:rPr>
              <a:pPr algn="l" rtl="0" fontAlgn="base">
                <a:lnSpc>
                  <a:spcPct val="90000"/>
                </a:lnSpc>
                <a:spcBef>
                  <a:spcPct val="0"/>
                </a:spcBef>
                <a:spcAft>
                  <a:spcPct val="0"/>
                </a:spcAft>
                <a:buClr>
                  <a:schemeClr val="bg1"/>
                </a:buClr>
              </a:pPr>
              <a:t>‹#›</a:t>
            </a:fld>
            <a:endParaRPr lang="en-US" sz="800" kern="1200" dirty="0" err="1">
              <a:solidFill>
                <a:schemeClr val="bg2">
                  <a:lumMod val="50000"/>
                  <a:lumOff val="50000"/>
                </a:schemeClr>
              </a:solidFill>
              <a:latin typeface="Museo Sans For Dell" pitchFamily="2" charset="0"/>
              <a:ea typeface="+mn-ea"/>
              <a:cs typeface="+mn-cs"/>
            </a:endParaRPr>
          </a:p>
        </p:txBody>
      </p:sp>
      <p:sp>
        <p:nvSpPr>
          <p:cNvPr id="1028" name="Title Placeholder 21"/>
          <p:cNvSpPr>
            <a:spLocks noGrp="1"/>
          </p:cNvSpPr>
          <p:nvPr>
            <p:ph type="title"/>
          </p:nvPr>
        </p:nvSpPr>
        <p:spPr bwMode="auto">
          <a:xfrm>
            <a:off x="220086" y="196172"/>
            <a:ext cx="8504250" cy="3877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title</a:t>
            </a:r>
          </a:p>
        </p:txBody>
      </p:sp>
      <p:sp>
        <p:nvSpPr>
          <p:cNvPr id="1029" name="Text Placeholder 12"/>
          <p:cNvSpPr>
            <a:spLocks noGrp="1"/>
          </p:cNvSpPr>
          <p:nvPr>
            <p:ph type="body" idx="1"/>
          </p:nvPr>
        </p:nvSpPr>
        <p:spPr bwMode="auto">
          <a:xfrm>
            <a:off x="220086" y="801974"/>
            <a:ext cx="8504250" cy="387007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4" name="TextBox 3"/>
          <p:cNvSpPr txBox="1"/>
          <p:nvPr/>
        </p:nvSpPr>
        <p:spPr bwMode="black">
          <a:xfrm>
            <a:off x="6462638" y="4873522"/>
            <a:ext cx="1180536" cy="138499"/>
          </a:xfrm>
          <a:prstGeom prst="rect">
            <a:avLst/>
          </a:prstGeom>
          <a:noFill/>
        </p:spPr>
        <p:txBody>
          <a:bodyPr wrap="square" lIns="0" tIns="0" rIns="0" bIns="0">
            <a:prstTxWarp prst="textNoShape">
              <a:avLst/>
            </a:prstTxWarp>
            <a:spAutoFit/>
          </a:bodyPr>
          <a:lstStyle/>
          <a:p>
            <a:pPr algn="r">
              <a:lnSpc>
                <a:spcPct val="100000"/>
              </a:lnSpc>
              <a:spcBef>
                <a:spcPct val="0"/>
              </a:spcBef>
              <a:spcAft>
                <a:spcPct val="0"/>
              </a:spcAft>
              <a:buClrTx/>
              <a:buFontTx/>
              <a:buNone/>
            </a:pPr>
            <a:r>
              <a:rPr lang="en-US" sz="900" baseline="0" dirty="0">
                <a:solidFill>
                  <a:schemeClr val="bg2">
                    <a:lumMod val="50000"/>
                    <a:lumOff val="50000"/>
                  </a:schemeClr>
                </a:solidFill>
                <a:latin typeface="Arial" charset="0"/>
                <a:ea typeface="Arial" charset="0"/>
                <a:cs typeface="Arial" charset="0"/>
              </a:rPr>
              <a:t>   Donald F. Ferguson</a:t>
            </a:r>
            <a:endParaRPr lang="en-US" sz="900" dirty="0">
              <a:solidFill>
                <a:schemeClr val="bg2">
                  <a:lumMod val="50000"/>
                  <a:lumOff val="50000"/>
                </a:schemeClr>
              </a:solidFill>
              <a:latin typeface="Arial" charset="0"/>
              <a:ea typeface="Arial" charset="0"/>
              <a:cs typeface="Arial" charset="0"/>
            </a:endParaRPr>
          </a:p>
        </p:txBody>
      </p:sp>
      <p:sp>
        <p:nvSpPr>
          <p:cNvPr id="12" name="TextBox 11" hidden="1"/>
          <p:cNvSpPr txBox="1"/>
          <p:nvPr/>
        </p:nvSpPr>
        <p:spPr>
          <a:xfrm>
            <a:off x="1724025" y="4844717"/>
            <a:ext cx="649537" cy="11080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5084195E-6DF7-4B3B-A2AB-E67BEB13BF64}" type="datetime1">
              <a:rPr lang="en-US" sz="800" smtClean="0">
                <a:solidFill>
                  <a:schemeClr val="bg2">
                    <a:lumMod val="50000"/>
                    <a:lumOff val="50000"/>
                  </a:schemeClr>
                </a:solidFill>
                <a:latin typeface="+mn-lt"/>
              </a:rPr>
              <a:pPr>
                <a:lnSpc>
                  <a:spcPct val="90000"/>
                </a:lnSpc>
                <a:spcBef>
                  <a:spcPts val="600"/>
                </a:spcBef>
                <a:spcAft>
                  <a:spcPts val="0"/>
                </a:spcAft>
                <a:buClr>
                  <a:schemeClr val="bg1"/>
                </a:buClr>
              </a:pPr>
              <a:t>6/29/18</a:t>
            </a:fld>
            <a:endParaRPr lang="en-US" sz="800" dirty="0">
              <a:solidFill>
                <a:schemeClr val="bg2">
                  <a:lumMod val="50000"/>
                  <a:lumOff val="50000"/>
                </a:schemeClr>
              </a:solidFill>
              <a:latin typeface="+mn-lt"/>
            </a:endParaRPr>
          </a:p>
        </p:txBody>
      </p:sp>
      <p:sp>
        <p:nvSpPr>
          <p:cNvPr id="7" name="TextBox 6"/>
          <p:cNvSpPr txBox="1"/>
          <p:nvPr userDrawn="1"/>
        </p:nvSpPr>
        <p:spPr bwMode="black">
          <a:xfrm>
            <a:off x="2372701" y="4755078"/>
            <a:ext cx="3615265" cy="342273"/>
          </a:xfrm>
          <a:prstGeom prst="rect">
            <a:avLst/>
          </a:prstGeom>
          <a:noFill/>
        </p:spPr>
        <p:txBody>
          <a:bodyPr wrap="square" lIns="0" tIns="0" rIns="0" bIns="0">
            <a:prstTxWarp prst="textNoShape">
              <a:avLst/>
            </a:prstTxWarp>
            <a:spAutoFit/>
          </a:bodyPr>
          <a:lstStyle/>
          <a:p>
            <a:pPr>
              <a:lnSpc>
                <a:spcPct val="120000"/>
              </a:lnSpc>
            </a:pPr>
            <a:r>
              <a:rPr lang="en-US" sz="900" i="1" dirty="0"/>
              <a:t>Building</a:t>
            </a:r>
            <a:r>
              <a:rPr lang="en-US" sz="900" i="1" baseline="0" dirty="0"/>
              <a:t> and Teaching a Complete </a:t>
            </a:r>
            <a:r>
              <a:rPr lang="en-US" sz="900" i="1" baseline="0" dirty="0" err="1"/>
              <a:t>Serverless</a:t>
            </a:r>
            <a:r>
              <a:rPr lang="en-US" sz="900" i="1" baseline="0" dirty="0"/>
              <a:t> Solution</a:t>
            </a:r>
            <a:br>
              <a:rPr lang="en-US" sz="900" i="1" baseline="0" dirty="0"/>
            </a:br>
            <a:r>
              <a:rPr lang="en-US" sz="900" i="1" baseline="0" dirty="0"/>
              <a:t>Third International Workshop on </a:t>
            </a:r>
            <a:r>
              <a:rPr lang="en-US" sz="900" i="1" baseline="0" dirty="0" err="1"/>
              <a:t>Serverless</a:t>
            </a:r>
            <a:r>
              <a:rPr lang="en-US" sz="900" i="1" baseline="0" dirty="0"/>
              <a:t> Computing (</a:t>
            </a:r>
            <a:r>
              <a:rPr lang="en-US" sz="900" i="1" baseline="0" dirty="0" err="1"/>
              <a:t>WoSC</a:t>
            </a:r>
            <a:r>
              <a:rPr lang="en-US" sz="900" i="1" baseline="0" dirty="0"/>
              <a:t>) 2018</a:t>
            </a:r>
            <a:endParaRPr lang="en-US" sz="1050" i="1" strike="sngStrike" dirty="0"/>
          </a:p>
        </p:txBody>
      </p:sp>
      <p:pic>
        <p:nvPicPr>
          <p:cNvPr id="8" name="Picture 7"/>
          <p:cNvPicPr>
            <a:picLocks noChangeAspect="1"/>
          </p:cNvPicPr>
          <p:nvPr userDrawn="1"/>
        </p:nvPicPr>
        <p:blipFill>
          <a:blip r:embed="rId17"/>
          <a:stretch>
            <a:fillRect/>
          </a:stretch>
        </p:blipFill>
        <p:spPr>
          <a:xfrm>
            <a:off x="8117845" y="4507507"/>
            <a:ext cx="606491" cy="620151"/>
          </a:xfrm>
          <a:prstGeom prst="rect">
            <a:avLst/>
          </a:prstGeom>
        </p:spPr>
      </p:pic>
      <p:pic>
        <p:nvPicPr>
          <p:cNvPr id="9" name="Picture 8"/>
          <p:cNvPicPr>
            <a:picLocks noChangeAspect="1"/>
          </p:cNvPicPr>
          <p:nvPr userDrawn="1"/>
        </p:nvPicPr>
        <p:blipFill>
          <a:blip r:embed="rId18"/>
          <a:stretch>
            <a:fillRect/>
          </a:stretch>
        </p:blipFill>
        <p:spPr>
          <a:xfrm>
            <a:off x="220086" y="4728530"/>
            <a:ext cx="1009827" cy="298740"/>
          </a:xfrm>
          <a:prstGeom prst="rect">
            <a:avLst/>
          </a:prstGeom>
        </p:spPr>
      </p:pic>
    </p:spTree>
  </p:cSld>
  <p:clrMap bg1="dk2" tx1="lt1" bg2="dk1" tx2="lt2" accent1="accent1" accent2="accent2" accent3="accent3" accent4="accent4" accent5="accent5" accent6="accent6" hlink="hlink" folHlink="folHlink"/>
  <p:sldLayoutIdLst>
    <p:sldLayoutId id="2147483874" r:id="rId1"/>
    <p:sldLayoutId id="2147483875" r:id="rId2"/>
    <p:sldLayoutId id="2147483897" r:id="rId3"/>
    <p:sldLayoutId id="2147483898" r:id="rId4"/>
    <p:sldLayoutId id="2147483876" r:id="rId5"/>
    <p:sldLayoutId id="2147483877" r:id="rId6"/>
    <p:sldLayoutId id="2147483903" r:id="rId7"/>
    <p:sldLayoutId id="2147483879" r:id="rId8"/>
    <p:sldLayoutId id="2147483896" r:id="rId9"/>
    <p:sldLayoutId id="2147483880" r:id="rId10"/>
    <p:sldLayoutId id="2147483881" r:id="rId11"/>
    <p:sldLayoutId id="2147483882" r:id="rId12"/>
    <p:sldLayoutId id="2147483884" r:id="rId13"/>
    <p:sldLayoutId id="2147483885" r:id="rId14"/>
    <p:sldLayoutId id="2147483923" r:id="rId15"/>
  </p:sldLayoutIdLst>
  <p:transition spd="med">
    <p:wipe dir="r"/>
  </p:transition>
  <p:hf sldNum="0" hdr="0" ftr="0" dt="0"/>
  <p:txStyles>
    <p:titleStyle>
      <a:lvl1pPr algn="l" rtl="0" eaLnBrk="1" fontAlgn="base" hangingPunct="1">
        <a:lnSpc>
          <a:spcPct val="90000"/>
        </a:lnSpc>
        <a:spcBef>
          <a:spcPct val="0"/>
        </a:spcBef>
        <a:spcAft>
          <a:spcPct val="0"/>
        </a:spcAft>
        <a:defRPr sz="2800" b="0" i="0" cap="none" baseline="0">
          <a:solidFill>
            <a:schemeClr val="accent1"/>
          </a:solidFill>
          <a:latin typeface="Century Schoolbook" charset="0"/>
          <a:ea typeface="Century Schoolbook" charset="0"/>
          <a:cs typeface="Century Schoolbook"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00"/>
        </a:spcBef>
        <a:spcAft>
          <a:spcPts val="200"/>
        </a:spcAft>
        <a:buClr>
          <a:schemeClr val="accent1"/>
        </a:buClr>
        <a:buFont typeface="Arial" pitchFamily="34" charset="0"/>
        <a:buChar char="•"/>
        <a:defRPr sz="1800">
          <a:solidFill>
            <a:schemeClr val="tx1"/>
          </a:solidFill>
          <a:latin typeface="Century Schoolbook" charset="0"/>
          <a:ea typeface="Century Schoolbook" charset="0"/>
          <a:cs typeface="Century Schoolbook" charset="0"/>
        </a:defRPr>
      </a:lvl1pPr>
      <a:lvl2pPr marL="574675" indent="-223838" algn="l" rtl="0" eaLnBrk="1" fontAlgn="base" hangingPunct="1">
        <a:lnSpc>
          <a:spcPct val="100000"/>
        </a:lnSpc>
        <a:spcBef>
          <a:spcPts val="100"/>
        </a:spcBef>
        <a:spcAft>
          <a:spcPts val="200"/>
        </a:spcAft>
        <a:buClr>
          <a:schemeClr val="accent1"/>
        </a:buClr>
        <a:buFont typeface="Museo Sans For Dell" pitchFamily="2" charset="0"/>
        <a:buChar char="–"/>
        <a:defRPr sz="1600" baseline="0">
          <a:solidFill>
            <a:schemeClr val="tx1"/>
          </a:solidFill>
          <a:latin typeface="Century Schoolbook" charset="0"/>
          <a:ea typeface="Century Schoolbook" charset="0"/>
          <a:cs typeface="Century Schoolbook" charset="0"/>
        </a:defRPr>
      </a:lvl2pPr>
      <a:lvl3pPr marL="909638" indent="-220663" algn="l" rtl="0" eaLnBrk="1" fontAlgn="base" hangingPunct="1">
        <a:lnSpc>
          <a:spcPct val="100000"/>
        </a:lnSpc>
        <a:spcBef>
          <a:spcPts val="100"/>
        </a:spcBef>
        <a:spcAft>
          <a:spcPts val="200"/>
        </a:spcAft>
        <a:buClr>
          <a:schemeClr val="accent1"/>
        </a:buClr>
        <a:buFont typeface="Museo Sans For Dell" pitchFamily="2" charset="0"/>
        <a:buChar char="–"/>
        <a:defRPr sz="1400" baseline="0">
          <a:solidFill>
            <a:schemeClr val="tx1"/>
          </a:solidFill>
          <a:latin typeface="Century Schoolbook" charset="0"/>
          <a:ea typeface="Century Schoolbook" charset="0"/>
          <a:cs typeface="Century Schoolbook" charset="0"/>
        </a:defRPr>
      </a:lvl3pPr>
      <a:lvl4pPr marL="1200150" indent="-176213" algn="l" rtl="0" eaLnBrk="1" fontAlgn="base" hangingPunct="1">
        <a:lnSpc>
          <a:spcPct val="100000"/>
        </a:lnSpc>
        <a:spcBef>
          <a:spcPts val="100"/>
        </a:spcBef>
        <a:spcAft>
          <a:spcPts val="200"/>
        </a:spcAft>
        <a:buClr>
          <a:schemeClr val="accent1"/>
        </a:buClr>
        <a:buFont typeface="Museo For Dell 300" pitchFamily="50" charset="0"/>
        <a:buChar char="–"/>
        <a:defRPr sz="1200">
          <a:solidFill>
            <a:schemeClr val="tx1"/>
          </a:solidFill>
          <a:latin typeface="Century Schoolbook" charset="0"/>
          <a:ea typeface="Century Schoolbook" charset="0"/>
          <a:cs typeface="Century Schoolbook"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black">
          <a:xfrm>
            <a:off x="8323824" y="4697836"/>
            <a:ext cx="377504" cy="377504"/>
          </a:xfrm>
          <a:prstGeom prst="rect">
            <a:avLst/>
          </a:prstGeom>
        </p:spPr>
      </p:pic>
      <p:sp>
        <p:nvSpPr>
          <p:cNvPr id="1028" name="Title Placeholder 21"/>
          <p:cNvSpPr>
            <a:spLocks noGrp="1"/>
          </p:cNvSpPr>
          <p:nvPr>
            <p:ph type="title"/>
          </p:nvPr>
        </p:nvSpPr>
        <p:spPr bwMode="auto">
          <a:xfrm>
            <a:off x="425907" y="201168"/>
            <a:ext cx="8239125"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title </a:t>
            </a:r>
          </a:p>
        </p:txBody>
      </p:sp>
      <p:sp>
        <p:nvSpPr>
          <p:cNvPr id="1029" name="Text Placeholder 12"/>
          <p:cNvSpPr>
            <a:spLocks noGrp="1"/>
          </p:cNvSpPr>
          <p:nvPr>
            <p:ph type="body" idx="1"/>
          </p:nvPr>
        </p:nvSpPr>
        <p:spPr bwMode="auto">
          <a:xfrm>
            <a:off x="457200" y="969264"/>
            <a:ext cx="8239125" cy="9741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text</a:t>
            </a:r>
          </a:p>
          <a:p>
            <a:pPr lvl="1"/>
            <a:r>
              <a:rPr lang="en-US" dirty="0"/>
              <a:t>Second level</a:t>
            </a:r>
          </a:p>
          <a:p>
            <a:pPr lvl="2"/>
            <a:r>
              <a:rPr lang="en-US" dirty="0"/>
              <a:t>Third level</a:t>
            </a:r>
          </a:p>
          <a:p>
            <a:pPr marL="1246188" marR="0" lvl="3" indent="-220663" algn="l" defTabSz="914400" rtl="0" eaLnBrk="1" fontAlgn="base" latinLnBrk="0" hangingPunct="1">
              <a:lnSpc>
                <a:spcPct val="90000"/>
              </a:lnSpc>
              <a:spcBef>
                <a:spcPts val="300"/>
              </a:spcBef>
              <a:spcAft>
                <a:spcPts val="0"/>
              </a:spcAft>
              <a:buClr>
                <a:schemeClr val="tx2"/>
              </a:buClr>
              <a:buSzTx/>
              <a:buFont typeface="Museo Sans For Dell" pitchFamily="2" charset="0"/>
              <a:buChar char="–"/>
              <a:tabLst/>
              <a:defRPr/>
            </a:pPr>
            <a:r>
              <a:rPr lang="en-US" dirty="0"/>
              <a:t>Fourth level</a:t>
            </a:r>
          </a:p>
        </p:txBody>
      </p:sp>
      <p:sp>
        <p:nvSpPr>
          <p:cNvPr id="17" name="TextBox 16" hidden="1"/>
          <p:cNvSpPr txBox="1"/>
          <p:nvPr/>
        </p:nvSpPr>
        <p:spPr>
          <a:xfrm>
            <a:off x="1724025" y="4830428"/>
            <a:ext cx="649537" cy="11080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734172E7-D5BA-4D01-91D8-E4A8A3A75AB4}" type="datetime1">
              <a:rPr lang="en-US" sz="800" smtClean="0">
                <a:solidFill>
                  <a:schemeClr val="tx2"/>
                </a:solidFill>
                <a:latin typeface="+mn-lt"/>
              </a:rPr>
              <a:pPr>
                <a:lnSpc>
                  <a:spcPct val="90000"/>
                </a:lnSpc>
                <a:spcBef>
                  <a:spcPts val="600"/>
                </a:spcBef>
                <a:spcAft>
                  <a:spcPts val="0"/>
                </a:spcAft>
                <a:buClr>
                  <a:schemeClr val="bg1"/>
                </a:buClr>
              </a:pPr>
              <a:t>6/29/18</a:t>
            </a:fld>
            <a:endParaRPr lang="en-US" sz="800" dirty="0">
              <a:solidFill>
                <a:schemeClr val="tx2"/>
              </a:solidFill>
              <a:latin typeface="+mn-lt"/>
            </a:endParaRPr>
          </a:p>
        </p:txBody>
      </p:sp>
      <p:sp>
        <p:nvSpPr>
          <p:cNvPr id="16" name="TextBox 15"/>
          <p:cNvSpPr txBox="1"/>
          <p:nvPr/>
        </p:nvSpPr>
        <p:spPr>
          <a:xfrm>
            <a:off x="430712" y="4826970"/>
            <a:ext cx="265176" cy="118872"/>
          </a:xfrm>
          <a:prstGeom prst="rect">
            <a:avLst/>
          </a:prstGeom>
        </p:spPr>
        <p:txBody>
          <a:bodyPr vert="horz" lIns="0" tIns="0" rIns="0" bIns="0" rtlCol="0" anchor="ctr">
            <a:noAutofit/>
          </a:bodyPr>
          <a:lstStyle/>
          <a:p>
            <a:pPr algn="l" rtl="0" fontAlgn="base">
              <a:lnSpc>
                <a:spcPct val="90000"/>
              </a:lnSpc>
              <a:spcBef>
                <a:spcPct val="0"/>
              </a:spcBef>
              <a:spcAft>
                <a:spcPct val="0"/>
              </a:spcAft>
              <a:buClr>
                <a:schemeClr val="bg1"/>
              </a:buClr>
            </a:pPr>
            <a:fld id="{58EC7406-F4CC-4ABF-902E-2AF4E70E5C0F}" type="slidenum">
              <a:rPr lang="en-US" sz="800" kern="1200" smtClean="0">
                <a:solidFill>
                  <a:schemeClr val="tx2"/>
                </a:solidFill>
                <a:latin typeface="Museo Sans For Dell" pitchFamily="2" charset="0"/>
                <a:ea typeface="+mn-ea"/>
                <a:cs typeface="+mn-cs"/>
              </a:rPr>
              <a:pPr algn="l" rtl="0" fontAlgn="base">
                <a:lnSpc>
                  <a:spcPct val="90000"/>
                </a:lnSpc>
                <a:spcBef>
                  <a:spcPct val="0"/>
                </a:spcBef>
                <a:spcAft>
                  <a:spcPct val="0"/>
                </a:spcAft>
                <a:buClr>
                  <a:schemeClr val="bg1"/>
                </a:buClr>
              </a:pPr>
              <a:t>‹#›</a:t>
            </a:fld>
            <a:endParaRPr lang="en-US" sz="800" kern="1200" dirty="0" err="1">
              <a:solidFill>
                <a:schemeClr val="tx2"/>
              </a:solidFill>
              <a:latin typeface="Museo Sans For Dell" pitchFamily="2" charset="0"/>
              <a:ea typeface="+mn-ea"/>
              <a:cs typeface="+mn-cs"/>
            </a:endParaRPr>
          </a:p>
        </p:txBody>
      </p:sp>
      <p:sp>
        <p:nvSpPr>
          <p:cNvPr id="19" name="TextBox 18"/>
          <p:cNvSpPr txBox="1"/>
          <p:nvPr/>
        </p:nvSpPr>
        <p:spPr bwMode="black">
          <a:xfrm>
            <a:off x="5459388" y="4810807"/>
            <a:ext cx="2743200" cy="138499"/>
          </a:xfrm>
          <a:prstGeom prst="rect">
            <a:avLst/>
          </a:prstGeom>
          <a:noFill/>
        </p:spPr>
        <p:txBody>
          <a:bodyPr lIns="0" tIns="0" rIns="0" bIns="0">
            <a:prstTxWarp prst="textNoShape">
              <a:avLst/>
            </a:prstTxWarp>
            <a:spAutoFit/>
          </a:bodyPr>
          <a:lstStyle/>
          <a:p>
            <a:pPr algn="r">
              <a:lnSpc>
                <a:spcPct val="100000"/>
              </a:lnSpc>
              <a:spcBef>
                <a:spcPct val="0"/>
              </a:spcBef>
              <a:spcAft>
                <a:spcPct val="0"/>
              </a:spcAft>
              <a:buClrTx/>
              <a:buFontTx/>
              <a:buNone/>
            </a:pPr>
            <a:r>
              <a:rPr lang="en-US" sz="900" dirty="0">
                <a:solidFill>
                  <a:schemeClr val="tx2"/>
                </a:solidFill>
                <a:latin typeface="Museo Sans For Dell" pitchFamily="2" charset="0"/>
              </a:rPr>
              <a:t>Services</a:t>
            </a:r>
          </a:p>
        </p:txBody>
      </p:sp>
      <p:sp>
        <p:nvSpPr>
          <p:cNvPr id="9" name="TextBox 8"/>
          <p:cNvSpPr txBox="1"/>
          <p:nvPr userDrawn="1"/>
        </p:nvSpPr>
        <p:spPr>
          <a:xfrm>
            <a:off x="742950" y="4824081"/>
            <a:ext cx="933450" cy="124650"/>
          </a:xfrm>
          <a:prstGeom prst="rect">
            <a:avLst/>
          </a:prstGeom>
        </p:spPr>
        <p:txBody>
          <a:bodyPr vert="horz" wrap="square" lIns="0" tIns="0" rIns="0" bIns="0" rtlCol="0" anchor="ctr">
            <a:spAutoFit/>
          </a:bodyPr>
          <a:lstStyle/>
          <a:p>
            <a:pPr algn="l" rtl="0" fontAlgn="base">
              <a:lnSpc>
                <a:spcPct val="90000"/>
              </a:lnSpc>
              <a:spcBef>
                <a:spcPct val="0"/>
              </a:spcBef>
              <a:spcAft>
                <a:spcPct val="0"/>
              </a:spcAft>
              <a:buClr>
                <a:schemeClr val="bg1"/>
              </a:buClr>
            </a:pPr>
            <a:r>
              <a:rPr lang="en-US" sz="900" kern="1200" dirty="0">
                <a:solidFill>
                  <a:schemeClr val="tx2"/>
                </a:solidFill>
                <a:latin typeface="+mn-lt"/>
                <a:ea typeface="+mn-ea"/>
                <a:cs typeface="+mn-cs"/>
              </a:rPr>
              <a:t>Room for text</a:t>
            </a:r>
          </a:p>
        </p:txBody>
      </p:sp>
      <p:sp>
        <p:nvSpPr>
          <p:cNvPr id="2" name="fl" descr="                        Dell - Internal Use - Confidential"/>
          <p:cNvSpPr txBox="1"/>
          <p:nvPr userDrawn="1"/>
        </p:nvSpPr>
        <p:spPr>
          <a:xfrm>
            <a:off x="0" y="4963414"/>
            <a:ext cx="9144000" cy="0"/>
          </a:xfrm>
          <a:prstGeom prst="rect">
            <a:avLst/>
          </a:prstGeom>
          <a:noFill/>
        </p:spPr>
        <p:txBody>
          <a:bodyPr vert="horz" wrap="none" rtlCol="0">
            <a:noAutofit/>
          </a:bodyPr>
          <a:lstStyle/>
          <a:p>
            <a:pPr algn="l">
              <a:lnSpc>
                <a:spcPct val="90000"/>
              </a:lnSpc>
              <a:spcBef>
                <a:spcPts val="600"/>
              </a:spcBef>
              <a:spcAft>
                <a:spcPts val="0"/>
              </a:spcAft>
              <a:buClr>
                <a:schemeClr val="bg1"/>
              </a:buClr>
            </a:pPr>
            <a:r>
              <a:rPr lang="en-US" sz="850" b="1" i="0" u="none" baseline="0">
                <a:solidFill>
                  <a:srgbClr val="7F7F7F"/>
                </a:solidFill>
                <a:latin typeface="museo sans for dell"/>
              </a:rPr>
              <a:t>                        Dell - Internal Use - Confidential</a:t>
            </a:r>
            <a:endParaRPr lang="en-US" sz="850" b="1" i="0" u="none" baseline="0" dirty="0" err="1">
              <a:solidFill>
                <a:srgbClr val="7F7F7F"/>
              </a:solidFill>
              <a:latin typeface="museo sans for dell"/>
            </a:endParaRPr>
          </a:p>
        </p:txBody>
      </p:sp>
    </p:spTree>
  </p:cSld>
  <p:clrMap bg1="dk2" tx1="lt1" bg2="dk1" tx2="lt2" accent1="accent1" accent2="accent2" accent3="accent3" accent4="accent4" accent5="accent5" accent6="accent6" hlink="hlink" folHlink="folHlink"/>
  <p:sldLayoutIdLst>
    <p:sldLayoutId id="2147483888" r:id="rId1"/>
    <p:sldLayoutId id="2147483901" r:id="rId2"/>
    <p:sldLayoutId id="2147483902" r:id="rId3"/>
    <p:sldLayoutId id="2147483889" r:id="rId4"/>
    <p:sldLayoutId id="2147483895" r:id="rId5"/>
    <p:sldLayoutId id="2147483893" r:id="rId6"/>
    <p:sldLayoutId id="2147483890" r:id="rId7"/>
  </p:sldLayoutIdLst>
  <p:transition spd="med">
    <p:wipe dir="r"/>
  </p:transition>
  <p:hf sldNum="0" hdr="0" ftr="0" dt="0"/>
  <p:txStyles>
    <p:titleStyle>
      <a:lvl1pPr algn="l" rtl="0" eaLnBrk="1" fontAlgn="base" hangingPunct="1">
        <a:lnSpc>
          <a:spcPct val="90000"/>
        </a:lnSpc>
        <a:spcBef>
          <a:spcPct val="0"/>
        </a:spcBef>
        <a:spcAft>
          <a:spcPct val="0"/>
        </a:spcAft>
        <a:defRPr sz="2400" b="0" cap="none" baseline="0">
          <a:solidFill>
            <a:schemeClr val="tx2"/>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tx2"/>
        </a:buClr>
        <a:buFont typeface="Arial" pitchFamily="34" charset="0"/>
        <a:buChar char="•"/>
        <a:defRPr sz="1800" baseline="0">
          <a:solidFill>
            <a:schemeClr val="tx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300"/>
        </a:spcBef>
        <a:spcAft>
          <a:spcPts val="0"/>
        </a:spcAft>
        <a:buClr>
          <a:schemeClr val="tx2"/>
        </a:buClr>
        <a:buSzPct val="100000"/>
        <a:buFont typeface="Museo Sans For Dell" pitchFamily="2" charset="0"/>
        <a:buChar char="–"/>
        <a:defRPr sz="1600" baseline="0">
          <a:solidFill>
            <a:schemeClr val="tx2"/>
          </a:solidFill>
          <a:latin typeface="Museo Sans For Dell" pitchFamily="2" charset="0"/>
          <a:ea typeface="Museo Sans For Dell" pitchFamily="2" charset="0"/>
        </a:defRPr>
      </a:lvl2pPr>
      <a:lvl3pPr marL="909638" marR="0" indent="-220663" algn="l" defTabSz="914400" rtl="0" eaLnBrk="1" fontAlgn="base" latinLnBrk="0" hangingPunct="1">
        <a:lnSpc>
          <a:spcPct val="90000"/>
        </a:lnSpc>
        <a:spcBef>
          <a:spcPts val="300"/>
        </a:spcBef>
        <a:spcAft>
          <a:spcPts val="0"/>
        </a:spcAft>
        <a:buClr>
          <a:schemeClr val="tx2"/>
        </a:buClr>
        <a:buSzTx/>
        <a:buFont typeface="Museo Sans For Dell" pitchFamily="2" charset="0"/>
        <a:buChar char="–"/>
        <a:tabLst/>
        <a:defRPr sz="1400">
          <a:solidFill>
            <a:schemeClr val="tx2"/>
          </a:solidFill>
          <a:latin typeface="Museo Sans For Dell" pitchFamily="2" charset="0"/>
          <a:ea typeface="Museo Sans For Dell" pitchFamily="2" charset="0"/>
        </a:defRPr>
      </a:lvl3pPr>
      <a:lvl4pPr marL="1246188" indent="-222250" algn="l" rtl="0" eaLnBrk="1" fontAlgn="base" hangingPunct="1">
        <a:lnSpc>
          <a:spcPct val="90000"/>
        </a:lnSpc>
        <a:spcBef>
          <a:spcPts val="800"/>
        </a:spcBef>
        <a:spcAft>
          <a:spcPct val="0"/>
        </a:spcAft>
        <a:buClr>
          <a:schemeClr val="bg1"/>
        </a:buClr>
        <a:buFont typeface="Museo For Dell 300" pitchFamily="50" charset="0"/>
        <a:buChar char="–"/>
        <a:defRPr sz="1200">
          <a:solidFill>
            <a:schemeClr val="tx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172"/>
            <a:ext cx="8248650"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title</a:t>
            </a:r>
          </a:p>
        </p:txBody>
      </p:sp>
      <p:sp>
        <p:nvSpPr>
          <p:cNvPr id="1029" name="Text Placeholder 12"/>
          <p:cNvSpPr>
            <a:spLocks noGrp="1"/>
          </p:cNvSpPr>
          <p:nvPr>
            <p:ph type="body" idx="1"/>
          </p:nvPr>
        </p:nvSpPr>
        <p:spPr bwMode="auto">
          <a:xfrm>
            <a:off x="457200" y="955477"/>
            <a:ext cx="8248650" cy="10572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text</a:t>
            </a:r>
          </a:p>
          <a:p>
            <a:pPr lvl="1"/>
            <a:r>
              <a:rPr lang="en-US" dirty="0"/>
              <a:t>Second level</a:t>
            </a:r>
          </a:p>
          <a:p>
            <a:pPr lvl="2"/>
            <a:r>
              <a:rPr lang="en-US" dirty="0"/>
              <a:t>Third level</a:t>
            </a:r>
          </a:p>
          <a:p>
            <a:pPr lvl="3"/>
            <a:r>
              <a:rPr lang="en-US" dirty="0"/>
              <a:t>Fourth level</a:t>
            </a:r>
          </a:p>
        </p:txBody>
      </p:sp>
      <p:pic>
        <p:nvPicPr>
          <p:cNvPr id="6" name="Picture 5" descr="dell_gray_logo.png"/>
          <p:cNvPicPr>
            <a:picLocks noChangeAspect="1"/>
          </p:cNvPicPr>
          <p:nvPr/>
        </p:nvPicPr>
        <p:blipFill>
          <a:blip r:embed="rId16" cstate="screen"/>
          <a:stretch>
            <a:fillRect/>
          </a:stretch>
        </p:blipFill>
        <p:spPr bwMode="black">
          <a:xfrm>
            <a:off x="8193025" y="4670013"/>
            <a:ext cx="573025" cy="429769"/>
          </a:xfrm>
          <a:prstGeom prst="rect">
            <a:avLst/>
          </a:prstGeom>
        </p:spPr>
      </p:pic>
      <p:sp>
        <p:nvSpPr>
          <p:cNvPr id="14" name="TextBox 13"/>
          <p:cNvSpPr txBox="1"/>
          <p:nvPr/>
        </p:nvSpPr>
        <p:spPr>
          <a:xfrm>
            <a:off x="440237" y="4843076"/>
            <a:ext cx="265176" cy="89154"/>
          </a:xfrm>
          <a:prstGeom prst="rect">
            <a:avLst/>
          </a:prstGeom>
        </p:spPr>
        <p:txBody>
          <a:bodyPr vert="horz" lIns="0" tIns="0" rIns="0" bIns="0" rtlCol="0" anchor="ctr">
            <a:noAutofit/>
          </a:bodyPr>
          <a:lstStyle/>
          <a:p>
            <a:pPr>
              <a:lnSpc>
                <a:spcPct val="90000"/>
              </a:lnSpc>
              <a:buClr>
                <a:srgbClr val="0085C3"/>
              </a:buClr>
            </a:pPr>
            <a:fld id="{58EC7406-F4CC-4ABF-902E-2AF4E70E5C0F}" type="slidenum">
              <a:rPr lang="en-US" sz="900" smtClean="0">
                <a:solidFill>
                  <a:srgbClr val="000000">
                    <a:lumMod val="50000"/>
                    <a:lumOff val="50000"/>
                  </a:srgbClr>
                </a:solidFill>
                <a:latin typeface="Museo Sans For Dell"/>
              </a:rPr>
              <a:pPr>
                <a:lnSpc>
                  <a:spcPct val="90000"/>
                </a:lnSpc>
                <a:buClr>
                  <a:srgbClr val="0085C3"/>
                </a:buClr>
              </a:pPr>
              <a:t>‹#›</a:t>
            </a:fld>
            <a:endParaRPr lang="en-US" sz="900" dirty="0" err="1">
              <a:solidFill>
                <a:srgbClr val="000000">
                  <a:lumMod val="50000"/>
                  <a:lumOff val="50000"/>
                </a:srgbClr>
              </a:solidFill>
              <a:latin typeface="Museo Sans For Dell"/>
            </a:endParaRPr>
          </a:p>
        </p:txBody>
      </p:sp>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85C3"/>
              </a:buClr>
            </a:pPr>
            <a:fld id="{E00CF047-7350-4707-AA1A-E56FA69586CC}" type="datetime1">
              <a:rPr lang="en-US" sz="900" smtClean="0">
                <a:solidFill>
                  <a:srgbClr val="000000">
                    <a:lumMod val="50000"/>
                    <a:lumOff val="50000"/>
                  </a:srgbClr>
                </a:solidFill>
                <a:latin typeface="Museo Sans For Dell"/>
              </a:rPr>
              <a:pPr>
                <a:lnSpc>
                  <a:spcPct val="90000"/>
                </a:lnSpc>
                <a:spcBef>
                  <a:spcPts val="600"/>
                </a:spcBef>
                <a:spcAft>
                  <a:spcPts val="0"/>
                </a:spcAft>
                <a:buClr>
                  <a:srgbClr val="0085C3"/>
                </a:buClr>
              </a:pPr>
              <a:t>6/29/18</a:t>
            </a:fld>
            <a:endParaRPr lang="en-US" sz="900" dirty="0">
              <a:solidFill>
                <a:srgbClr val="000000">
                  <a:lumMod val="50000"/>
                  <a:lumOff val="50000"/>
                </a:srgbClr>
              </a:solidFill>
              <a:latin typeface="Museo Sans For Dell"/>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85C3"/>
              </a:buClr>
            </a:pPr>
            <a:fld id="{E00CF047-7350-4707-AA1A-E56FA69586CC}" type="datetime1">
              <a:rPr lang="en-US" sz="900" smtClean="0">
                <a:solidFill>
                  <a:srgbClr val="000000">
                    <a:lumMod val="50000"/>
                    <a:lumOff val="50000"/>
                  </a:srgbClr>
                </a:solidFill>
                <a:latin typeface="Museo Sans For Dell"/>
              </a:rPr>
              <a:pPr>
                <a:lnSpc>
                  <a:spcPct val="90000"/>
                </a:lnSpc>
                <a:spcBef>
                  <a:spcPts val="600"/>
                </a:spcBef>
                <a:spcAft>
                  <a:spcPts val="0"/>
                </a:spcAft>
                <a:buClr>
                  <a:srgbClr val="0085C3"/>
                </a:buClr>
              </a:pPr>
              <a:t>6/29/18</a:t>
            </a:fld>
            <a:endParaRPr lang="en-US" sz="900" dirty="0">
              <a:solidFill>
                <a:srgbClr val="000000">
                  <a:lumMod val="50000"/>
                  <a:lumOff val="50000"/>
                </a:srgbClr>
              </a:solidFill>
              <a:latin typeface="Museo Sans For Dell"/>
            </a:endParaRPr>
          </a:p>
        </p:txBody>
      </p:sp>
      <p:sp>
        <p:nvSpPr>
          <p:cNvPr id="9" name="TextBox 8"/>
          <p:cNvSpPr txBox="1"/>
          <p:nvPr/>
        </p:nvSpPr>
        <p:spPr bwMode="black">
          <a:xfrm>
            <a:off x="5350331" y="4828025"/>
            <a:ext cx="2743200" cy="153888"/>
          </a:xfrm>
          <a:prstGeom prst="rect">
            <a:avLst/>
          </a:prstGeom>
          <a:noFill/>
        </p:spPr>
        <p:txBody>
          <a:bodyPr lIns="0" tIns="0" rIns="0" bIns="0">
            <a:prstTxWarp prst="textNoShape">
              <a:avLst/>
            </a:prstTxWarp>
            <a:spAutoFit/>
          </a:bodyPr>
          <a:lstStyle/>
          <a:p>
            <a:pPr algn="r"/>
            <a:r>
              <a:rPr lang="en-US" sz="1000" dirty="0">
                <a:solidFill>
                  <a:srgbClr val="000000">
                    <a:lumMod val="50000"/>
                    <a:lumOff val="50000"/>
                  </a:srgbClr>
                </a:solidFill>
                <a:latin typeface="Museo Sans For Dell"/>
              </a:rPr>
              <a:t>Dell Commerce Services Group </a:t>
            </a:r>
          </a:p>
        </p:txBody>
      </p:sp>
      <p:sp>
        <p:nvSpPr>
          <p:cNvPr id="11" name="TextBox 10"/>
          <p:cNvSpPr txBox="1"/>
          <p:nvPr userDrawn="1"/>
        </p:nvSpPr>
        <p:spPr>
          <a:xfrm>
            <a:off x="752475" y="4818405"/>
            <a:ext cx="1337582" cy="138499"/>
          </a:xfrm>
          <a:prstGeom prst="rect">
            <a:avLst/>
          </a:prstGeom>
        </p:spPr>
        <p:txBody>
          <a:bodyPr vert="horz" wrap="square" lIns="0" tIns="0" rIns="0" bIns="0" rtlCol="0" anchor="ctr">
            <a:spAutoFit/>
          </a:bodyPr>
          <a:lstStyle/>
          <a:p>
            <a:pPr>
              <a:lnSpc>
                <a:spcPct val="90000"/>
              </a:lnSpc>
              <a:buClr>
                <a:srgbClr val="0085C3"/>
              </a:buClr>
            </a:pPr>
            <a:r>
              <a:rPr lang="en-US" sz="1000" dirty="0">
                <a:solidFill>
                  <a:srgbClr val="000000">
                    <a:lumMod val="50000"/>
                    <a:lumOff val="50000"/>
                  </a:srgbClr>
                </a:solidFill>
                <a:latin typeface="Museo Sans For Dell"/>
              </a:rPr>
              <a:t>Dell Confidential</a:t>
            </a:r>
          </a:p>
        </p:txBody>
      </p:sp>
      <p:sp>
        <p:nvSpPr>
          <p:cNvPr id="2" name="fl" descr="                        Dell - Internal Use - Confidential"/>
          <p:cNvSpPr txBox="1"/>
          <p:nvPr userDrawn="1"/>
        </p:nvSpPr>
        <p:spPr>
          <a:xfrm>
            <a:off x="0" y="4963414"/>
            <a:ext cx="2505814" cy="210058"/>
          </a:xfrm>
          <a:prstGeom prst="rect">
            <a:avLst/>
          </a:prstGeom>
          <a:noFill/>
        </p:spPr>
        <p:txBody>
          <a:bodyPr vert="horz" wrap="none" rtlCol="0">
            <a:spAutoFit/>
          </a:bodyPr>
          <a:lstStyle/>
          <a:p>
            <a:pPr algn="l">
              <a:lnSpc>
                <a:spcPct val="90000"/>
              </a:lnSpc>
              <a:spcBef>
                <a:spcPts val="600"/>
              </a:spcBef>
              <a:spcAft>
                <a:spcPts val="0"/>
              </a:spcAft>
              <a:buClr>
                <a:schemeClr val="bg1"/>
              </a:buClr>
            </a:pPr>
            <a:r>
              <a:rPr lang="en-US" sz="850" b="1" i="0" u="none" baseline="0">
                <a:solidFill>
                  <a:srgbClr val="7F7F7F"/>
                </a:solidFill>
                <a:latin typeface="museo sans for dell"/>
              </a:rPr>
              <a:t>                        Dell - Internal Use - Confidential</a:t>
            </a:r>
            <a:endParaRPr lang="en-US" sz="850" b="1" i="0" u="none" baseline="0" dirty="0" err="1">
              <a:solidFill>
                <a:srgbClr val="7F7F7F"/>
              </a:solidFill>
              <a:latin typeface="museo sans for dell"/>
            </a:endParaRPr>
          </a:p>
        </p:txBody>
      </p:sp>
    </p:spTree>
    <p:extLst>
      <p:ext uri="{BB962C8B-B14F-4D97-AF65-F5344CB8AC3E}">
        <p14:creationId xmlns:p14="http://schemas.microsoft.com/office/powerpoint/2010/main" val="1538340585"/>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Lst>
  <p:transition spd="med">
    <p:wipe dir="r"/>
  </p:transition>
  <p:hf hdr="0" dt="0"/>
  <p:txStyles>
    <p:titleStyle>
      <a:lvl1pPr algn="l" rtl="0" eaLnBrk="1" fontAlgn="base" hangingPunct="1">
        <a:lnSpc>
          <a:spcPct val="90000"/>
        </a:lnSpc>
        <a:spcBef>
          <a:spcPct val="0"/>
        </a:spcBef>
        <a:spcAft>
          <a:spcPct val="0"/>
        </a:spcAft>
        <a:defRPr sz="24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430712" y="4807343"/>
            <a:ext cx="265176" cy="118872"/>
          </a:xfrm>
          <a:prstGeom prst="rect">
            <a:avLst/>
          </a:prstGeom>
        </p:spPr>
        <p:txBody>
          <a:bodyPr vert="horz" lIns="0" tIns="0" rIns="0" bIns="0" rtlCol="0" anchor="ctr">
            <a:noAutofit/>
          </a:bodyPr>
          <a:lstStyle/>
          <a:p>
            <a:pPr>
              <a:lnSpc>
                <a:spcPct val="90000"/>
              </a:lnSpc>
              <a:buClr>
                <a:srgbClr val="0085C3"/>
              </a:buClr>
            </a:pPr>
            <a:fld id="{58EC7406-F4CC-4ABF-902E-2AF4E70E5C0F}" type="slidenum">
              <a:rPr lang="en-US" sz="800" smtClean="0">
                <a:solidFill>
                  <a:srgbClr val="000000">
                    <a:lumMod val="50000"/>
                    <a:lumOff val="50000"/>
                  </a:srgbClr>
                </a:solidFill>
                <a:latin typeface="Museo Sans For Dell" pitchFamily="2" charset="0"/>
              </a:rPr>
              <a:pPr>
                <a:lnSpc>
                  <a:spcPct val="90000"/>
                </a:lnSpc>
                <a:buClr>
                  <a:srgbClr val="0085C3"/>
                </a:buClr>
              </a:pPr>
              <a:t>‹#›</a:t>
            </a:fld>
            <a:endParaRPr lang="en-US" sz="800" dirty="0" err="1">
              <a:solidFill>
                <a:srgbClr val="000000">
                  <a:lumMod val="50000"/>
                  <a:lumOff val="50000"/>
                </a:srgbClr>
              </a:solidFill>
              <a:latin typeface="Museo Sans For Dell" pitchFamily="2" charset="0"/>
            </a:endParaRPr>
          </a:p>
        </p:txBody>
      </p:sp>
      <p:sp>
        <p:nvSpPr>
          <p:cNvPr id="1028" name="Title Placeholder 21"/>
          <p:cNvSpPr>
            <a:spLocks noGrp="1"/>
          </p:cNvSpPr>
          <p:nvPr>
            <p:ph type="title"/>
          </p:nvPr>
        </p:nvSpPr>
        <p:spPr bwMode="auto">
          <a:xfrm>
            <a:off x="425907" y="196172"/>
            <a:ext cx="8279943" cy="3877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title</a:t>
            </a:r>
          </a:p>
        </p:txBody>
      </p:sp>
      <p:sp>
        <p:nvSpPr>
          <p:cNvPr id="1029" name="Text Placeholder 12"/>
          <p:cNvSpPr>
            <a:spLocks noGrp="1"/>
          </p:cNvSpPr>
          <p:nvPr>
            <p:ph type="body" idx="1"/>
          </p:nvPr>
        </p:nvSpPr>
        <p:spPr bwMode="auto">
          <a:xfrm>
            <a:off x="457200" y="969168"/>
            <a:ext cx="8267136" cy="3702884"/>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4" name="TextBox 3"/>
          <p:cNvSpPr txBox="1"/>
          <p:nvPr/>
        </p:nvSpPr>
        <p:spPr bwMode="black">
          <a:xfrm>
            <a:off x="5981136" y="4807343"/>
            <a:ext cx="2743200" cy="138499"/>
          </a:xfrm>
          <a:prstGeom prst="rect">
            <a:avLst/>
          </a:prstGeom>
          <a:noFill/>
        </p:spPr>
        <p:txBody>
          <a:bodyPr lIns="0" tIns="0" rIns="0" bIns="0">
            <a:prstTxWarp prst="textNoShape">
              <a:avLst/>
            </a:prstTxWarp>
            <a:spAutoFit/>
          </a:bodyPr>
          <a:lstStyle/>
          <a:p>
            <a:pPr algn="r"/>
            <a:r>
              <a:rPr lang="en-US" sz="900" dirty="0">
                <a:solidFill>
                  <a:srgbClr val="000000">
                    <a:lumMod val="50000"/>
                    <a:lumOff val="50000"/>
                  </a:srgbClr>
                </a:solidFill>
                <a:ea typeface="Arial" charset="0"/>
                <a:cs typeface="Arial" charset="0"/>
              </a:rPr>
              <a:t>   © Donald F. Ferguson, 2017. All rights reserved.</a:t>
            </a:r>
          </a:p>
        </p:txBody>
      </p:sp>
      <p:sp>
        <p:nvSpPr>
          <p:cNvPr id="12" name="TextBox 11" hidden="1"/>
          <p:cNvSpPr txBox="1"/>
          <p:nvPr/>
        </p:nvSpPr>
        <p:spPr>
          <a:xfrm>
            <a:off x="1724025" y="4844717"/>
            <a:ext cx="649537" cy="110800"/>
          </a:xfrm>
          <a:prstGeom prst="rect">
            <a:avLst/>
          </a:prstGeom>
          <a:noFill/>
        </p:spPr>
        <p:txBody>
          <a:bodyPr wrap="square" lIns="0" tIns="0" rIns="0" bIns="0" rtlCol="0" anchor="ctr">
            <a:spAutoFit/>
          </a:bodyPr>
          <a:lstStyle/>
          <a:p>
            <a:pPr>
              <a:lnSpc>
                <a:spcPct val="90000"/>
              </a:lnSpc>
              <a:spcBef>
                <a:spcPts val="600"/>
              </a:spcBef>
              <a:spcAft>
                <a:spcPts val="0"/>
              </a:spcAft>
              <a:buClr>
                <a:srgbClr val="0085C3"/>
              </a:buClr>
            </a:pPr>
            <a:fld id="{5084195E-6DF7-4B3B-A2AB-E67BEB13BF64}" type="datetime1">
              <a:rPr lang="en-US" sz="800" smtClean="0">
                <a:solidFill>
                  <a:srgbClr val="000000">
                    <a:lumMod val="50000"/>
                    <a:lumOff val="50000"/>
                  </a:srgbClr>
                </a:solidFill>
                <a:latin typeface="Museo Sans For Dell"/>
              </a:rPr>
              <a:pPr>
                <a:lnSpc>
                  <a:spcPct val="90000"/>
                </a:lnSpc>
                <a:spcBef>
                  <a:spcPts val="600"/>
                </a:spcBef>
                <a:spcAft>
                  <a:spcPts val="0"/>
                </a:spcAft>
                <a:buClr>
                  <a:srgbClr val="0085C3"/>
                </a:buClr>
              </a:pPr>
              <a:t>6/29/18</a:t>
            </a:fld>
            <a:endParaRPr lang="en-US" sz="800" dirty="0">
              <a:solidFill>
                <a:srgbClr val="000000">
                  <a:lumMod val="50000"/>
                  <a:lumOff val="50000"/>
                </a:srgbClr>
              </a:solidFill>
              <a:latin typeface="Museo Sans For Dell"/>
            </a:endParaRPr>
          </a:p>
        </p:txBody>
      </p:sp>
      <p:sp>
        <p:nvSpPr>
          <p:cNvPr id="7" name="TextBox 6"/>
          <p:cNvSpPr txBox="1"/>
          <p:nvPr userDrawn="1"/>
        </p:nvSpPr>
        <p:spPr bwMode="black">
          <a:xfrm>
            <a:off x="1945263" y="4757915"/>
            <a:ext cx="4214905" cy="332399"/>
          </a:xfrm>
          <a:prstGeom prst="rect">
            <a:avLst/>
          </a:prstGeom>
          <a:noFill/>
        </p:spPr>
        <p:txBody>
          <a:bodyPr wrap="square" lIns="0" tIns="0" rIns="0" bIns="0">
            <a:prstTxWarp prst="textNoShape">
              <a:avLst/>
            </a:prstTxWarp>
            <a:spAutoFit/>
          </a:bodyPr>
          <a:lstStyle/>
          <a:p>
            <a:pPr>
              <a:lnSpc>
                <a:spcPct val="120000"/>
              </a:lnSpc>
            </a:pPr>
            <a:r>
              <a:rPr lang="en-US" sz="900" i="1" dirty="0">
                <a:solidFill>
                  <a:srgbClr val="444444"/>
                </a:solidFill>
              </a:rPr>
              <a:t>COMS E6998 – </a:t>
            </a:r>
            <a:r>
              <a:rPr lang="en-US" sz="1000" dirty="0">
                <a:solidFill>
                  <a:srgbClr val="444444"/>
                </a:solidFill>
              </a:rPr>
              <a:t>Microservices and Cloud Applications</a:t>
            </a:r>
            <a:br>
              <a:rPr lang="en-US" sz="1000" dirty="0">
                <a:solidFill>
                  <a:srgbClr val="444444"/>
                </a:solidFill>
              </a:rPr>
            </a:br>
            <a:r>
              <a:rPr lang="en-US" sz="800" i="1" dirty="0">
                <a:solidFill>
                  <a:srgbClr val="444444"/>
                </a:solidFill>
              </a:rPr>
              <a:t> Lecture 10: Projects, 12 Factor Applications, </a:t>
            </a:r>
            <a:r>
              <a:rPr lang="en-US" sz="800" i="1" dirty="0" err="1">
                <a:solidFill>
                  <a:srgbClr val="444444"/>
                </a:solidFill>
              </a:rPr>
              <a:t>Redis</a:t>
            </a:r>
            <a:r>
              <a:rPr lang="en-US" sz="800" i="1" dirty="0">
                <a:solidFill>
                  <a:srgbClr val="444444"/>
                </a:solidFill>
              </a:rPr>
              <a:t>, Graph Databases</a:t>
            </a:r>
            <a:endParaRPr lang="en-US" sz="800" i="1" strike="sngStrike" dirty="0">
              <a:solidFill>
                <a:srgbClr val="444444"/>
              </a:solidFill>
            </a:endParaRPr>
          </a:p>
        </p:txBody>
      </p:sp>
    </p:spTree>
    <p:extLst>
      <p:ext uri="{BB962C8B-B14F-4D97-AF65-F5344CB8AC3E}">
        <p14:creationId xmlns:p14="http://schemas.microsoft.com/office/powerpoint/2010/main" val="967721740"/>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transition spd="med">
    <p:wipe dir="r"/>
  </p:transition>
  <p:hf sldNum="0" hdr="0" ftr="0" dt="0"/>
  <p:txStyles>
    <p:titleStyle>
      <a:lvl1pPr algn="l" rtl="0" eaLnBrk="1" fontAlgn="base" hangingPunct="1">
        <a:lnSpc>
          <a:spcPct val="90000"/>
        </a:lnSpc>
        <a:spcBef>
          <a:spcPct val="0"/>
        </a:spcBef>
        <a:spcAft>
          <a:spcPct val="0"/>
        </a:spcAft>
        <a:defRPr sz="2800" b="0" i="0" cap="none" baseline="0">
          <a:solidFill>
            <a:schemeClr val="accent1"/>
          </a:solidFill>
          <a:latin typeface="Century Schoolbook" charset="0"/>
          <a:ea typeface="Century Schoolbook" charset="0"/>
          <a:cs typeface="Century Schoolbook"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00"/>
        </a:spcBef>
        <a:spcAft>
          <a:spcPts val="200"/>
        </a:spcAft>
        <a:buClr>
          <a:schemeClr val="accent1"/>
        </a:buClr>
        <a:buFont typeface="Arial" pitchFamily="34" charset="0"/>
        <a:buChar char="•"/>
        <a:defRPr sz="1800">
          <a:solidFill>
            <a:schemeClr val="tx1"/>
          </a:solidFill>
          <a:latin typeface="Century Schoolbook" charset="0"/>
          <a:ea typeface="Century Schoolbook" charset="0"/>
          <a:cs typeface="Century Schoolbook" charset="0"/>
        </a:defRPr>
      </a:lvl1pPr>
      <a:lvl2pPr marL="574675" indent="-223838" algn="l" rtl="0" eaLnBrk="1" fontAlgn="base" hangingPunct="1">
        <a:lnSpc>
          <a:spcPct val="100000"/>
        </a:lnSpc>
        <a:spcBef>
          <a:spcPts val="100"/>
        </a:spcBef>
        <a:spcAft>
          <a:spcPts val="200"/>
        </a:spcAft>
        <a:buClr>
          <a:schemeClr val="accent1"/>
        </a:buClr>
        <a:buFont typeface="Museo Sans For Dell" pitchFamily="2" charset="0"/>
        <a:buChar char="–"/>
        <a:defRPr sz="1600" baseline="0">
          <a:solidFill>
            <a:schemeClr val="tx1"/>
          </a:solidFill>
          <a:latin typeface="Century Schoolbook" charset="0"/>
          <a:ea typeface="Century Schoolbook" charset="0"/>
          <a:cs typeface="Century Schoolbook" charset="0"/>
        </a:defRPr>
      </a:lvl2pPr>
      <a:lvl3pPr marL="909638" indent="-220663" algn="l" rtl="0" eaLnBrk="1" fontAlgn="base" hangingPunct="1">
        <a:lnSpc>
          <a:spcPct val="100000"/>
        </a:lnSpc>
        <a:spcBef>
          <a:spcPts val="100"/>
        </a:spcBef>
        <a:spcAft>
          <a:spcPts val="200"/>
        </a:spcAft>
        <a:buClr>
          <a:schemeClr val="accent1"/>
        </a:buClr>
        <a:buFont typeface="Museo Sans For Dell" pitchFamily="2" charset="0"/>
        <a:buChar char="–"/>
        <a:defRPr sz="1400" baseline="0">
          <a:solidFill>
            <a:schemeClr val="tx1"/>
          </a:solidFill>
          <a:latin typeface="Century Schoolbook" charset="0"/>
          <a:ea typeface="Century Schoolbook" charset="0"/>
          <a:cs typeface="Century Schoolbook" charset="0"/>
        </a:defRPr>
      </a:lvl3pPr>
      <a:lvl4pPr marL="1200150" indent="-176213" algn="l" rtl="0" eaLnBrk="1" fontAlgn="base" hangingPunct="1">
        <a:lnSpc>
          <a:spcPct val="100000"/>
        </a:lnSpc>
        <a:spcBef>
          <a:spcPts val="100"/>
        </a:spcBef>
        <a:spcAft>
          <a:spcPts val="200"/>
        </a:spcAft>
        <a:buClr>
          <a:schemeClr val="accent1"/>
        </a:buClr>
        <a:buFont typeface="Museo For Dell 300" pitchFamily="50" charset="0"/>
        <a:buChar char="–"/>
        <a:defRPr sz="1200">
          <a:solidFill>
            <a:schemeClr val="tx1"/>
          </a:solidFill>
          <a:latin typeface="Century Schoolbook" charset="0"/>
          <a:ea typeface="Century Schoolbook" charset="0"/>
          <a:cs typeface="Century Schoolbook"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onald.ferguson@seeka.tv" TargetMode="External"/><Relationship Id="rId2" Type="http://schemas.openxmlformats.org/officeDocument/2006/relationships/hyperlink" Target="mailto:dff@cs.columbia.edu" TargetMode="External"/><Relationship Id="rId1" Type="http://schemas.openxmlformats.org/officeDocument/2006/relationships/slideLayout" Target="../slideLayouts/slideLayout1.xml"/><Relationship Id="rId4" Type="http://schemas.openxmlformats.org/officeDocument/2006/relationships/hyperlink" Target="mailto:dff@cs.columbi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tiff"/><Relationship Id="rId3" Type="http://schemas.openxmlformats.org/officeDocument/2006/relationships/image" Target="../media/image14.tiff"/><Relationship Id="rId7" Type="http://schemas.openxmlformats.org/officeDocument/2006/relationships/image" Target="../media/image17.tiff"/><Relationship Id="rId12" Type="http://schemas.openxmlformats.org/officeDocument/2006/relationships/image" Target="../media/image22.tiff"/><Relationship Id="rId2" Type="http://schemas.openxmlformats.org/officeDocument/2006/relationships/image" Target="../media/image13.tiff"/><Relationship Id="rId1" Type="http://schemas.openxmlformats.org/officeDocument/2006/relationships/slideLayout" Target="../slideLayouts/slideLayout7.xml"/><Relationship Id="rId6" Type="http://schemas.openxmlformats.org/officeDocument/2006/relationships/image" Target="../media/image16.tiff"/><Relationship Id="rId11" Type="http://schemas.openxmlformats.org/officeDocument/2006/relationships/image" Target="../media/image21.tiff"/><Relationship Id="rId5" Type="http://schemas.openxmlformats.org/officeDocument/2006/relationships/image" Target="../media/image15.tiff"/><Relationship Id="rId10" Type="http://schemas.openxmlformats.org/officeDocument/2006/relationships/image" Target="../media/image20.tiff"/><Relationship Id="rId4" Type="http://schemas.openxmlformats.org/officeDocument/2006/relationships/image" Target="../media/image8.png"/><Relationship Id="rId9" Type="http://schemas.openxmlformats.org/officeDocument/2006/relationships/image" Target="../media/image19.tiff"/></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843534"/>
            <a:ext cx="8010525" cy="332399"/>
          </a:xfrm>
        </p:spPr>
        <p:txBody>
          <a:bodyPr/>
          <a:lstStyle/>
          <a:p>
            <a:r>
              <a:rPr lang="en-US" sz="2400" dirty="0">
                <a:latin typeface="Century" charset="0"/>
                <a:ea typeface="Century" charset="0"/>
                <a:cs typeface="Century" charset="0"/>
              </a:rPr>
              <a:t>Building and Teaching a Complete </a:t>
            </a:r>
            <a:r>
              <a:rPr lang="en-US" sz="2400" dirty="0" err="1">
                <a:latin typeface="Century" charset="0"/>
                <a:ea typeface="Century" charset="0"/>
                <a:cs typeface="Century" charset="0"/>
              </a:rPr>
              <a:t>Serverless</a:t>
            </a:r>
            <a:r>
              <a:rPr lang="en-US" sz="2400" dirty="0">
                <a:latin typeface="Century" charset="0"/>
                <a:ea typeface="Century" charset="0"/>
                <a:cs typeface="Century" charset="0"/>
              </a:rPr>
              <a:t> Solution </a:t>
            </a:r>
          </a:p>
        </p:txBody>
      </p:sp>
      <p:sp>
        <p:nvSpPr>
          <p:cNvPr id="3" name="Subtitle 2"/>
          <p:cNvSpPr>
            <a:spLocks noGrp="1"/>
          </p:cNvSpPr>
          <p:nvPr>
            <p:ph type="subTitle" idx="1"/>
          </p:nvPr>
        </p:nvSpPr>
        <p:spPr>
          <a:xfrm>
            <a:off x="447675" y="2311400"/>
            <a:ext cx="8095192" cy="974626"/>
          </a:xfrm>
        </p:spPr>
        <p:txBody>
          <a:bodyPr/>
          <a:lstStyle/>
          <a:p>
            <a:pPr>
              <a:spcBef>
                <a:spcPts val="0"/>
              </a:spcBef>
            </a:pPr>
            <a:r>
              <a:rPr lang="en-US" sz="1800" dirty="0">
                <a:latin typeface="Century" charset="0"/>
                <a:ea typeface="Century" charset="0"/>
                <a:cs typeface="Century" charset="0"/>
              </a:rPr>
              <a:t>Donald F. Ferguson</a:t>
            </a:r>
          </a:p>
          <a:p>
            <a:pPr>
              <a:spcBef>
                <a:spcPts val="0"/>
              </a:spcBef>
            </a:pPr>
            <a:r>
              <a:rPr lang="en-US" sz="1400" i="1" dirty="0">
                <a:latin typeface="Century" charset="0"/>
                <a:ea typeface="Century" charset="0"/>
                <a:cs typeface="Century" charset="0"/>
              </a:rPr>
              <a:t>Professor of Professional Practice, Dept. of Computer Science, Columbia University</a:t>
            </a:r>
          </a:p>
          <a:p>
            <a:pPr>
              <a:spcBef>
                <a:spcPts val="0"/>
              </a:spcBef>
            </a:pPr>
            <a:r>
              <a:rPr lang="en-US" sz="1400" i="1" dirty="0">
                <a:latin typeface="Century" charset="0"/>
                <a:ea typeface="Century" charset="0"/>
                <a:cs typeface="Century" charset="0"/>
              </a:rPr>
              <a:t>CTO and Co-Founder, </a:t>
            </a:r>
            <a:r>
              <a:rPr lang="en-US" sz="1400" i="1" dirty="0" err="1">
                <a:latin typeface="Century" charset="0"/>
                <a:ea typeface="Century" charset="0"/>
                <a:cs typeface="Century" charset="0"/>
              </a:rPr>
              <a:t>Seeka</a:t>
            </a:r>
            <a:r>
              <a:rPr lang="en-US" sz="1400" i="1" dirty="0">
                <a:latin typeface="Century" charset="0"/>
                <a:ea typeface="Century" charset="0"/>
                <a:cs typeface="Century" charset="0"/>
              </a:rPr>
              <a:t> TV</a:t>
            </a:r>
            <a:br>
              <a:rPr lang="en-US" sz="1400" i="1" dirty="0">
                <a:latin typeface="Century" charset="0"/>
                <a:ea typeface="Century" charset="0"/>
                <a:cs typeface="Century" charset="0"/>
              </a:rPr>
            </a:br>
            <a:r>
              <a:rPr lang="en-US" sz="1400" i="1" dirty="0">
                <a:latin typeface="Century" charset="0"/>
                <a:ea typeface="Century" charset="0"/>
                <a:cs typeface="Century" charset="0"/>
              </a:rPr>
              <a:t>(</a:t>
            </a:r>
            <a:r>
              <a:rPr lang="en-US" sz="1400" i="1" dirty="0">
                <a:latin typeface="Century" charset="0"/>
                <a:ea typeface="Century" charset="0"/>
                <a:cs typeface="Century" charset="0"/>
                <a:hlinkClick r:id="rId2"/>
              </a:rPr>
              <a:t>dff@cs.columbia.edu</a:t>
            </a:r>
            <a:r>
              <a:rPr lang="en-US" sz="1400" i="1" dirty="0">
                <a:latin typeface="Century" charset="0"/>
                <a:ea typeface="Century" charset="0"/>
                <a:cs typeface="Century" charset="0"/>
              </a:rPr>
              <a:t>, </a:t>
            </a:r>
            <a:r>
              <a:rPr lang="en-US" sz="1400" i="1" dirty="0">
                <a:latin typeface="Century" charset="0"/>
                <a:ea typeface="Century" charset="0"/>
                <a:cs typeface="Century" charset="0"/>
                <a:hlinkClick r:id="rId3"/>
              </a:rPr>
              <a:t>donald.ferguson@seeka.tv</a:t>
            </a:r>
            <a:r>
              <a:rPr lang="en-US" sz="1400" i="1" dirty="0">
                <a:latin typeface="Century" charset="0"/>
                <a:ea typeface="Century" charset="0"/>
                <a:cs typeface="Century" charset="0"/>
              </a:rPr>
              <a:t>, </a:t>
            </a:r>
            <a:r>
              <a:rPr lang="en-US" sz="1400" i="1" dirty="0">
                <a:latin typeface="Century" charset="0"/>
                <a:ea typeface="Century" charset="0"/>
                <a:cs typeface="Century" charset="0"/>
                <a:hlinkClick r:id="rId4"/>
              </a:rPr>
              <a:t>dff9@columbia.edu)</a:t>
            </a:r>
            <a:r>
              <a:rPr lang="en-US" sz="1400" i="1" dirty="0">
                <a:latin typeface="Century" charset="0"/>
                <a:ea typeface="Century" charset="0"/>
                <a:cs typeface="Century" charset="0"/>
              </a:rPr>
              <a:t> </a:t>
            </a:r>
            <a:endParaRPr lang="en-US" sz="1400" dirty="0">
              <a:latin typeface="Century" charset="0"/>
              <a:ea typeface="Century" charset="0"/>
              <a:cs typeface="Century" charset="0"/>
            </a:endParaRPr>
          </a:p>
        </p:txBody>
      </p:sp>
      <p:sp>
        <p:nvSpPr>
          <p:cNvPr id="4" name="Rectangle 3"/>
          <p:cNvSpPr/>
          <p:nvPr/>
        </p:nvSpPr>
        <p:spPr>
          <a:xfrm>
            <a:off x="338667" y="4071146"/>
            <a:ext cx="8119533" cy="923330"/>
          </a:xfrm>
          <a:prstGeom prst="rect">
            <a:avLst/>
          </a:prstGeom>
        </p:spPr>
        <p:txBody>
          <a:bodyPr wrap="square">
            <a:spAutoFit/>
          </a:bodyPr>
          <a:lstStyle/>
          <a:p>
            <a:pPr algn="l"/>
            <a:r>
              <a:rPr lang="en-US" sz="1800" b="0" i="0" dirty="0">
                <a:solidFill>
                  <a:srgbClr val="4F4F4F"/>
                </a:solidFill>
                <a:effectLst/>
                <a:latin typeface="Century" charset="0"/>
                <a:ea typeface="Century" charset="0"/>
                <a:cs typeface="Century" charset="0"/>
              </a:rPr>
              <a:t>Third International Workshop On </a:t>
            </a:r>
            <a:r>
              <a:rPr lang="en-US" sz="1800" b="0" i="0" dirty="0" err="1">
                <a:solidFill>
                  <a:srgbClr val="4F4F4F"/>
                </a:solidFill>
                <a:effectLst/>
                <a:latin typeface="Century" charset="0"/>
                <a:ea typeface="Century" charset="0"/>
                <a:cs typeface="Century" charset="0"/>
              </a:rPr>
              <a:t>Serverless</a:t>
            </a:r>
            <a:r>
              <a:rPr lang="en-US" sz="1800" b="0" i="0" dirty="0">
                <a:solidFill>
                  <a:srgbClr val="4F4F4F"/>
                </a:solidFill>
                <a:effectLst/>
                <a:latin typeface="Century" charset="0"/>
                <a:ea typeface="Century" charset="0"/>
                <a:cs typeface="Century" charset="0"/>
              </a:rPr>
              <a:t> Computing (</a:t>
            </a:r>
            <a:r>
              <a:rPr lang="en-US" sz="1800" b="0" i="0" dirty="0" err="1">
                <a:solidFill>
                  <a:srgbClr val="4F4F4F"/>
                </a:solidFill>
                <a:effectLst/>
                <a:latin typeface="Century" charset="0"/>
                <a:ea typeface="Century" charset="0"/>
                <a:cs typeface="Century" charset="0"/>
              </a:rPr>
              <a:t>WoSC</a:t>
            </a:r>
            <a:r>
              <a:rPr lang="en-US" sz="1800" b="0" i="0" dirty="0">
                <a:solidFill>
                  <a:srgbClr val="4F4F4F"/>
                </a:solidFill>
                <a:effectLst/>
                <a:latin typeface="Century" charset="0"/>
                <a:ea typeface="Century" charset="0"/>
                <a:cs typeface="Century" charset="0"/>
              </a:rPr>
              <a:t>) 2018,</a:t>
            </a:r>
            <a:br>
              <a:rPr lang="en-US" sz="1800" b="0" i="0" dirty="0">
                <a:solidFill>
                  <a:srgbClr val="4F4F4F"/>
                </a:solidFill>
                <a:effectLst/>
                <a:latin typeface="Century" charset="0"/>
                <a:ea typeface="Century" charset="0"/>
                <a:cs typeface="Century" charset="0"/>
              </a:rPr>
            </a:br>
            <a:r>
              <a:rPr lang="en-US" sz="1800" b="0" i="0" dirty="0">
                <a:solidFill>
                  <a:srgbClr val="4F4F4F"/>
                </a:solidFill>
                <a:effectLst/>
                <a:latin typeface="Century" charset="0"/>
                <a:ea typeface="Century" charset="0"/>
                <a:cs typeface="Century" charset="0"/>
              </a:rPr>
              <a:t>San Francisco, CA. 02-Jul-2018</a:t>
            </a:r>
          </a:p>
          <a:p>
            <a:r>
              <a:rPr lang="en-US" sz="1800" dirty="0">
                <a:solidFill>
                  <a:srgbClr val="4F4F4F"/>
                </a:solidFill>
                <a:latin typeface="Century" charset="0"/>
                <a:ea typeface="Century" charset="0"/>
                <a:cs typeface="Century" charset="0"/>
              </a:rPr>
              <a:t>(https://</a:t>
            </a:r>
            <a:r>
              <a:rPr lang="en-US" sz="1800" dirty="0" err="1">
                <a:solidFill>
                  <a:srgbClr val="4F4F4F"/>
                </a:solidFill>
                <a:latin typeface="Century" charset="0"/>
                <a:ea typeface="Century" charset="0"/>
                <a:cs typeface="Century" charset="0"/>
              </a:rPr>
              <a:t>www.serverlesscomputing.org</a:t>
            </a:r>
            <a:r>
              <a:rPr lang="en-US" sz="1800" dirty="0">
                <a:solidFill>
                  <a:srgbClr val="4F4F4F"/>
                </a:solidFill>
                <a:latin typeface="Century" charset="0"/>
                <a:ea typeface="Century" charset="0"/>
                <a:cs typeface="Century" charset="0"/>
              </a:rPr>
              <a:t>/wosc3/)</a:t>
            </a:r>
            <a:endParaRPr lang="en-US" sz="1800" b="0" i="0" dirty="0">
              <a:solidFill>
                <a:srgbClr val="4F4F4F"/>
              </a:solidFill>
              <a:effectLst/>
              <a:latin typeface="Century" charset="0"/>
              <a:ea typeface="Century" charset="0"/>
              <a:cs typeface="Century" charset="0"/>
            </a:endParaRPr>
          </a:p>
        </p:txBody>
      </p:sp>
    </p:spTree>
    <p:extLst>
      <p:ext uri="{BB962C8B-B14F-4D97-AF65-F5344CB8AC3E}">
        <p14:creationId xmlns:p14="http://schemas.microsoft.com/office/powerpoint/2010/main" val="695723222"/>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2095892" y="596756"/>
            <a:ext cx="5845842" cy="4042582"/>
          </a:xfrm>
          <a:prstGeom prst="rect">
            <a:avLst/>
          </a:prstGeom>
          <a:solidFill>
            <a:srgbClr val="7030A0">
              <a:alpha val="30000"/>
            </a:srgbClr>
          </a:solidFill>
          <a:ln w="38100">
            <a:solidFill>
              <a:srgbClr val="444444"/>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2" name="Title 1"/>
          <p:cNvSpPr>
            <a:spLocks noGrp="1"/>
          </p:cNvSpPr>
          <p:nvPr>
            <p:ph type="title"/>
          </p:nvPr>
        </p:nvSpPr>
        <p:spPr>
          <a:xfrm>
            <a:off x="122396" y="185156"/>
            <a:ext cx="8852272" cy="318549"/>
          </a:xfrm>
        </p:spPr>
        <p:txBody>
          <a:bodyPr/>
          <a:lstStyle/>
          <a:p>
            <a:r>
              <a:rPr lang="en-US" sz="2300" dirty="0"/>
              <a:t>When you do know know what </a:t>
            </a:r>
            <a:r>
              <a:rPr lang="en-US" sz="2300"/>
              <a:t>to do, do </a:t>
            </a:r>
            <a:r>
              <a:rPr lang="en-US" sz="2300" dirty="0"/>
              <a:t>what you now how to do.</a:t>
            </a:r>
          </a:p>
        </p:txBody>
      </p:sp>
      <p:sp>
        <p:nvSpPr>
          <p:cNvPr id="5" name="Rounded Rectangle 4"/>
          <p:cNvSpPr/>
          <p:nvPr/>
        </p:nvSpPr>
        <p:spPr>
          <a:xfrm>
            <a:off x="6391270" y="923462"/>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cxnSp>
        <p:nvCxnSpPr>
          <p:cNvPr id="7" name="Straight Arrow Connector 6"/>
          <p:cNvCxnSpPr>
            <a:stCxn id="5" idx="3"/>
          </p:cNvCxnSpPr>
          <p:nvPr/>
        </p:nvCxnSpPr>
        <p:spPr>
          <a:xfrm>
            <a:off x="7280900" y="1180621"/>
            <a:ext cx="1075700" cy="10777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5947148" y="1019316"/>
            <a:ext cx="328326" cy="322606"/>
          </a:xfrm>
          <a:prstGeom prst="rect">
            <a:avLst/>
          </a:prstGeom>
          <a:ln w="38100">
            <a:solidFill>
              <a:srgbClr val="7030A0"/>
            </a:solidFill>
          </a:ln>
        </p:spPr>
      </p:pic>
      <p:sp>
        <p:nvSpPr>
          <p:cNvPr id="9" name="Rectangle 8"/>
          <p:cNvSpPr/>
          <p:nvPr/>
        </p:nvSpPr>
        <p:spPr>
          <a:xfrm>
            <a:off x="5800501" y="638503"/>
            <a:ext cx="1819499" cy="896580"/>
          </a:xfrm>
          <a:prstGeom prst="rect">
            <a:avLst/>
          </a:prstGeom>
          <a:noFill/>
          <a:ln>
            <a:solidFill>
              <a:srgbClr val="444444"/>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0" name="TextBox 9"/>
          <p:cNvSpPr txBox="1"/>
          <p:nvPr/>
        </p:nvSpPr>
        <p:spPr>
          <a:xfrm>
            <a:off x="6398291" y="656245"/>
            <a:ext cx="678701" cy="227948"/>
          </a:xfrm>
          <a:prstGeom prst="rect">
            <a:avLst/>
          </a:prstGeom>
          <a:noFill/>
        </p:spPr>
        <p:txBody>
          <a:bodyPr wrap="none" rtlCol="0">
            <a:spAutoFit/>
          </a:bodyPr>
          <a:lstStyle/>
          <a:p>
            <a:pPr>
              <a:lnSpc>
                <a:spcPct val="90000"/>
              </a:lnSpc>
              <a:spcBef>
                <a:spcPts val="600"/>
              </a:spcBef>
              <a:spcAft>
                <a:spcPts val="0"/>
              </a:spcAft>
              <a:buClr>
                <a:schemeClr val="bg1"/>
              </a:buClr>
            </a:pPr>
            <a:r>
              <a:rPr lang="en-US" sz="1200" dirty="0">
                <a:latin typeface="+mn-lt"/>
              </a:rPr>
              <a:t>User Info</a:t>
            </a:r>
          </a:p>
        </p:txBody>
      </p:sp>
      <p:sp>
        <p:nvSpPr>
          <p:cNvPr id="12" name="Rounded Rectangle 11"/>
          <p:cNvSpPr/>
          <p:nvPr/>
        </p:nvSpPr>
        <p:spPr>
          <a:xfrm>
            <a:off x="6391270" y="1886069"/>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cxnSp>
        <p:nvCxnSpPr>
          <p:cNvPr id="14" name="Straight Arrow Connector 13"/>
          <p:cNvCxnSpPr>
            <a:stCxn id="17" idx="3"/>
          </p:cNvCxnSpPr>
          <p:nvPr/>
        </p:nvCxnSpPr>
        <p:spPr>
          <a:xfrm flipV="1">
            <a:off x="6560674" y="2144881"/>
            <a:ext cx="695024" cy="312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5947148" y="1981923"/>
            <a:ext cx="328326" cy="322606"/>
          </a:xfrm>
          <a:prstGeom prst="rect">
            <a:avLst/>
          </a:prstGeom>
          <a:ln w="38100">
            <a:solidFill>
              <a:srgbClr val="7030A0"/>
            </a:solidFill>
          </a:ln>
        </p:spPr>
      </p:pic>
      <p:sp>
        <p:nvSpPr>
          <p:cNvPr id="16" name="Rectangle 15"/>
          <p:cNvSpPr/>
          <p:nvPr/>
        </p:nvSpPr>
        <p:spPr>
          <a:xfrm>
            <a:off x="5800501" y="1611208"/>
            <a:ext cx="1819499" cy="896580"/>
          </a:xfrm>
          <a:prstGeom prst="rect">
            <a:avLst/>
          </a:prstGeom>
          <a:noFill/>
          <a:ln>
            <a:solidFill>
              <a:srgbClr val="444444"/>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7" name="TextBox 16"/>
          <p:cNvSpPr txBox="1"/>
          <p:nvPr/>
        </p:nvSpPr>
        <p:spPr>
          <a:xfrm>
            <a:off x="6117071" y="1634040"/>
            <a:ext cx="1399518" cy="227948"/>
          </a:xfrm>
          <a:prstGeom prst="rect">
            <a:avLst/>
          </a:prstGeom>
          <a:noFill/>
        </p:spPr>
        <p:txBody>
          <a:bodyPr wrap="none" rtlCol="0">
            <a:spAutoFit/>
          </a:bodyPr>
          <a:lstStyle/>
          <a:p>
            <a:pPr>
              <a:lnSpc>
                <a:spcPct val="90000"/>
              </a:lnSpc>
              <a:spcBef>
                <a:spcPts val="600"/>
              </a:spcBef>
              <a:spcAft>
                <a:spcPts val="0"/>
              </a:spcAft>
              <a:buClr>
                <a:schemeClr val="bg1"/>
              </a:buClr>
            </a:pPr>
            <a:r>
              <a:rPr lang="en-US" sz="1200" dirty="0">
                <a:latin typeface="+mn-lt"/>
              </a:rPr>
              <a:t>Content Management</a:t>
            </a:r>
          </a:p>
        </p:txBody>
      </p:sp>
      <p:sp>
        <p:nvSpPr>
          <p:cNvPr id="58" name="Rounded Rectangle 57"/>
          <p:cNvSpPr/>
          <p:nvPr/>
        </p:nvSpPr>
        <p:spPr>
          <a:xfrm>
            <a:off x="6391270" y="2905688"/>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cxnSp>
        <p:nvCxnSpPr>
          <p:cNvPr id="60" name="Straight Arrow Connector 59"/>
          <p:cNvCxnSpPr/>
          <p:nvPr/>
        </p:nvCxnSpPr>
        <p:spPr>
          <a:xfrm>
            <a:off x="7242422" y="2136372"/>
            <a:ext cx="970245" cy="2477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p:nvPicPr>
        <p:blipFill>
          <a:blip r:embed="rId2"/>
          <a:stretch>
            <a:fillRect/>
          </a:stretch>
        </p:blipFill>
        <p:spPr>
          <a:xfrm>
            <a:off x="5947148" y="3001542"/>
            <a:ext cx="328326" cy="322606"/>
          </a:xfrm>
          <a:prstGeom prst="rect">
            <a:avLst/>
          </a:prstGeom>
          <a:ln w="38100">
            <a:solidFill>
              <a:srgbClr val="7030A0"/>
            </a:solidFill>
          </a:ln>
        </p:spPr>
      </p:pic>
      <p:sp>
        <p:nvSpPr>
          <p:cNvPr id="62" name="Rectangle 61"/>
          <p:cNvSpPr/>
          <p:nvPr/>
        </p:nvSpPr>
        <p:spPr>
          <a:xfrm>
            <a:off x="5800501" y="2620729"/>
            <a:ext cx="1814405" cy="896580"/>
          </a:xfrm>
          <a:prstGeom prst="rect">
            <a:avLst/>
          </a:prstGeom>
          <a:noFill/>
          <a:ln>
            <a:solidFill>
              <a:srgbClr val="444444"/>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56" name="TextBox 55"/>
          <p:cNvSpPr txBox="1"/>
          <p:nvPr/>
        </p:nvSpPr>
        <p:spPr>
          <a:xfrm>
            <a:off x="6447164" y="2629446"/>
            <a:ext cx="885052" cy="227948"/>
          </a:xfrm>
          <a:prstGeom prst="rect">
            <a:avLst/>
          </a:prstGeom>
          <a:noFill/>
        </p:spPr>
        <p:txBody>
          <a:bodyPr wrap="none" rtlCol="0">
            <a:spAutoFit/>
          </a:bodyPr>
          <a:lstStyle/>
          <a:p>
            <a:pPr>
              <a:lnSpc>
                <a:spcPct val="90000"/>
              </a:lnSpc>
              <a:spcBef>
                <a:spcPts val="600"/>
              </a:spcBef>
              <a:spcAft>
                <a:spcPts val="0"/>
              </a:spcAft>
              <a:buClr>
                <a:schemeClr val="bg1"/>
              </a:buClr>
            </a:pPr>
            <a:r>
              <a:rPr lang="en-US" sz="1200" dirty="0">
                <a:latin typeface="+mn-lt"/>
              </a:rPr>
              <a:t>Social Media</a:t>
            </a:r>
          </a:p>
        </p:txBody>
      </p:sp>
      <p:sp>
        <p:nvSpPr>
          <p:cNvPr id="50" name="Rounded Rectangle 49"/>
          <p:cNvSpPr/>
          <p:nvPr/>
        </p:nvSpPr>
        <p:spPr>
          <a:xfrm>
            <a:off x="6397505" y="3872556"/>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cxnSp>
        <p:nvCxnSpPr>
          <p:cNvPr id="52" name="Straight Arrow Connector 51"/>
          <p:cNvCxnSpPr/>
          <p:nvPr/>
        </p:nvCxnSpPr>
        <p:spPr>
          <a:xfrm flipV="1">
            <a:off x="7287135" y="2840711"/>
            <a:ext cx="925532" cy="12890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2"/>
          <a:stretch>
            <a:fillRect/>
          </a:stretch>
        </p:blipFill>
        <p:spPr>
          <a:xfrm>
            <a:off x="5953383" y="3968410"/>
            <a:ext cx="328326" cy="322606"/>
          </a:xfrm>
          <a:prstGeom prst="rect">
            <a:avLst/>
          </a:prstGeom>
          <a:ln w="38100">
            <a:solidFill>
              <a:srgbClr val="7030A0"/>
            </a:solidFill>
          </a:ln>
        </p:spPr>
      </p:pic>
      <p:sp>
        <p:nvSpPr>
          <p:cNvPr id="54" name="Rectangle 53"/>
          <p:cNvSpPr/>
          <p:nvPr/>
        </p:nvSpPr>
        <p:spPr>
          <a:xfrm>
            <a:off x="5806737" y="3587597"/>
            <a:ext cx="1808170" cy="896580"/>
          </a:xfrm>
          <a:prstGeom prst="rect">
            <a:avLst/>
          </a:prstGeom>
          <a:noFill/>
          <a:ln>
            <a:solidFill>
              <a:srgbClr val="444444"/>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48" name="TextBox 47"/>
          <p:cNvSpPr txBox="1"/>
          <p:nvPr/>
        </p:nvSpPr>
        <p:spPr>
          <a:xfrm>
            <a:off x="6532136" y="3550541"/>
            <a:ext cx="569387" cy="424732"/>
          </a:xfrm>
          <a:prstGeom prst="rect">
            <a:avLst/>
          </a:prstGeom>
          <a:noFill/>
        </p:spPr>
        <p:txBody>
          <a:bodyPr wrap="none" rtlCol="0">
            <a:spAutoFit/>
          </a:bodyPr>
          <a:lstStyle/>
          <a:p>
            <a:pPr>
              <a:lnSpc>
                <a:spcPct val="90000"/>
              </a:lnSpc>
              <a:spcBef>
                <a:spcPts val="600"/>
              </a:spcBef>
              <a:spcAft>
                <a:spcPts val="0"/>
              </a:spcAft>
              <a:buClr>
                <a:schemeClr val="bg1"/>
              </a:buClr>
            </a:pPr>
            <a:r>
              <a:rPr lang="en-US" sz="1200" dirty="0">
                <a:latin typeface="+mn-lt"/>
              </a:rPr>
              <a:t>…  …</a:t>
            </a:r>
            <a:br>
              <a:rPr lang="en-US" sz="1200" dirty="0">
                <a:latin typeface="+mn-lt"/>
              </a:rPr>
            </a:br>
            <a:r>
              <a:rPr lang="en-US" sz="1200" dirty="0">
                <a:latin typeface="+mn-lt"/>
              </a:rPr>
              <a:t>…  …</a:t>
            </a:r>
          </a:p>
        </p:txBody>
      </p:sp>
      <p:sp>
        <p:nvSpPr>
          <p:cNvPr id="21" name="TextBox 20"/>
          <p:cNvSpPr txBox="1"/>
          <p:nvPr/>
        </p:nvSpPr>
        <p:spPr>
          <a:xfrm>
            <a:off x="3969179" y="638488"/>
            <a:ext cx="981359" cy="590931"/>
          </a:xfrm>
          <a:prstGeom prst="rect">
            <a:avLst/>
          </a:prstGeom>
          <a:noFill/>
        </p:spPr>
        <p:txBody>
          <a:bodyPr wrap="none" rtlCol="0">
            <a:spAutoFit/>
          </a:bodyPr>
          <a:lstStyle/>
          <a:p>
            <a:pPr>
              <a:lnSpc>
                <a:spcPct val="90000"/>
              </a:lnSpc>
              <a:spcBef>
                <a:spcPts val="600"/>
              </a:spcBef>
              <a:spcAft>
                <a:spcPts val="0"/>
              </a:spcAft>
              <a:buClr>
                <a:schemeClr val="bg1"/>
              </a:buClr>
            </a:pPr>
            <a:r>
              <a:rPr lang="en-US" sz="1200" dirty="0">
                <a:latin typeface="+mn-lt"/>
              </a:rPr>
              <a:t>Integration</a:t>
            </a:r>
            <a:br>
              <a:rPr lang="en-US" sz="1200" dirty="0">
                <a:latin typeface="+mn-lt"/>
              </a:rPr>
            </a:br>
            <a:r>
              <a:rPr lang="en-US" sz="1200" dirty="0">
                <a:latin typeface="+mn-lt"/>
              </a:rPr>
              <a:t>Composition</a:t>
            </a:r>
            <a:br>
              <a:rPr lang="en-US" sz="1200" dirty="0">
                <a:latin typeface="+mn-lt"/>
              </a:rPr>
            </a:br>
            <a:r>
              <a:rPr lang="en-US" sz="1200" dirty="0">
                <a:latin typeface="+mn-lt"/>
              </a:rPr>
              <a:t>Services</a:t>
            </a:r>
          </a:p>
        </p:txBody>
      </p:sp>
      <p:grpSp>
        <p:nvGrpSpPr>
          <p:cNvPr id="22" name="Group 21"/>
          <p:cNvGrpSpPr/>
          <p:nvPr/>
        </p:nvGrpSpPr>
        <p:grpSpPr>
          <a:xfrm>
            <a:off x="3433672" y="1247631"/>
            <a:ext cx="1971732" cy="722610"/>
            <a:chOff x="3433672" y="1247631"/>
            <a:chExt cx="1971732" cy="722610"/>
          </a:xfrm>
        </p:grpSpPr>
        <p:sp>
          <p:nvSpPr>
            <p:cNvPr id="43" name="Rounded Rectangle 42"/>
            <p:cNvSpPr/>
            <p:nvPr/>
          </p:nvSpPr>
          <p:spPr>
            <a:xfrm>
              <a:off x="4079010" y="1354956"/>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pic>
          <p:nvPicPr>
            <p:cNvPr id="45" name="Picture 44"/>
            <p:cNvPicPr>
              <a:picLocks noChangeAspect="1"/>
            </p:cNvPicPr>
            <p:nvPr/>
          </p:nvPicPr>
          <p:blipFill>
            <a:blip r:embed="rId2"/>
            <a:stretch>
              <a:fillRect/>
            </a:stretch>
          </p:blipFill>
          <p:spPr>
            <a:xfrm>
              <a:off x="3634888" y="1450810"/>
              <a:ext cx="328326" cy="322606"/>
            </a:xfrm>
            <a:prstGeom prst="rect">
              <a:avLst/>
            </a:prstGeom>
            <a:ln w="38100">
              <a:solidFill>
                <a:srgbClr val="7030A0"/>
              </a:solidFill>
            </a:ln>
          </p:spPr>
        </p:pic>
        <p:sp>
          <p:nvSpPr>
            <p:cNvPr id="46" name="Rectangle 45"/>
            <p:cNvSpPr/>
            <p:nvPr/>
          </p:nvSpPr>
          <p:spPr>
            <a:xfrm>
              <a:off x="3433672" y="1247631"/>
              <a:ext cx="1971732" cy="722610"/>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grpSp>
      <p:grpSp>
        <p:nvGrpSpPr>
          <p:cNvPr id="23" name="Group 22"/>
          <p:cNvGrpSpPr/>
          <p:nvPr/>
        </p:nvGrpSpPr>
        <p:grpSpPr>
          <a:xfrm>
            <a:off x="3430597" y="2039081"/>
            <a:ext cx="1971732" cy="722610"/>
            <a:chOff x="3433672" y="1247631"/>
            <a:chExt cx="1971732" cy="722610"/>
          </a:xfrm>
        </p:grpSpPr>
        <p:sp>
          <p:nvSpPr>
            <p:cNvPr id="39" name="Rounded Rectangle 38"/>
            <p:cNvSpPr/>
            <p:nvPr/>
          </p:nvSpPr>
          <p:spPr>
            <a:xfrm>
              <a:off x="4079010" y="1354956"/>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pic>
          <p:nvPicPr>
            <p:cNvPr id="41" name="Picture 40"/>
            <p:cNvPicPr>
              <a:picLocks noChangeAspect="1"/>
            </p:cNvPicPr>
            <p:nvPr/>
          </p:nvPicPr>
          <p:blipFill>
            <a:blip r:embed="rId2"/>
            <a:stretch>
              <a:fillRect/>
            </a:stretch>
          </p:blipFill>
          <p:spPr>
            <a:xfrm>
              <a:off x="3634888" y="1450810"/>
              <a:ext cx="328326" cy="322606"/>
            </a:xfrm>
            <a:prstGeom prst="rect">
              <a:avLst/>
            </a:prstGeom>
            <a:ln w="38100">
              <a:solidFill>
                <a:srgbClr val="7030A0"/>
              </a:solidFill>
            </a:ln>
          </p:spPr>
        </p:pic>
        <p:sp>
          <p:nvSpPr>
            <p:cNvPr id="42" name="Rectangle 41"/>
            <p:cNvSpPr/>
            <p:nvPr/>
          </p:nvSpPr>
          <p:spPr>
            <a:xfrm>
              <a:off x="3433672" y="1247631"/>
              <a:ext cx="1971732" cy="722610"/>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grpSp>
      <p:grpSp>
        <p:nvGrpSpPr>
          <p:cNvPr id="24" name="Group 23"/>
          <p:cNvGrpSpPr/>
          <p:nvPr/>
        </p:nvGrpSpPr>
        <p:grpSpPr>
          <a:xfrm>
            <a:off x="3457608" y="2912436"/>
            <a:ext cx="1971732" cy="722610"/>
            <a:chOff x="3433672" y="1247631"/>
            <a:chExt cx="1971732" cy="722610"/>
          </a:xfrm>
        </p:grpSpPr>
        <p:sp>
          <p:nvSpPr>
            <p:cNvPr id="35" name="Rounded Rectangle 34"/>
            <p:cNvSpPr/>
            <p:nvPr/>
          </p:nvSpPr>
          <p:spPr>
            <a:xfrm>
              <a:off x="4079010" y="1354956"/>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Module</a:t>
              </a:r>
            </a:p>
          </p:txBody>
        </p:sp>
        <p:pic>
          <p:nvPicPr>
            <p:cNvPr id="37" name="Picture 36"/>
            <p:cNvPicPr>
              <a:picLocks noChangeAspect="1"/>
            </p:cNvPicPr>
            <p:nvPr/>
          </p:nvPicPr>
          <p:blipFill>
            <a:blip r:embed="rId2"/>
            <a:stretch>
              <a:fillRect/>
            </a:stretch>
          </p:blipFill>
          <p:spPr>
            <a:xfrm>
              <a:off x="3634888" y="1450810"/>
              <a:ext cx="328326" cy="322606"/>
            </a:xfrm>
            <a:prstGeom prst="rect">
              <a:avLst/>
            </a:prstGeom>
            <a:ln w="38100">
              <a:solidFill>
                <a:srgbClr val="7030A0"/>
              </a:solidFill>
            </a:ln>
          </p:spPr>
        </p:pic>
        <p:sp>
          <p:nvSpPr>
            <p:cNvPr id="38" name="Rectangle 37"/>
            <p:cNvSpPr/>
            <p:nvPr/>
          </p:nvSpPr>
          <p:spPr>
            <a:xfrm>
              <a:off x="3433672" y="1247631"/>
              <a:ext cx="1971732" cy="722610"/>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grpSp>
      <p:grpSp>
        <p:nvGrpSpPr>
          <p:cNvPr id="66" name="Group 65"/>
          <p:cNvGrpSpPr/>
          <p:nvPr/>
        </p:nvGrpSpPr>
        <p:grpSpPr>
          <a:xfrm>
            <a:off x="122395" y="1096352"/>
            <a:ext cx="1337069" cy="708915"/>
            <a:chOff x="119320" y="2185467"/>
            <a:chExt cx="1337069" cy="708915"/>
          </a:xfrm>
        </p:grpSpPr>
        <p:pic>
          <p:nvPicPr>
            <p:cNvPr id="31" name="Picture 30"/>
            <p:cNvPicPr>
              <a:picLocks noChangeAspect="1"/>
            </p:cNvPicPr>
            <p:nvPr/>
          </p:nvPicPr>
          <p:blipFill>
            <a:blip r:embed="rId3"/>
            <a:stretch>
              <a:fillRect/>
            </a:stretch>
          </p:blipFill>
          <p:spPr>
            <a:xfrm>
              <a:off x="173592" y="2199115"/>
              <a:ext cx="708999" cy="413583"/>
            </a:xfrm>
            <a:prstGeom prst="rect">
              <a:avLst/>
            </a:prstGeom>
          </p:spPr>
        </p:pic>
        <p:sp>
          <p:nvSpPr>
            <p:cNvPr id="32" name="Rectangle 31"/>
            <p:cNvSpPr/>
            <p:nvPr/>
          </p:nvSpPr>
          <p:spPr>
            <a:xfrm>
              <a:off x="119320" y="2185467"/>
              <a:ext cx="1337069" cy="673475"/>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33" name="TextBox 32"/>
            <p:cNvSpPr txBox="1"/>
            <p:nvPr/>
          </p:nvSpPr>
          <p:spPr>
            <a:xfrm>
              <a:off x="369948" y="2635850"/>
              <a:ext cx="837089" cy="258532"/>
            </a:xfrm>
            <a:prstGeom prst="rect">
              <a:avLst/>
            </a:prstGeom>
            <a:noFill/>
          </p:spPr>
          <p:txBody>
            <a:bodyPr wrap="none" rtlCol="0">
              <a:spAutoFit/>
            </a:bodyPr>
            <a:lstStyle/>
            <a:p>
              <a:pPr>
                <a:lnSpc>
                  <a:spcPct val="90000"/>
                </a:lnSpc>
                <a:spcBef>
                  <a:spcPts val="600"/>
                </a:spcBef>
                <a:spcAft>
                  <a:spcPts val="0"/>
                </a:spcAft>
                <a:buClr>
                  <a:schemeClr val="bg1"/>
                </a:buClr>
              </a:pPr>
              <a:r>
                <a:rPr lang="en-US" sz="1200" dirty="0">
                  <a:latin typeface="+mn-lt"/>
                </a:rPr>
                <a:t>“Browser”</a:t>
              </a:r>
            </a:p>
          </p:txBody>
        </p:sp>
        <p:pic>
          <p:nvPicPr>
            <p:cNvPr id="34" name="Picture 33"/>
            <p:cNvPicPr>
              <a:picLocks noChangeAspect="1"/>
            </p:cNvPicPr>
            <p:nvPr/>
          </p:nvPicPr>
          <p:blipFill>
            <a:blip r:embed="rId4"/>
            <a:stretch>
              <a:fillRect/>
            </a:stretch>
          </p:blipFill>
          <p:spPr>
            <a:xfrm>
              <a:off x="940728" y="2199115"/>
              <a:ext cx="463025" cy="411167"/>
            </a:xfrm>
            <a:prstGeom prst="rect">
              <a:avLst/>
            </a:prstGeom>
          </p:spPr>
        </p:pic>
      </p:grpSp>
      <p:cxnSp>
        <p:nvCxnSpPr>
          <p:cNvPr id="27" name="Straight Arrow Connector 26"/>
          <p:cNvCxnSpPr/>
          <p:nvPr/>
        </p:nvCxnSpPr>
        <p:spPr>
          <a:xfrm>
            <a:off x="5371070" y="2234552"/>
            <a:ext cx="423548" cy="77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395188" y="2258385"/>
            <a:ext cx="413713" cy="6291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405404" y="3188659"/>
            <a:ext cx="401331" cy="6113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2235433" y="2242260"/>
            <a:ext cx="889630" cy="514317"/>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r>
              <a:rPr lang="en-US" sz="1100" dirty="0">
                <a:solidFill>
                  <a:schemeClr val="tx2"/>
                </a:solidFill>
                <a:latin typeface="+mn-lt"/>
              </a:rPr>
              <a:t>Routing</a:t>
            </a:r>
            <a:br>
              <a:rPr lang="en-US" sz="1100" dirty="0">
                <a:solidFill>
                  <a:schemeClr val="tx2"/>
                </a:solidFill>
                <a:latin typeface="+mn-lt"/>
              </a:rPr>
            </a:br>
            <a:r>
              <a:rPr lang="en-US" sz="1100" dirty="0">
                <a:solidFill>
                  <a:schemeClr val="tx2"/>
                </a:solidFill>
                <a:latin typeface="+mn-lt"/>
              </a:rPr>
              <a:t>Module</a:t>
            </a:r>
          </a:p>
        </p:txBody>
      </p:sp>
      <p:pic>
        <p:nvPicPr>
          <p:cNvPr id="1026" name="Picture 2" descr="https://documents.lucidchart.com/documents/bf2e609c-d23d-456a-a37e-ecf55642f176/pages/0_0?a=430&amp;x=812&amp;y=289&amp;w=153&amp;h=247&amp;store=1&amp;accept=image%2F*&amp;auth=LCA%2070d6a1488244f1a336f10ba5adf091aadad3c8c5-ts%3D15302889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67" y="2234552"/>
            <a:ext cx="1095375" cy="1762125"/>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Arrow Connector 68"/>
          <p:cNvCxnSpPr>
            <a:stCxn id="45" idx="1"/>
            <a:endCxn id="65" idx="3"/>
          </p:cNvCxnSpPr>
          <p:nvPr/>
        </p:nvCxnSpPr>
        <p:spPr>
          <a:xfrm flipH="1">
            <a:off x="3125063" y="1612113"/>
            <a:ext cx="509825" cy="8873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3130946" y="2406265"/>
            <a:ext cx="435164" cy="1619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091996" y="2689055"/>
            <a:ext cx="338601" cy="6128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p:cNvCxnSpPr/>
          <p:nvPr/>
        </p:nvCxnSpPr>
        <p:spPr>
          <a:xfrm flipV="1">
            <a:off x="5440228" y="3101084"/>
            <a:ext cx="418042" cy="960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p:cNvCxnSpPr>
            <a:endCxn id="8" idx="1"/>
          </p:cNvCxnSpPr>
          <p:nvPr/>
        </p:nvCxnSpPr>
        <p:spPr>
          <a:xfrm flipV="1">
            <a:off x="5438295" y="1180619"/>
            <a:ext cx="508853" cy="3661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p:cNvCxnSpPr/>
          <p:nvPr/>
        </p:nvCxnSpPr>
        <p:spPr>
          <a:xfrm>
            <a:off x="5402329" y="1741939"/>
            <a:ext cx="490832" cy="3561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53" name="Can 1452"/>
          <p:cNvSpPr/>
          <p:nvPr/>
        </p:nvSpPr>
        <p:spPr>
          <a:xfrm>
            <a:off x="8212667" y="2234552"/>
            <a:ext cx="762000" cy="766990"/>
          </a:xfrm>
          <a:prstGeom prst="can">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cxnSp>
        <p:nvCxnSpPr>
          <p:cNvPr id="563" name="Straight Arrow Connector 562"/>
          <p:cNvCxnSpPr>
            <a:stCxn id="58" idx="3"/>
            <a:endCxn id="1453" idx="2"/>
          </p:cNvCxnSpPr>
          <p:nvPr/>
        </p:nvCxnSpPr>
        <p:spPr>
          <a:xfrm flipV="1">
            <a:off x="7280900" y="2618047"/>
            <a:ext cx="931767" cy="5448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0" name="Straight Arrow Connector 1459"/>
          <p:cNvCxnSpPr>
            <a:stCxn id="33" idx="2"/>
          </p:cNvCxnSpPr>
          <p:nvPr/>
        </p:nvCxnSpPr>
        <p:spPr>
          <a:xfrm>
            <a:off x="791568" y="1805267"/>
            <a:ext cx="8302" cy="6941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2" name="Straight Arrow Connector 1461"/>
          <p:cNvCxnSpPr/>
          <p:nvPr/>
        </p:nvCxnSpPr>
        <p:spPr>
          <a:xfrm flipV="1">
            <a:off x="1083733" y="2499419"/>
            <a:ext cx="1126498" cy="4130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63" name="TextBox 1462"/>
          <p:cNvSpPr txBox="1"/>
          <p:nvPr/>
        </p:nvSpPr>
        <p:spPr>
          <a:xfrm>
            <a:off x="2210231" y="3833816"/>
            <a:ext cx="914400" cy="914400"/>
          </a:xfrm>
          <a:prstGeom prst="rect">
            <a:avLst/>
          </a:prstGeom>
          <a:noFill/>
        </p:spPr>
        <p:txBody>
          <a:bodyPr wrap="none" rtlCol="0">
            <a:noAutofit/>
          </a:bodyPr>
          <a:lstStyle/>
          <a:p>
            <a:pPr>
              <a:lnSpc>
                <a:spcPct val="90000"/>
              </a:lnSpc>
              <a:spcBef>
                <a:spcPts val="600"/>
              </a:spcBef>
              <a:spcAft>
                <a:spcPts val="0"/>
              </a:spcAft>
              <a:buClr>
                <a:schemeClr val="bg1"/>
              </a:buClr>
            </a:pPr>
            <a:r>
              <a:rPr lang="en-US" sz="2000" dirty="0">
                <a:latin typeface="+mn-lt"/>
              </a:rPr>
              <a:t>Lambda Function == Container</a:t>
            </a:r>
          </a:p>
          <a:p>
            <a:pPr>
              <a:lnSpc>
                <a:spcPct val="90000"/>
              </a:lnSpc>
              <a:spcBef>
                <a:spcPts val="600"/>
              </a:spcBef>
              <a:spcAft>
                <a:spcPts val="0"/>
              </a:spcAft>
              <a:buClr>
                <a:schemeClr val="bg1"/>
              </a:buClr>
            </a:pPr>
            <a:r>
              <a:rPr lang="en-US" sz="2000" dirty="0">
                <a:latin typeface="+mn-lt"/>
              </a:rPr>
              <a:t>Microservice == Module</a:t>
            </a:r>
          </a:p>
        </p:txBody>
      </p:sp>
    </p:spTree>
    <p:extLst>
      <p:ext uri="{BB962C8B-B14F-4D97-AF65-F5344CB8AC3E}">
        <p14:creationId xmlns:p14="http://schemas.microsoft.com/office/powerpoint/2010/main" val="440199932"/>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8945" y="1261145"/>
            <a:ext cx="3910541" cy="3128433"/>
          </a:xfrm>
          <a:prstGeom prst="rect">
            <a:avLst/>
          </a:prstGeom>
        </p:spPr>
      </p:pic>
      <p:pic>
        <p:nvPicPr>
          <p:cNvPr id="3" name="Picture 2"/>
          <p:cNvPicPr>
            <a:picLocks noChangeAspect="1"/>
          </p:cNvPicPr>
          <p:nvPr/>
        </p:nvPicPr>
        <p:blipFill>
          <a:blip r:embed="rId3"/>
          <a:stretch>
            <a:fillRect/>
          </a:stretch>
        </p:blipFill>
        <p:spPr>
          <a:xfrm>
            <a:off x="112629" y="1270000"/>
            <a:ext cx="4396598" cy="3119578"/>
          </a:xfrm>
          <a:prstGeom prst="rect">
            <a:avLst/>
          </a:prstGeom>
        </p:spPr>
      </p:pic>
      <p:sp>
        <p:nvSpPr>
          <p:cNvPr id="4" name="Title 3"/>
          <p:cNvSpPr>
            <a:spLocks noGrp="1"/>
          </p:cNvSpPr>
          <p:nvPr>
            <p:ph type="title"/>
          </p:nvPr>
        </p:nvSpPr>
        <p:spPr/>
        <p:txBody>
          <a:bodyPr/>
          <a:lstStyle/>
          <a:p>
            <a:r>
              <a:rPr lang="en-US" dirty="0"/>
              <a:t>It Worked, but </a:t>
            </a:r>
            <a:r>
              <a:rPr lang="mr-IN" dirty="0"/>
              <a:t>…</a:t>
            </a:r>
            <a:endParaRPr lang="en-US" dirty="0"/>
          </a:p>
        </p:txBody>
      </p:sp>
    </p:spTree>
    <p:extLst>
      <p:ext uri="{BB962C8B-B14F-4D97-AF65-F5344CB8AC3E}">
        <p14:creationId xmlns:p14="http://schemas.microsoft.com/office/powerpoint/2010/main" val="1860320822"/>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322" y="839940"/>
            <a:ext cx="6022565" cy="3889685"/>
          </a:xfrm>
          <a:prstGeom prst="rect">
            <a:avLst/>
          </a:prstGeom>
        </p:spPr>
      </p:pic>
      <p:sp>
        <p:nvSpPr>
          <p:cNvPr id="33" name="Content Placeholder 32"/>
          <p:cNvSpPr>
            <a:spLocks noGrp="1"/>
          </p:cNvSpPr>
          <p:nvPr>
            <p:ph sz="half" idx="1"/>
          </p:nvPr>
        </p:nvSpPr>
        <p:spPr>
          <a:xfrm>
            <a:off x="5554133" y="43390"/>
            <a:ext cx="3589867" cy="2136943"/>
          </a:xfrm>
        </p:spPr>
        <p:txBody>
          <a:bodyPr>
            <a:noAutofit/>
          </a:bodyPr>
          <a:lstStyle/>
          <a:p>
            <a:pPr>
              <a:spcBef>
                <a:spcPts val="0"/>
              </a:spcBef>
              <a:spcAft>
                <a:spcPts val="200"/>
              </a:spcAft>
            </a:pPr>
            <a:r>
              <a:rPr lang="en-US" sz="1400" dirty="0"/>
              <a:t>Write code as functions: </a:t>
            </a:r>
            <a:r>
              <a:rPr lang="en-US" sz="1400" dirty="0" err="1"/>
              <a:t>msg</a:t>
            </a:r>
            <a:r>
              <a:rPr lang="en-US" sz="1400" dirty="0"/>
              <a:t> = f(</a:t>
            </a:r>
            <a:r>
              <a:rPr lang="en-US" sz="1400" dirty="0" err="1"/>
              <a:t>msg</a:t>
            </a:r>
            <a:r>
              <a:rPr lang="en-US" sz="1400" dirty="0"/>
              <a:t>)</a:t>
            </a:r>
          </a:p>
          <a:p>
            <a:pPr>
              <a:spcBef>
                <a:spcPts val="0"/>
              </a:spcBef>
              <a:spcAft>
                <a:spcPts val="200"/>
              </a:spcAft>
            </a:pPr>
            <a:r>
              <a:rPr lang="en-US" sz="1400" dirty="0"/>
              <a:t>Micro-service is</a:t>
            </a:r>
          </a:p>
          <a:p>
            <a:pPr lvl="1">
              <a:spcBef>
                <a:spcPts val="0"/>
              </a:spcBef>
              <a:spcAft>
                <a:spcPts val="200"/>
              </a:spcAft>
            </a:pPr>
            <a:r>
              <a:rPr lang="en-US" sz="1200" dirty="0"/>
              <a:t>A set of functions.</a:t>
            </a:r>
          </a:p>
          <a:p>
            <a:pPr lvl="1">
              <a:spcBef>
                <a:spcPts val="0"/>
              </a:spcBef>
              <a:spcAft>
                <a:spcPts val="200"/>
              </a:spcAft>
            </a:pPr>
            <a:r>
              <a:rPr lang="en-US" sz="1200" dirty="0"/>
              <a:t>A single repo.</a:t>
            </a:r>
          </a:p>
          <a:p>
            <a:pPr lvl="1">
              <a:spcBef>
                <a:spcPts val="0"/>
              </a:spcBef>
              <a:spcAft>
                <a:spcPts val="200"/>
              </a:spcAft>
            </a:pPr>
            <a:r>
              <a:rPr lang="en-US" sz="1200" dirty="0"/>
              <a:t>Individual IDE project.</a:t>
            </a:r>
          </a:p>
          <a:p>
            <a:pPr lvl="1">
              <a:spcBef>
                <a:spcPts val="0"/>
              </a:spcBef>
              <a:spcAft>
                <a:spcPts val="200"/>
              </a:spcAft>
            </a:pPr>
            <a:r>
              <a:rPr lang="en-US" sz="1200" dirty="0"/>
              <a:t>Completely testable on desktop.</a:t>
            </a:r>
          </a:p>
          <a:p>
            <a:pPr lvl="1">
              <a:spcBef>
                <a:spcPts val="0"/>
              </a:spcBef>
              <a:spcAft>
                <a:spcPts val="200"/>
              </a:spcAft>
            </a:pPr>
            <a:r>
              <a:rPr lang="en-US" sz="1200" dirty="0"/>
              <a:t>Wrapped with generic lambda function code and event normalization.</a:t>
            </a:r>
          </a:p>
          <a:p>
            <a:pPr lvl="1">
              <a:spcBef>
                <a:spcPts val="0"/>
              </a:spcBef>
              <a:spcAft>
                <a:spcPts val="200"/>
              </a:spcAft>
            </a:pPr>
            <a:r>
              <a:rPr lang="en-US" sz="1200" dirty="0"/>
              <a:t>Deployed as Lambda function instance.</a:t>
            </a:r>
          </a:p>
          <a:p>
            <a:pPr lvl="1">
              <a:spcBef>
                <a:spcPts val="0"/>
              </a:spcBef>
              <a:spcAft>
                <a:spcPts val="200"/>
              </a:spcAft>
            </a:pPr>
            <a:r>
              <a:rPr lang="en-US" sz="1200" dirty="0"/>
              <a:t>Configured to “events.”</a:t>
            </a:r>
          </a:p>
        </p:txBody>
      </p:sp>
      <p:sp>
        <p:nvSpPr>
          <p:cNvPr id="2" name="Title 1"/>
          <p:cNvSpPr>
            <a:spLocks noGrp="1"/>
          </p:cNvSpPr>
          <p:nvPr>
            <p:ph type="title"/>
          </p:nvPr>
        </p:nvSpPr>
        <p:spPr/>
        <p:txBody>
          <a:bodyPr/>
          <a:lstStyle/>
          <a:p>
            <a:r>
              <a:rPr lang="en-US" dirty="0"/>
              <a:t>Current Approach</a:t>
            </a:r>
          </a:p>
        </p:txBody>
      </p:sp>
      <p:sp>
        <p:nvSpPr>
          <p:cNvPr id="5" name="Rectangle 4"/>
          <p:cNvSpPr/>
          <p:nvPr/>
        </p:nvSpPr>
        <p:spPr>
          <a:xfrm>
            <a:off x="5822702" y="2418974"/>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7" name="Rectangle 6"/>
          <p:cNvSpPr/>
          <p:nvPr/>
        </p:nvSpPr>
        <p:spPr>
          <a:xfrm>
            <a:off x="5975102" y="2524692"/>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8" name="Rectangle 7"/>
          <p:cNvSpPr/>
          <p:nvPr/>
        </p:nvSpPr>
        <p:spPr>
          <a:xfrm>
            <a:off x="6135968" y="2653549"/>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13" name="Rectangle 12"/>
          <p:cNvSpPr/>
          <p:nvPr/>
        </p:nvSpPr>
        <p:spPr>
          <a:xfrm>
            <a:off x="5875371" y="3757051"/>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14" name="Rectangle 13"/>
          <p:cNvSpPr/>
          <p:nvPr/>
        </p:nvSpPr>
        <p:spPr>
          <a:xfrm>
            <a:off x="6036237" y="3885908"/>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15" name="Rectangle 14"/>
          <p:cNvSpPr/>
          <p:nvPr/>
        </p:nvSpPr>
        <p:spPr>
          <a:xfrm>
            <a:off x="5054600" y="2345266"/>
            <a:ext cx="1684867" cy="745067"/>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7" name="Rectangle 16"/>
          <p:cNvSpPr/>
          <p:nvPr/>
        </p:nvSpPr>
        <p:spPr>
          <a:xfrm>
            <a:off x="5875371" y="3152123"/>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18" name="Rectangle 17"/>
          <p:cNvSpPr/>
          <p:nvPr/>
        </p:nvSpPr>
        <p:spPr>
          <a:xfrm>
            <a:off x="6036237" y="3280980"/>
            <a:ext cx="508000" cy="330200"/>
          </a:xfrm>
          <a:prstGeom prst="rect">
            <a:avLst/>
          </a:prstGeom>
          <a:solidFill>
            <a:schemeClr val="accent1"/>
          </a:solidFill>
          <a:ln>
            <a:solidFill>
              <a:schemeClr val="tx1"/>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000">
                <a:solidFill>
                  <a:schemeClr val="tx2"/>
                </a:solidFill>
                <a:latin typeface="+mn-lt"/>
              </a:rPr>
              <a:t>Lib</a:t>
            </a:r>
            <a:endParaRPr lang="en-US" sz="1000" dirty="0">
              <a:solidFill>
                <a:schemeClr val="tx2"/>
              </a:solidFill>
              <a:latin typeface="+mn-lt"/>
            </a:endParaRPr>
          </a:p>
        </p:txBody>
      </p:sp>
      <p:sp>
        <p:nvSpPr>
          <p:cNvPr id="19" name="Rectangle 18"/>
          <p:cNvSpPr/>
          <p:nvPr/>
        </p:nvSpPr>
        <p:spPr>
          <a:xfrm>
            <a:off x="5054600" y="3129620"/>
            <a:ext cx="1684867" cy="517635"/>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20" name="Rectangle 19"/>
          <p:cNvSpPr/>
          <p:nvPr/>
        </p:nvSpPr>
        <p:spPr>
          <a:xfrm>
            <a:off x="5071534" y="3714176"/>
            <a:ext cx="1684867" cy="569957"/>
          </a:xfrm>
          <a:prstGeom prst="rect">
            <a:avLst/>
          </a:prstGeom>
          <a:noFill/>
          <a:ln>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cxnSp>
        <p:nvCxnSpPr>
          <p:cNvPr id="22" name="Straight Arrow Connector 21"/>
          <p:cNvCxnSpPr>
            <a:stCxn id="15" idx="3"/>
          </p:cNvCxnSpPr>
          <p:nvPr/>
        </p:nvCxnSpPr>
        <p:spPr>
          <a:xfrm>
            <a:off x="6739467" y="2717800"/>
            <a:ext cx="555938" cy="313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39467" y="3414706"/>
            <a:ext cx="572872" cy="313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739467" y="4036567"/>
            <a:ext cx="625541" cy="144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543304" y="2983749"/>
            <a:ext cx="914400" cy="914400"/>
          </a:xfrm>
          <a:prstGeom prst="rect">
            <a:avLst/>
          </a:prstGeom>
          <a:noFill/>
        </p:spPr>
        <p:txBody>
          <a:bodyPr wrap="none" rtlCol="0">
            <a:noAutofit/>
          </a:bodyPr>
          <a:lstStyle/>
          <a:p>
            <a:pPr algn="ctr">
              <a:lnSpc>
                <a:spcPct val="90000"/>
              </a:lnSpc>
              <a:spcBef>
                <a:spcPts val="600"/>
              </a:spcBef>
              <a:spcAft>
                <a:spcPts val="0"/>
              </a:spcAft>
              <a:buClr>
                <a:schemeClr val="bg1"/>
              </a:buClr>
            </a:pPr>
            <a:r>
              <a:rPr lang="en-US" sz="1800" dirty="0">
                <a:latin typeface="+mn-lt"/>
              </a:rPr>
              <a:t>Cloud Services</a:t>
            </a:r>
          </a:p>
          <a:p>
            <a:pPr algn="ctr">
              <a:lnSpc>
                <a:spcPct val="90000"/>
              </a:lnSpc>
              <a:spcBef>
                <a:spcPts val="600"/>
              </a:spcBef>
              <a:spcAft>
                <a:spcPts val="0"/>
              </a:spcAft>
              <a:buClr>
                <a:schemeClr val="bg1"/>
              </a:buClr>
            </a:pPr>
            <a:r>
              <a:rPr lang="en-US" sz="1800" dirty="0">
                <a:latin typeface="+mn-lt"/>
              </a:rPr>
              <a:t>AWS APIs</a:t>
            </a:r>
          </a:p>
        </p:txBody>
      </p:sp>
    </p:spTree>
    <p:extLst>
      <p:ext uri="{BB962C8B-B14F-4D97-AF65-F5344CB8AC3E}">
        <p14:creationId xmlns:p14="http://schemas.microsoft.com/office/powerpoint/2010/main" val="1389161486"/>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Some</a:t>
            </a:r>
            <a:br>
              <a:rPr lang="en-US" dirty="0"/>
            </a:br>
            <a:r>
              <a:rPr lang="en-US" dirty="0"/>
              <a:t>Perspective</a:t>
            </a:r>
          </a:p>
        </p:txBody>
      </p:sp>
    </p:spTree>
    <p:extLst>
      <p:ext uri="{BB962C8B-B14F-4D97-AF65-F5344CB8AC3E}">
        <p14:creationId xmlns:p14="http://schemas.microsoft.com/office/powerpoint/2010/main" val="1291298848"/>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04" y="196172"/>
            <a:ext cx="8279946" cy="1107996"/>
          </a:xfrm>
        </p:spPr>
        <p:txBody>
          <a:bodyPr/>
          <a:lstStyle/>
          <a:p>
            <a:r>
              <a:rPr lang="en-US" sz="2000" dirty="0"/>
              <a:t>“</a:t>
            </a:r>
            <a:r>
              <a:rPr lang="en-US" sz="2000" dirty="0" err="1"/>
              <a:t>Serverless</a:t>
            </a:r>
            <a:r>
              <a:rPr lang="en-US" sz="2000" dirty="0"/>
              <a:t> Computing (</a:t>
            </a:r>
            <a:r>
              <a:rPr lang="en-US" sz="2000" dirty="0" err="1"/>
              <a:t>Serverless</a:t>
            </a:r>
            <a:r>
              <a:rPr lang="en-US" sz="2000" dirty="0"/>
              <a:t>) is emerging as a new and compelling paradigm for the deployment of cloud applications, and is enabled by the recent shift of enterprise application architectures to containers and micro services.”</a:t>
            </a:r>
          </a:p>
        </p:txBody>
      </p:sp>
      <p:sp>
        <p:nvSpPr>
          <p:cNvPr id="3" name="Content Placeholder 2"/>
          <p:cNvSpPr>
            <a:spLocks noGrp="1"/>
          </p:cNvSpPr>
          <p:nvPr>
            <p:ph sz="half" idx="1"/>
          </p:nvPr>
        </p:nvSpPr>
        <p:spPr>
          <a:xfrm>
            <a:off x="457200" y="1481667"/>
            <a:ext cx="8267140" cy="3033576"/>
          </a:xfrm>
        </p:spPr>
        <p:txBody>
          <a:bodyPr>
            <a:normAutofit lnSpcReduction="10000"/>
          </a:bodyPr>
          <a:lstStyle/>
          <a:p>
            <a:r>
              <a:rPr lang="en-US" dirty="0"/>
              <a:t>“Enabled by </a:t>
            </a:r>
            <a:r>
              <a:rPr lang="mr-IN" dirty="0"/>
              <a:t>…</a:t>
            </a:r>
            <a:r>
              <a:rPr lang="en-US" dirty="0"/>
              <a:t>” Yes.</a:t>
            </a:r>
          </a:p>
          <a:p>
            <a:pPr lvl="1"/>
            <a:r>
              <a:rPr lang="en-US" dirty="0"/>
              <a:t>Increased focus on event-based programming.</a:t>
            </a:r>
          </a:p>
          <a:p>
            <a:pPr lvl="1"/>
            <a:r>
              <a:rPr lang="en-US" dirty="0"/>
              <a:t>Small(</a:t>
            </a:r>
            <a:r>
              <a:rPr lang="en-US" dirty="0" err="1"/>
              <a:t>er</a:t>
            </a:r>
            <a:r>
              <a:rPr lang="en-US" dirty="0"/>
              <a:t>), focused pieces of code.</a:t>
            </a:r>
          </a:p>
          <a:p>
            <a:pPr lvl="1"/>
            <a:r>
              <a:rPr lang="en-US" dirty="0"/>
              <a:t>Polyglot programming and persistence.</a:t>
            </a:r>
          </a:p>
          <a:p>
            <a:pPr lvl="1"/>
            <a:r>
              <a:rPr lang="en-US" dirty="0"/>
              <a:t>Loose coupling and independent change.</a:t>
            </a:r>
          </a:p>
          <a:p>
            <a:r>
              <a:rPr lang="en-US" dirty="0"/>
              <a:t>I have come to think of </a:t>
            </a:r>
            <a:r>
              <a:rPr lang="en-US" dirty="0" err="1"/>
              <a:t>severless</a:t>
            </a:r>
            <a:r>
              <a:rPr lang="en-US" dirty="0"/>
              <a:t> being like an old-style pub/sub topic space or programmable wiki/web.</a:t>
            </a:r>
          </a:p>
          <a:p>
            <a:pPr lvl="1"/>
            <a:r>
              <a:rPr lang="en-US" dirty="0"/>
              <a:t>The application is a URI space.</a:t>
            </a:r>
          </a:p>
          <a:p>
            <a:pPr lvl="1"/>
            <a:r>
              <a:rPr lang="en-US" dirty="0"/>
              <a:t>Events happen on URLs </a:t>
            </a:r>
            <a:r>
              <a:rPr lang="en-US" dirty="0">
                <a:sym typeface="Wingdings"/>
              </a:rPr>
              <a:t> map to a function.</a:t>
            </a:r>
          </a:p>
          <a:p>
            <a:pPr lvl="1"/>
            <a:r>
              <a:rPr lang="en-US" dirty="0">
                <a:sym typeface="Wingdings"/>
              </a:rPr>
              <a:t>You may choose to have a URL subtree map to a microservice.</a:t>
            </a:r>
          </a:p>
          <a:p>
            <a:pPr lvl="1"/>
            <a:r>
              <a:rPr lang="en-US" dirty="0">
                <a:sym typeface="Wingdings"/>
              </a:rPr>
              <a:t>The runtime is the OS process model.</a:t>
            </a:r>
            <a:endParaRPr lang="en-US" dirty="0"/>
          </a:p>
        </p:txBody>
      </p:sp>
    </p:spTree>
    <p:extLst>
      <p:ext uri="{BB962C8B-B14F-4D97-AF65-F5344CB8AC3E}">
        <p14:creationId xmlns:p14="http://schemas.microsoft.com/office/powerpoint/2010/main" val="1875877365"/>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94" y="213106"/>
            <a:ext cx="8279946" cy="1495794"/>
          </a:xfrm>
        </p:spPr>
        <p:txBody>
          <a:bodyPr/>
          <a:lstStyle/>
          <a:p>
            <a:r>
              <a:rPr lang="en-US" sz="1800" dirty="0"/>
              <a:t>“</a:t>
            </a:r>
            <a:r>
              <a:rPr lang="en-US" sz="1800" dirty="0" err="1"/>
              <a:t>Serverless</a:t>
            </a:r>
            <a:r>
              <a:rPr lang="en-US" sz="1800" dirty="0"/>
              <a:t> architectures offer different tradeoffs in terms of control, cost, and flexibility. For example, this requires developers to </a:t>
            </a:r>
            <a:r>
              <a:rPr lang="en-US" sz="1800" u="sng" dirty="0">
                <a:solidFill>
                  <a:srgbClr val="FF0000"/>
                </a:solidFill>
              </a:rPr>
              <a:t>more carefully consider the resources used by their code (time to execute, memory used, etc.) when modularizing their applications.</a:t>
            </a:r>
            <a:r>
              <a:rPr lang="en-US" sz="1800" u="sng" dirty="0"/>
              <a:t> </a:t>
            </a:r>
            <a:r>
              <a:rPr lang="en-US" sz="1800" dirty="0"/>
              <a:t>This is in contrast to concerns around </a:t>
            </a:r>
            <a:r>
              <a:rPr lang="en-US" sz="1800" u="sng" dirty="0">
                <a:solidFill>
                  <a:srgbClr val="00B050"/>
                </a:solidFill>
              </a:rPr>
              <a:t>latency, scalability, and elasticity</a:t>
            </a:r>
            <a:r>
              <a:rPr lang="en-US" sz="1800" dirty="0">
                <a:solidFill>
                  <a:srgbClr val="00B050"/>
                </a:solidFill>
              </a:rPr>
              <a:t>, </a:t>
            </a:r>
            <a:r>
              <a:rPr lang="en-US" sz="1800" dirty="0"/>
              <a:t>which is where significant development effort has traditionally been spent when building cloud services.”</a:t>
            </a:r>
          </a:p>
        </p:txBody>
      </p:sp>
      <p:sp>
        <p:nvSpPr>
          <p:cNvPr id="3" name="Content Placeholder 2"/>
          <p:cNvSpPr>
            <a:spLocks noGrp="1"/>
          </p:cNvSpPr>
          <p:nvPr>
            <p:ph sz="half" idx="1"/>
          </p:nvPr>
        </p:nvSpPr>
        <p:spPr>
          <a:xfrm>
            <a:off x="457199" y="1845733"/>
            <a:ext cx="8500533" cy="2661250"/>
          </a:xfrm>
        </p:spPr>
        <p:txBody>
          <a:bodyPr>
            <a:normAutofit fontScale="70000" lnSpcReduction="20000"/>
          </a:bodyPr>
          <a:lstStyle/>
          <a:p>
            <a:pPr>
              <a:lnSpc>
                <a:spcPct val="120000"/>
              </a:lnSpc>
            </a:pPr>
            <a:r>
              <a:rPr lang="en-US" dirty="0">
                <a:solidFill>
                  <a:srgbClr val="00B050"/>
                </a:solidFill>
              </a:rPr>
              <a:t>Scalability, elasticity, latency: </a:t>
            </a:r>
            <a:r>
              <a:rPr lang="en-US" dirty="0" err="1">
                <a:solidFill>
                  <a:srgbClr val="00B050"/>
                </a:solidFill>
              </a:rPr>
              <a:t>Serverless</a:t>
            </a:r>
            <a:endParaRPr lang="en-US" dirty="0">
              <a:solidFill>
                <a:srgbClr val="00B050"/>
              </a:solidFill>
            </a:endParaRPr>
          </a:p>
          <a:p>
            <a:pPr lvl="1">
              <a:lnSpc>
                <a:spcPct val="120000"/>
              </a:lnSpc>
            </a:pPr>
            <a:r>
              <a:rPr lang="en-US" dirty="0">
                <a:solidFill>
                  <a:srgbClr val="00B050"/>
                </a:solidFill>
              </a:rPr>
              <a:t>Does not change development </a:t>
            </a:r>
            <a:r>
              <a:rPr lang="en-US" dirty="0" err="1">
                <a:solidFill>
                  <a:srgbClr val="00B050"/>
                </a:solidFill>
              </a:rPr>
              <a:t>wrt</a:t>
            </a:r>
            <a:r>
              <a:rPr lang="en-US" dirty="0">
                <a:solidFill>
                  <a:srgbClr val="00B050"/>
                </a:solidFill>
              </a:rPr>
              <a:t> to scalability, elasticity, latency.</a:t>
            </a:r>
          </a:p>
          <a:p>
            <a:pPr lvl="1">
              <a:lnSpc>
                <a:spcPct val="120000"/>
              </a:lnSpc>
            </a:pPr>
            <a:r>
              <a:rPr lang="en-US" dirty="0">
                <a:solidFill>
                  <a:srgbClr val="00B050"/>
                </a:solidFill>
              </a:rPr>
              <a:t>Vastly simplifies the environment definition, </a:t>
            </a:r>
            <a:r>
              <a:rPr lang="en-US" dirty="0" err="1">
                <a:solidFill>
                  <a:srgbClr val="00B050"/>
                </a:solidFill>
              </a:rPr>
              <a:t>config</a:t>
            </a:r>
            <a:r>
              <a:rPr lang="en-US" dirty="0">
                <a:solidFill>
                  <a:srgbClr val="00B050"/>
                </a:solidFill>
              </a:rPr>
              <a:t>, operation, etc.</a:t>
            </a:r>
          </a:p>
          <a:p>
            <a:pPr>
              <a:lnSpc>
                <a:spcPct val="120000"/>
              </a:lnSpc>
            </a:pPr>
            <a:r>
              <a:rPr lang="en-US" dirty="0">
                <a:solidFill>
                  <a:srgbClr val="FF0000"/>
                </a:solidFill>
              </a:rPr>
              <a:t>“Consider resources </a:t>
            </a:r>
            <a:r>
              <a:rPr lang="mr-IN" dirty="0">
                <a:solidFill>
                  <a:srgbClr val="FF0000"/>
                </a:solidFill>
              </a:rPr>
              <a:t>…</a:t>
            </a:r>
            <a:r>
              <a:rPr lang="en-US" dirty="0">
                <a:solidFill>
                  <a:srgbClr val="FF0000"/>
                </a:solidFill>
              </a:rPr>
              <a:t> when modularizing application:”</a:t>
            </a:r>
          </a:p>
          <a:p>
            <a:pPr lvl="1">
              <a:lnSpc>
                <a:spcPct val="120000"/>
              </a:lnSpc>
            </a:pPr>
            <a:r>
              <a:rPr lang="en-US" dirty="0">
                <a:solidFill>
                  <a:srgbClr val="FF0000"/>
                </a:solidFill>
              </a:rPr>
              <a:t>Hmm. I almost never consider this. The function runs and isolation and the function consumes what the function needs.</a:t>
            </a:r>
          </a:p>
          <a:p>
            <a:pPr lvl="1">
              <a:lnSpc>
                <a:spcPct val="120000"/>
              </a:lnSpc>
            </a:pPr>
            <a:r>
              <a:rPr lang="en-US" dirty="0">
                <a:solidFill>
                  <a:srgbClr val="FF0000"/>
                </a:solidFill>
              </a:rPr>
              <a:t>API calls effect cost:</a:t>
            </a:r>
          </a:p>
          <a:p>
            <a:pPr lvl="2">
              <a:lnSpc>
                <a:spcPct val="120000"/>
              </a:lnSpc>
            </a:pPr>
            <a:r>
              <a:rPr lang="en-US" dirty="0">
                <a:solidFill>
                  <a:srgbClr val="FF0000"/>
                </a:solidFill>
              </a:rPr>
              <a:t>The multi-programming level is approximately 1, unlike an app sever.</a:t>
            </a:r>
          </a:p>
          <a:p>
            <a:pPr lvl="2">
              <a:lnSpc>
                <a:spcPct val="120000"/>
              </a:lnSpc>
            </a:pPr>
            <a:r>
              <a:rPr lang="en-US" dirty="0">
                <a:solidFill>
                  <a:srgbClr val="FF0000"/>
                </a:solidFill>
              </a:rPr>
              <a:t>You pay for execution duration when the thread is waiting.</a:t>
            </a:r>
          </a:p>
          <a:p>
            <a:pPr lvl="1">
              <a:lnSpc>
                <a:spcPct val="120000"/>
              </a:lnSpc>
            </a:pPr>
            <a:r>
              <a:rPr lang="en-US" dirty="0">
                <a:solidFill>
                  <a:srgbClr val="FF0000"/>
                </a:solidFill>
              </a:rPr>
              <a:t>You think of your application as a set of steps/commands.</a:t>
            </a:r>
          </a:p>
          <a:p>
            <a:pPr lvl="2">
              <a:lnSpc>
                <a:spcPct val="120000"/>
              </a:lnSpc>
            </a:pPr>
            <a:r>
              <a:rPr lang="en-US" dirty="0">
                <a:solidFill>
                  <a:srgbClr val="FF0000"/>
                </a:solidFill>
              </a:rPr>
              <a:t>Each step is one </a:t>
            </a:r>
            <a:r>
              <a:rPr lang="en-US" dirty="0" err="1">
                <a:solidFill>
                  <a:srgbClr val="FF0000"/>
                </a:solidFill>
              </a:rPr>
              <a:t>serverless</a:t>
            </a:r>
            <a:r>
              <a:rPr lang="en-US" dirty="0">
                <a:solidFill>
                  <a:srgbClr val="FF0000"/>
                </a:solidFill>
              </a:rPr>
              <a:t> function execution/invocation.</a:t>
            </a:r>
          </a:p>
          <a:p>
            <a:pPr lvl="2">
              <a:lnSpc>
                <a:spcPct val="120000"/>
              </a:lnSpc>
            </a:pPr>
            <a:r>
              <a:rPr lang="en-US" dirty="0">
                <a:solidFill>
                  <a:srgbClr val="FF0000"/>
                </a:solidFill>
              </a:rPr>
              <a:t>You should probably do this anyway for long-running, complex tasks.</a:t>
            </a:r>
          </a:p>
          <a:p>
            <a:pPr lvl="1">
              <a:lnSpc>
                <a:spcPct val="120000"/>
              </a:lnSpc>
            </a:pPr>
            <a:endParaRPr lang="en-US" dirty="0">
              <a:solidFill>
                <a:srgbClr val="FF0000"/>
              </a:solidFill>
            </a:endParaRPr>
          </a:p>
          <a:p>
            <a:pPr lvl="1">
              <a:lnSpc>
                <a:spcPct val="120000"/>
              </a:lnSpc>
            </a:pPr>
            <a:endParaRPr lang="en-US" dirty="0"/>
          </a:p>
        </p:txBody>
      </p:sp>
    </p:spTree>
    <p:extLst>
      <p:ext uri="{BB962C8B-B14F-4D97-AF65-F5344CB8AC3E}">
        <p14:creationId xmlns:p14="http://schemas.microsoft.com/office/powerpoint/2010/main" val="1078253285"/>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04" y="204638"/>
            <a:ext cx="8279946" cy="1384995"/>
          </a:xfrm>
        </p:spPr>
        <p:txBody>
          <a:bodyPr/>
          <a:lstStyle/>
          <a:p>
            <a:r>
              <a:rPr lang="en-US" sz="2000" dirty="0"/>
              <a:t>“A </a:t>
            </a:r>
            <a:r>
              <a:rPr lang="en-US" sz="2000" dirty="0">
                <a:solidFill>
                  <a:srgbClr val="00B050"/>
                </a:solidFill>
              </a:rPr>
              <a:t>rich ecosystem of services</a:t>
            </a:r>
            <a:r>
              <a:rPr lang="en-US" sz="2000" dirty="0"/>
              <a:t> built into the platform is typically easier to compose and would offer better performance. However, composing </a:t>
            </a:r>
            <a:r>
              <a:rPr lang="en-US" sz="2000" dirty="0">
                <a:solidFill>
                  <a:srgbClr val="00B050"/>
                </a:solidFill>
              </a:rPr>
              <a:t>external services may be unavoidable</a:t>
            </a:r>
            <a:r>
              <a:rPr lang="en-US" sz="2000" dirty="0"/>
              <a:t>, and in such cases, many of the benefits of </a:t>
            </a:r>
            <a:r>
              <a:rPr lang="en-US" sz="2000" dirty="0" err="1"/>
              <a:t>serverless</a:t>
            </a:r>
            <a:r>
              <a:rPr lang="en-US" sz="2000" dirty="0"/>
              <a:t> disappear, </a:t>
            </a:r>
            <a:r>
              <a:rPr lang="en-US" sz="2000" dirty="0">
                <a:solidFill>
                  <a:srgbClr val="FF0000"/>
                </a:solidFill>
              </a:rPr>
              <a:t>including performance and </a:t>
            </a:r>
            <a:r>
              <a:rPr lang="en-US" sz="2000" dirty="0">
                <a:solidFill>
                  <a:srgbClr val="7030A0"/>
                </a:solidFill>
              </a:rPr>
              <a:t>availability</a:t>
            </a:r>
            <a:r>
              <a:rPr lang="en-US" sz="2000" dirty="0">
                <a:solidFill>
                  <a:srgbClr val="FF0000"/>
                </a:solidFill>
              </a:rPr>
              <a:t> guarantees.” </a:t>
            </a:r>
          </a:p>
        </p:txBody>
      </p:sp>
      <p:sp>
        <p:nvSpPr>
          <p:cNvPr id="3" name="Content Placeholder 2"/>
          <p:cNvSpPr>
            <a:spLocks noGrp="1"/>
          </p:cNvSpPr>
          <p:nvPr>
            <p:ph sz="half" idx="1"/>
          </p:nvPr>
        </p:nvSpPr>
        <p:spPr>
          <a:xfrm>
            <a:off x="438710" y="1794932"/>
            <a:ext cx="8267140" cy="2743201"/>
          </a:xfrm>
        </p:spPr>
        <p:txBody>
          <a:bodyPr>
            <a:normAutofit lnSpcReduction="10000"/>
          </a:bodyPr>
          <a:lstStyle/>
          <a:p>
            <a:r>
              <a:rPr lang="en-US" dirty="0"/>
              <a:t>The cloud and its APIs </a:t>
            </a:r>
            <a:r>
              <a:rPr lang="en-US" u="sng" dirty="0"/>
              <a:t>are the platform.</a:t>
            </a:r>
          </a:p>
          <a:p>
            <a:r>
              <a:rPr lang="en-US" dirty="0">
                <a:solidFill>
                  <a:srgbClr val="FF0000"/>
                </a:solidFill>
              </a:rPr>
              <a:t>Even in J2EE or .NET, you should assume that</a:t>
            </a:r>
          </a:p>
          <a:p>
            <a:pPr lvl="1"/>
            <a:r>
              <a:rPr lang="en-US" dirty="0">
                <a:solidFill>
                  <a:srgbClr val="FF0000"/>
                </a:solidFill>
              </a:rPr>
              <a:t>The service API is “local.”</a:t>
            </a:r>
          </a:p>
          <a:p>
            <a:pPr lvl="1"/>
            <a:r>
              <a:rPr lang="en-US" dirty="0">
                <a:solidFill>
                  <a:srgbClr val="FF0000"/>
                </a:solidFill>
              </a:rPr>
              <a:t>The service implementation is remote.</a:t>
            </a:r>
          </a:p>
          <a:p>
            <a:r>
              <a:rPr lang="en-US" dirty="0">
                <a:solidFill>
                  <a:srgbClr val="00B050"/>
                </a:solidFill>
              </a:rPr>
              <a:t>Ecosystem of services: </a:t>
            </a:r>
          </a:p>
          <a:p>
            <a:pPr lvl="1"/>
            <a:r>
              <a:rPr lang="en-US" dirty="0">
                <a:solidFill>
                  <a:srgbClr val="00B050"/>
                </a:solidFill>
              </a:rPr>
              <a:t>Technical services might be built into the platform/server.</a:t>
            </a:r>
          </a:p>
          <a:p>
            <a:pPr lvl="1"/>
            <a:r>
              <a:rPr lang="en-US" dirty="0">
                <a:solidFill>
                  <a:srgbClr val="00B050"/>
                </a:solidFill>
              </a:rPr>
              <a:t>Business services are almost always an API call.</a:t>
            </a:r>
          </a:p>
          <a:p>
            <a:r>
              <a:rPr lang="en-US" dirty="0">
                <a:solidFill>
                  <a:srgbClr val="7030A0"/>
                </a:solidFill>
              </a:rPr>
              <a:t>Availability is an issue. A bigger issue is understanding what needs to be undone or redone.</a:t>
            </a:r>
          </a:p>
        </p:txBody>
      </p:sp>
    </p:spTree>
    <p:extLst>
      <p:ext uri="{BB962C8B-B14F-4D97-AF65-F5344CB8AC3E}">
        <p14:creationId xmlns:p14="http://schemas.microsoft.com/office/powerpoint/2010/main" val="27685218"/>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this Stuff </a:t>
            </a:r>
            <a:r>
              <a:rPr lang="mr-IN" dirty="0"/>
              <a:t>…</a:t>
            </a:r>
            <a:endParaRPr lang="en-US" dirty="0"/>
          </a:p>
        </p:txBody>
      </p:sp>
      <p:sp>
        <p:nvSpPr>
          <p:cNvPr id="3" name="Content Placeholder 2"/>
          <p:cNvSpPr>
            <a:spLocks noGrp="1"/>
          </p:cNvSpPr>
          <p:nvPr>
            <p:ph sz="half" idx="1"/>
          </p:nvPr>
        </p:nvSpPr>
        <p:spPr>
          <a:xfrm>
            <a:off x="3699933" y="685798"/>
            <a:ext cx="5024406" cy="3829446"/>
          </a:xfrm>
        </p:spPr>
        <p:txBody>
          <a:bodyPr>
            <a:normAutofit fontScale="92500" lnSpcReduction="10000"/>
          </a:bodyPr>
          <a:lstStyle/>
          <a:p>
            <a:pPr marL="0" indent="0">
              <a:buNone/>
            </a:pPr>
            <a:r>
              <a:rPr lang="en-US" dirty="0"/>
              <a:t>Taught </a:t>
            </a:r>
            <a:r>
              <a:rPr lang="en-US" dirty="0" err="1"/>
              <a:t>serverless</a:t>
            </a:r>
            <a:r>
              <a:rPr lang="en-US" dirty="0"/>
              <a:t>/</a:t>
            </a:r>
            <a:r>
              <a:rPr lang="en-US" dirty="0" err="1"/>
              <a:t>aaS</a:t>
            </a:r>
            <a:r>
              <a:rPr lang="en-US" dirty="0"/>
              <a:t>/Microservices 4 semesters to seniors, MS and Ph.D. students.</a:t>
            </a:r>
          </a:p>
          <a:p>
            <a:r>
              <a:rPr lang="en-US" dirty="0"/>
              <a:t>Students lack understanding of basic concepts in SW engineering, e.g.</a:t>
            </a:r>
          </a:p>
          <a:p>
            <a:pPr lvl="1"/>
            <a:r>
              <a:rPr lang="en-US" dirty="0"/>
              <a:t>Design patterns.</a:t>
            </a:r>
          </a:p>
          <a:p>
            <a:pPr lvl="1"/>
            <a:r>
              <a:rPr lang="en-US" dirty="0"/>
              <a:t>Pub/Sub, event-driven-architecture.</a:t>
            </a:r>
          </a:p>
          <a:p>
            <a:pPr lvl="1"/>
            <a:r>
              <a:rPr lang="en-US" dirty="0"/>
              <a:t>Queueing, orchestration, workflow.</a:t>
            </a:r>
          </a:p>
          <a:p>
            <a:pPr lvl="1"/>
            <a:r>
              <a:rPr lang="en-US" dirty="0"/>
              <a:t>Asynchrony</a:t>
            </a:r>
          </a:p>
          <a:p>
            <a:r>
              <a:rPr lang="en-US" dirty="0"/>
              <a:t>There is a huge startup overhead to get a basic “HelloWorld” to work.</a:t>
            </a:r>
          </a:p>
          <a:p>
            <a:pPr lvl="1"/>
            <a:r>
              <a:rPr lang="en-US" dirty="0"/>
              <a:t>Lambda.</a:t>
            </a:r>
          </a:p>
          <a:p>
            <a:pPr lvl="1"/>
            <a:r>
              <a:rPr lang="en-US" dirty="0"/>
              <a:t>API GW.</a:t>
            </a:r>
          </a:p>
          <a:p>
            <a:pPr lvl="1"/>
            <a:r>
              <a:rPr lang="en-US" dirty="0"/>
              <a:t>Correctly setting policies.</a:t>
            </a:r>
          </a:p>
          <a:p>
            <a:pPr lvl="1"/>
            <a:r>
              <a:rPr lang="en-US" dirty="0"/>
              <a:t>etc.</a:t>
            </a:r>
          </a:p>
        </p:txBody>
      </p:sp>
      <p:pic>
        <p:nvPicPr>
          <p:cNvPr id="4" name="Picture 3"/>
          <p:cNvPicPr>
            <a:picLocks noChangeAspect="1"/>
          </p:cNvPicPr>
          <p:nvPr/>
        </p:nvPicPr>
        <p:blipFill>
          <a:blip r:embed="rId2"/>
          <a:stretch>
            <a:fillRect/>
          </a:stretch>
        </p:blipFill>
        <p:spPr>
          <a:xfrm>
            <a:off x="301621" y="685798"/>
            <a:ext cx="3220512" cy="3867367"/>
          </a:xfrm>
          <a:prstGeom prst="rect">
            <a:avLst/>
          </a:prstGeom>
        </p:spPr>
      </p:pic>
    </p:spTree>
    <p:extLst>
      <p:ext uri="{BB962C8B-B14F-4D97-AF65-F5344CB8AC3E}">
        <p14:creationId xmlns:p14="http://schemas.microsoft.com/office/powerpoint/2010/main" val="1824804346"/>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a:t>
            </a:r>
          </a:p>
        </p:txBody>
      </p:sp>
      <p:sp>
        <p:nvSpPr>
          <p:cNvPr id="3" name="Content Placeholder 2"/>
          <p:cNvSpPr>
            <a:spLocks noGrp="1"/>
          </p:cNvSpPr>
          <p:nvPr>
            <p:ph sz="half" idx="1"/>
          </p:nvPr>
        </p:nvSpPr>
        <p:spPr>
          <a:xfrm>
            <a:off x="425904" y="668867"/>
            <a:ext cx="8267140" cy="959244"/>
          </a:xfrm>
        </p:spPr>
        <p:txBody>
          <a:bodyPr>
            <a:noAutofit/>
          </a:bodyPr>
          <a:lstStyle/>
          <a:p>
            <a:pPr marL="0" indent="0">
              <a:lnSpc>
                <a:spcPct val="110000"/>
              </a:lnSpc>
              <a:spcBef>
                <a:spcPts val="0"/>
              </a:spcBef>
              <a:spcAft>
                <a:spcPts val="300"/>
              </a:spcAft>
              <a:buNone/>
            </a:pPr>
            <a:r>
              <a:rPr lang="en-US" dirty="0"/>
              <a:t>Two elements to the company</a:t>
            </a:r>
          </a:p>
          <a:p>
            <a:pPr>
              <a:lnSpc>
                <a:spcPct val="110000"/>
              </a:lnSpc>
              <a:spcBef>
                <a:spcPts val="0"/>
              </a:spcBef>
              <a:spcAft>
                <a:spcPts val="300"/>
              </a:spcAft>
            </a:pPr>
            <a:r>
              <a:rPr lang="en-US" sz="1600" dirty="0"/>
              <a:t>Multi-tenant platform for managing and enabling access to content.</a:t>
            </a:r>
          </a:p>
          <a:p>
            <a:pPr>
              <a:lnSpc>
                <a:spcPct val="110000"/>
              </a:lnSpc>
              <a:spcBef>
                <a:spcPts val="0"/>
              </a:spcBef>
              <a:spcAft>
                <a:spcPts val="300"/>
              </a:spcAft>
            </a:pPr>
            <a:r>
              <a:rPr lang="en-US" sz="1600" dirty="0"/>
              <a:t>A “channel” focused on enabling independent series producers to build and audience.</a:t>
            </a:r>
          </a:p>
        </p:txBody>
      </p:sp>
      <p:sp>
        <p:nvSpPr>
          <p:cNvPr id="4" name="Content Placeholder 2"/>
          <p:cNvSpPr txBox="1">
            <a:spLocks/>
          </p:cNvSpPr>
          <p:nvPr/>
        </p:nvSpPr>
        <p:spPr bwMode="auto">
          <a:xfrm>
            <a:off x="425904" y="1786467"/>
            <a:ext cx="4014757" cy="27686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28600" indent="-228600" algn="l" rtl="0" eaLnBrk="1" fontAlgn="base" hangingPunct="1">
              <a:lnSpc>
                <a:spcPct val="100000"/>
              </a:lnSpc>
              <a:spcBef>
                <a:spcPts val="1200"/>
              </a:spcBef>
              <a:spcAft>
                <a:spcPts val="0"/>
              </a:spcAft>
              <a:buClr>
                <a:schemeClr val="accent1"/>
              </a:buClr>
              <a:buFont typeface="Arial" pitchFamily="34" charset="0"/>
              <a:buChar char="•"/>
              <a:defRPr sz="1800">
                <a:solidFill>
                  <a:schemeClr val="tx1"/>
                </a:solidFill>
                <a:latin typeface="Century Schoolbook" charset="0"/>
                <a:ea typeface="Century Schoolbook" charset="0"/>
                <a:cs typeface="Century Schoolbook" charset="0"/>
              </a:defRPr>
            </a:lvl1pPr>
            <a:lvl2pPr marL="574675" indent="-223838" algn="l" rtl="0" eaLnBrk="1" fontAlgn="base" hangingPunct="1">
              <a:lnSpc>
                <a:spcPct val="100000"/>
              </a:lnSpc>
              <a:spcBef>
                <a:spcPts val="300"/>
              </a:spcBef>
              <a:spcAft>
                <a:spcPts val="0"/>
              </a:spcAft>
              <a:buClr>
                <a:schemeClr val="accent1"/>
              </a:buClr>
              <a:buFont typeface="Museo Sans For Dell" pitchFamily="2" charset="0"/>
              <a:buChar char="–"/>
              <a:defRPr sz="1600" baseline="0">
                <a:solidFill>
                  <a:schemeClr val="tx1"/>
                </a:solidFill>
                <a:latin typeface="Century Schoolbook" charset="0"/>
                <a:ea typeface="Century Schoolbook" charset="0"/>
                <a:cs typeface="Century Schoolbook" charset="0"/>
              </a:defRPr>
            </a:lvl2pPr>
            <a:lvl3pPr marL="909638" indent="-220663" algn="l" rtl="0" eaLnBrk="1" fontAlgn="base" hangingPunct="1">
              <a:lnSpc>
                <a:spcPct val="100000"/>
              </a:lnSpc>
              <a:spcBef>
                <a:spcPts val="300"/>
              </a:spcBef>
              <a:spcAft>
                <a:spcPts val="0"/>
              </a:spcAft>
              <a:buClr>
                <a:schemeClr val="accent1"/>
              </a:buClr>
              <a:buFont typeface="Museo Sans For Dell" pitchFamily="2" charset="0"/>
              <a:buChar char="–"/>
              <a:defRPr sz="1400" baseline="0">
                <a:solidFill>
                  <a:schemeClr val="tx1"/>
                </a:solidFill>
                <a:latin typeface="Century Schoolbook" charset="0"/>
                <a:ea typeface="Century Schoolbook" charset="0"/>
                <a:cs typeface="Century Schoolbook" charset="0"/>
              </a:defRPr>
            </a:lvl3pPr>
            <a:lvl4pPr marL="1200150" indent="-176213" algn="l" rtl="0" eaLnBrk="1" fontAlgn="base" hangingPunct="1">
              <a:lnSpc>
                <a:spcPct val="100000"/>
              </a:lnSpc>
              <a:spcBef>
                <a:spcPts val="300"/>
              </a:spcBef>
              <a:spcAft>
                <a:spcPts val="0"/>
              </a:spcAft>
              <a:buClr>
                <a:schemeClr val="accent1"/>
              </a:buClr>
              <a:buFont typeface="Museo For Dell 300" pitchFamily="50" charset="0"/>
              <a:buChar char="–"/>
              <a:defRPr sz="1200" baseline="0">
                <a:solidFill>
                  <a:schemeClr val="tx1"/>
                </a:solidFill>
                <a:latin typeface="Century Schoolbook" charset="0"/>
                <a:ea typeface="Century Schoolbook" charset="0"/>
                <a:cs typeface="Century Schoolbook" charset="0"/>
              </a:defRPr>
            </a:lvl4pPr>
            <a:lvl5pPr marL="1608138" indent="-236538" algn="l" rtl="0" eaLnBrk="1" fontAlgn="base" hangingPunct="1">
              <a:lnSpc>
                <a:spcPct val="90000"/>
              </a:lnSpc>
              <a:spcBef>
                <a:spcPts val="300"/>
              </a:spcBef>
              <a:spcAft>
                <a:spcPts val="0"/>
              </a:spcAft>
              <a:buClr>
                <a:schemeClr val="accent1"/>
              </a:buClr>
              <a:buFont typeface="Museo For Dell 300" pitchFamily="50" charset="0"/>
              <a:buNone/>
              <a:defRPr sz="1100">
                <a:solidFill>
                  <a:schemeClr val="tx1"/>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marL="0" indent="0">
              <a:lnSpc>
                <a:spcPct val="110000"/>
              </a:lnSpc>
              <a:spcBef>
                <a:spcPts val="0"/>
              </a:spcBef>
              <a:spcAft>
                <a:spcPts val="300"/>
              </a:spcAft>
              <a:buFont typeface="Arial" pitchFamily="34" charset="0"/>
              <a:buNone/>
            </a:pPr>
            <a:r>
              <a:rPr lang="en-US" kern="0" dirty="0"/>
              <a:t>End-Users</a:t>
            </a:r>
          </a:p>
          <a:p>
            <a:pPr>
              <a:lnSpc>
                <a:spcPct val="110000"/>
              </a:lnSpc>
              <a:spcBef>
                <a:spcPts val="0"/>
              </a:spcBef>
              <a:spcAft>
                <a:spcPts val="300"/>
              </a:spcAft>
            </a:pPr>
            <a:r>
              <a:rPr lang="en-US" sz="1600" kern="0" dirty="0"/>
              <a:t>Browse and search.</a:t>
            </a:r>
          </a:p>
          <a:p>
            <a:pPr>
              <a:lnSpc>
                <a:spcPct val="110000"/>
              </a:lnSpc>
              <a:spcBef>
                <a:spcPts val="0"/>
              </a:spcBef>
              <a:spcAft>
                <a:spcPts val="300"/>
              </a:spcAft>
            </a:pPr>
            <a:r>
              <a:rPr lang="en-US" sz="1600" kern="0" dirty="0"/>
              <a:t>Access (watch content)</a:t>
            </a:r>
          </a:p>
          <a:p>
            <a:pPr>
              <a:lnSpc>
                <a:spcPct val="110000"/>
              </a:lnSpc>
              <a:spcBef>
                <a:spcPts val="0"/>
              </a:spcBef>
              <a:spcAft>
                <a:spcPts val="300"/>
              </a:spcAft>
            </a:pPr>
            <a:r>
              <a:rPr lang="en-US" sz="1600" kern="0" dirty="0"/>
              <a:t>Interact</a:t>
            </a:r>
          </a:p>
          <a:p>
            <a:pPr lvl="1">
              <a:lnSpc>
                <a:spcPct val="110000"/>
              </a:lnSpc>
              <a:spcBef>
                <a:spcPts val="0"/>
              </a:spcBef>
              <a:spcAft>
                <a:spcPts val="300"/>
              </a:spcAft>
            </a:pPr>
            <a:r>
              <a:rPr lang="en-US" sz="1400" kern="0" dirty="0"/>
              <a:t>Comment.</a:t>
            </a:r>
          </a:p>
          <a:p>
            <a:pPr lvl="1">
              <a:lnSpc>
                <a:spcPct val="110000"/>
              </a:lnSpc>
              <a:spcBef>
                <a:spcPts val="0"/>
              </a:spcBef>
              <a:spcAft>
                <a:spcPts val="300"/>
              </a:spcAft>
            </a:pPr>
            <a:r>
              <a:rPr lang="en-US" sz="1400" kern="0" dirty="0"/>
              <a:t>Simultaneous viewing and chat.</a:t>
            </a:r>
          </a:p>
          <a:p>
            <a:pPr lvl="1">
              <a:lnSpc>
                <a:spcPct val="110000"/>
              </a:lnSpc>
              <a:spcBef>
                <a:spcPts val="0"/>
              </a:spcBef>
              <a:spcAft>
                <a:spcPts val="300"/>
              </a:spcAft>
            </a:pPr>
            <a:r>
              <a:rPr lang="en-US" sz="1400" kern="0" dirty="0"/>
              <a:t>Social media integration.</a:t>
            </a:r>
          </a:p>
          <a:p>
            <a:pPr lvl="1">
              <a:lnSpc>
                <a:spcPct val="110000"/>
              </a:lnSpc>
              <a:spcBef>
                <a:spcPts val="0"/>
              </a:spcBef>
              <a:spcAft>
                <a:spcPts val="300"/>
              </a:spcAft>
            </a:pPr>
            <a:r>
              <a:rPr lang="en-US" sz="1400" kern="0" dirty="0"/>
              <a:t>Rate.</a:t>
            </a:r>
          </a:p>
          <a:p>
            <a:pPr lvl="1">
              <a:lnSpc>
                <a:spcPct val="110000"/>
              </a:lnSpc>
              <a:spcBef>
                <a:spcPts val="0"/>
              </a:spcBef>
              <a:spcAft>
                <a:spcPts val="300"/>
              </a:spcAft>
            </a:pPr>
            <a:r>
              <a:rPr lang="en-US" sz="1400" kern="0" dirty="0"/>
              <a:t>Pay/Tip</a:t>
            </a:r>
          </a:p>
        </p:txBody>
      </p:sp>
      <p:sp>
        <p:nvSpPr>
          <p:cNvPr id="5" name="Content Placeholder 2"/>
          <p:cNvSpPr txBox="1">
            <a:spLocks/>
          </p:cNvSpPr>
          <p:nvPr/>
        </p:nvSpPr>
        <p:spPr bwMode="auto">
          <a:xfrm>
            <a:off x="4559474" y="1786467"/>
            <a:ext cx="4014757" cy="27686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28600" indent="-228600" algn="l" rtl="0" eaLnBrk="1" fontAlgn="base" hangingPunct="1">
              <a:lnSpc>
                <a:spcPct val="100000"/>
              </a:lnSpc>
              <a:spcBef>
                <a:spcPts val="1200"/>
              </a:spcBef>
              <a:spcAft>
                <a:spcPts val="0"/>
              </a:spcAft>
              <a:buClr>
                <a:schemeClr val="accent1"/>
              </a:buClr>
              <a:buFont typeface="Arial" pitchFamily="34" charset="0"/>
              <a:buChar char="•"/>
              <a:defRPr sz="1800">
                <a:solidFill>
                  <a:schemeClr val="tx1"/>
                </a:solidFill>
                <a:latin typeface="Century Schoolbook" charset="0"/>
                <a:ea typeface="Century Schoolbook" charset="0"/>
                <a:cs typeface="Century Schoolbook" charset="0"/>
              </a:defRPr>
            </a:lvl1pPr>
            <a:lvl2pPr marL="574675" indent="-223838" algn="l" rtl="0" eaLnBrk="1" fontAlgn="base" hangingPunct="1">
              <a:lnSpc>
                <a:spcPct val="100000"/>
              </a:lnSpc>
              <a:spcBef>
                <a:spcPts val="300"/>
              </a:spcBef>
              <a:spcAft>
                <a:spcPts val="0"/>
              </a:spcAft>
              <a:buClr>
                <a:schemeClr val="accent1"/>
              </a:buClr>
              <a:buFont typeface="Museo Sans For Dell" pitchFamily="2" charset="0"/>
              <a:buChar char="–"/>
              <a:defRPr sz="1600" baseline="0">
                <a:solidFill>
                  <a:schemeClr val="tx1"/>
                </a:solidFill>
                <a:latin typeface="Century Schoolbook" charset="0"/>
                <a:ea typeface="Century Schoolbook" charset="0"/>
                <a:cs typeface="Century Schoolbook" charset="0"/>
              </a:defRPr>
            </a:lvl2pPr>
            <a:lvl3pPr marL="909638" indent="-220663" algn="l" rtl="0" eaLnBrk="1" fontAlgn="base" hangingPunct="1">
              <a:lnSpc>
                <a:spcPct val="100000"/>
              </a:lnSpc>
              <a:spcBef>
                <a:spcPts val="300"/>
              </a:spcBef>
              <a:spcAft>
                <a:spcPts val="0"/>
              </a:spcAft>
              <a:buClr>
                <a:schemeClr val="accent1"/>
              </a:buClr>
              <a:buFont typeface="Museo Sans For Dell" pitchFamily="2" charset="0"/>
              <a:buChar char="–"/>
              <a:defRPr sz="1400" baseline="0">
                <a:solidFill>
                  <a:schemeClr val="tx1"/>
                </a:solidFill>
                <a:latin typeface="Century Schoolbook" charset="0"/>
                <a:ea typeface="Century Schoolbook" charset="0"/>
                <a:cs typeface="Century Schoolbook" charset="0"/>
              </a:defRPr>
            </a:lvl3pPr>
            <a:lvl4pPr marL="1200150" indent="-176213" algn="l" rtl="0" eaLnBrk="1" fontAlgn="base" hangingPunct="1">
              <a:lnSpc>
                <a:spcPct val="100000"/>
              </a:lnSpc>
              <a:spcBef>
                <a:spcPts val="300"/>
              </a:spcBef>
              <a:spcAft>
                <a:spcPts val="0"/>
              </a:spcAft>
              <a:buClr>
                <a:schemeClr val="accent1"/>
              </a:buClr>
              <a:buFont typeface="Museo For Dell 300" pitchFamily="50" charset="0"/>
              <a:buChar char="–"/>
              <a:defRPr sz="1200" baseline="0">
                <a:solidFill>
                  <a:schemeClr val="tx1"/>
                </a:solidFill>
                <a:latin typeface="Century Schoolbook" charset="0"/>
                <a:ea typeface="Century Schoolbook" charset="0"/>
                <a:cs typeface="Century Schoolbook" charset="0"/>
              </a:defRPr>
            </a:lvl4pPr>
            <a:lvl5pPr marL="1608138" indent="-236538" algn="l" rtl="0" eaLnBrk="1" fontAlgn="base" hangingPunct="1">
              <a:lnSpc>
                <a:spcPct val="90000"/>
              </a:lnSpc>
              <a:spcBef>
                <a:spcPts val="300"/>
              </a:spcBef>
              <a:spcAft>
                <a:spcPts val="0"/>
              </a:spcAft>
              <a:buClr>
                <a:schemeClr val="accent1"/>
              </a:buClr>
              <a:buFont typeface="Museo For Dell 300" pitchFamily="50" charset="0"/>
              <a:buNone/>
              <a:defRPr sz="1100">
                <a:solidFill>
                  <a:schemeClr val="tx1"/>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marL="0" indent="0">
              <a:lnSpc>
                <a:spcPct val="110000"/>
              </a:lnSpc>
              <a:spcBef>
                <a:spcPts val="0"/>
              </a:spcBef>
              <a:spcAft>
                <a:spcPts val="300"/>
              </a:spcAft>
              <a:buFont typeface="Arial" pitchFamily="34" charset="0"/>
              <a:buNone/>
            </a:pPr>
            <a:r>
              <a:rPr lang="en-US" kern="0" dirty="0"/>
              <a:t>Providers</a:t>
            </a:r>
          </a:p>
          <a:p>
            <a:pPr>
              <a:lnSpc>
                <a:spcPct val="110000"/>
              </a:lnSpc>
              <a:spcBef>
                <a:spcPts val="0"/>
              </a:spcBef>
              <a:spcAft>
                <a:spcPts val="300"/>
              </a:spcAft>
            </a:pPr>
            <a:r>
              <a:rPr lang="en-US" sz="1600" kern="0" dirty="0"/>
              <a:t>Manage content and metadata.</a:t>
            </a:r>
          </a:p>
          <a:p>
            <a:pPr>
              <a:lnSpc>
                <a:spcPct val="110000"/>
              </a:lnSpc>
              <a:spcBef>
                <a:spcPts val="0"/>
              </a:spcBef>
              <a:spcAft>
                <a:spcPts val="300"/>
              </a:spcAft>
            </a:pPr>
            <a:r>
              <a:rPr lang="en-US" sz="1600" kern="0" dirty="0"/>
              <a:t>Control access.</a:t>
            </a:r>
          </a:p>
          <a:p>
            <a:pPr>
              <a:lnSpc>
                <a:spcPct val="110000"/>
              </a:lnSpc>
              <a:spcBef>
                <a:spcPts val="0"/>
              </a:spcBef>
              <a:spcAft>
                <a:spcPts val="300"/>
              </a:spcAft>
            </a:pPr>
            <a:r>
              <a:rPr lang="en-US" sz="1600" kern="0" dirty="0"/>
              <a:t>Pay-Wall integration.</a:t>
            </a:r>
          </a:p>
          <a:p>
            <a:pPr>
              <a:lnSpc>
                <a:spcPct val="110000"/>
              </a:lnSpc>
              <a:spcBef>
                <a:spcPts val="0"/>
              </a:spcBef>
              <a:spcAft>
                <a:spcPts val="300"/>
              </a:spcAft>
            </a:pPr>
            <a:r>
              <a:rPr lang="en-US" sz="1600" kern="0" dirty="0"/>
              <a:t>Schedule and control placement.</a:t>
            </a:r>
          </a:p>
          <a:p>
            <a:pPr lvl="1">
              <a:lnSpc>
                <a:spcPct val="110000"/>
              </a:lnSpc>
              <a:spcBef>
                <a:spcPts val="0"/>
              </a:spcBef>
              <a:spcAft>
                <a:spcPts val="300"/>
              </a:spcAft>
            </a:pPr>
            <a:r>
              <a:rPr lang="en-US" sz="1400" kern="0" dirty="0"/>
              <a:t>Private channel.</a:t>
            </a:r>
          </a:p>
          <a:p>
            <a:pPr lvl="1">
              <a:lnSpc>
                <a:spcPct val="110000"/>
              </a:lnSpc>
              <a:spcBef>
                <a:spcPts val="0"/>
              </a:spcBef>
              <a:spcAft>
                <a:spcPts val="300"/>
              </a:spcAft>
            </a:pPr>
            <a:r>
              <a:rPr lang="en-US" sz="1400" kern="0" dirty="0"/>
              <a:t>Web sites.</a:t>
            </a:r>
          </a:p>
          <a:p>
            <a:pPr lvl="1">
              <a:lnSpc>
                <a:spcPct val="110000"/>
              </a:lnSpc>
              <a:spcBef>
                <a:spcPts val="0"/>
              </a:spcBef>
              <a:spcAft>
                <a:spcPts val="300"/>
              </a:spcAft>
            </a:pPr>
            <a:r>
              <a:rPr lang="en-US" sz="1400" kern="0" dirty="0"/>
              <a:t>Social media.</a:t>
            </a:r>
          </a:p>
          <a:p>
            <a:pPr>
              <a:lnSpc>
                <a:spcPct val="110000"/>
              </a:lnSpc>
              <a:spcBef>
                <a:spcPts val="0"/>
              </a:spcBef>
              <a:spcAft>
                <a:spcPts val="300"/>
              </a:spcAft>
            </a:pPr>
            <a:r>
              <a:rPr lang="en-US" kern="0" dirty="0"/>
              <a:t>Statistics and analysis.</a:t>
            </a:r>
          </a:p>
        </p:txBody>
      </p:sp>
    </p:spTree>
    <p:extLst>
      <p:ext uri="{BB962C8B-B14F-4D97-AF65-F5344CB8AC3E}">
        <p14:creationId xmlns:p14="http://schemas.microsoft.com/office/powerpoint/2010/main" val="1716496673"/>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38" y="196172"/>
            <a:ext cx="8396576" cy="387798"/>
          </a:xfrm>
        </p:spPr>
        <p:txBody>
          <a:bodyPr/>
          <a:lstStyle/>
          <a:p>
            <a:r>
              <a:rPr lang="en-US" dirty="0"/>
              <a:t>The Solution</a:t>
            </a:r>
          </a:p>
        </p:txBody>
      </p:sp>
      <p:pic>
        <p:nvPicPr>
          <p:cNvPr id="3" name="Picture 2"/>
          <p:cNvPicPr>
            <a:picLocks noChangeAspect="1"/>
          </p:cNvPicPr>
          <p:nvPr/>
        </p:nvPicPr>
        <p:blipFill>
          <a:blip r:embed="rId2"/>
          <a:stretch>
            <a:fillRect/>
          </a:stretch>
        </p:blipFill>
        <p:spPr>
          <a:xfrm>
            <a:off x="118535" y="694267"/>
            <a:ext cx="4176978" cy="3678308"/>
          </a:xfrm>
          <a:prstGeom prst="rect">
            <a:avLst/>
          </a:prstGeom>
          <a:ln>
            <a:solidFill>
              <a:schemeClr val="bg2"/>
            </a:solidFill>
          </a:ln>
        </p:spPr>
      </p:pic>
      <p:pic>
        <p:nvPicPr>
          <p:cNvPr id="4" name="Picture 3"/>
          <p:cNvPicPr>
            <a:picLocks noChangeAspect="1"/>
          </p:cNvPicPr>
          <p:nvPr/>
        </p:nvPicPr>
        <p:blipFill>
          <a:blip r:embed="rId3"/>
          <a:stretch>
            <a:fillRect/>
          </a:stretch>
        </p:blipFill>
        <p:spPr>
          <a:xfrm>
            <a:off x="4734192" y="694267"/>
            <a:ext cx="4155947" cy="3678308"/>
          </a:xfrm>
          <a:prstGeom prst="rect">
            <a:avLst/>
          </a:prstGeom>
          <a:ln>
            <a:solidFill>
              <a:schemeClr val="bg2"/>
            </a:solidFill>
          </a:ln>
        </p:spPr>
      </p:pic>
    </p:spTree>
    <p:extLst>
      <p:ext uri="{BB962C8B-B14F-4D97-AF65-F5344CB8AC3E}">
        <p14:creationId xmlns:p14="http://schemas.microsoft.com/office/powerpoint/2010/main" val="391602229"/>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a:t>
            </a:r>
          </a:p>
        </p:txBody>
      </p:sp>
      <p:pic>
        <p:nvPicPr>
          <p:cNvPr id="3" name="Picture 2"/>
          <p:cNvPicPr>
            <a:picLocks noChangeAspect="1"/>
          </p:cNvPicPr>
          <p:nvPr/>
        </p:nvPicPr>
        <p:blipFill>
          <a:blip r:embed="rId2"/>
          <a:stretch>
            <a:fillRect/>
          </a:stretch>
        </p:blipFill>
        <p:spPr>
          <a:xfrm>
            <a:off x="425904" y="651705"/>
            <a:ext cx="6373707" cy="3983567"/>
          </a:xfrm>
          <a:prstGeom prst="rect">
            <a:avLst/>
          </a:prstGeom>
        </p:spPr>
      </p:pic>
    </p:spTree>
    <p:extLst>
      <p:ext uri="{BB962C8B-B14F-4D97-AF65-F5344CB8AC3E}">
        <p14:creationId xmlns:p14="http://schemas.microsoft.com/office/powerpoint/2010/main" val="1103532238"/>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a:t>
            </a:r>
          </a:p>
        </p:txBody>
      </p:sp>
      <p:pic>
        <p:nvPicPr>
          <p:cNvPr id="3" name="Picture 2"/>
          <p:cNvPicPr>
            <a:picLocks noChangeAspect="1"/>
          </p:cNvPicPr>
          <p:nvPr/>
        </p:nvPicPr>
        <p:blipFill>
          <a:blip r:embed="rId2"/>
          <a:stretch>
            <a:fillRect/>
          </a:stretch>
        </p:blipFill>
        <p:spPr>
          <a:xfrm>
            <a:off x="51336" y="931334"/>
            <a:ext cx="4519532" cy="3119965"/>
          </a:xfrm>
          <a:prstGeom prst="rect">
            <a:avLst/>
          </a:prstGeom>
          <a:ln>
            <a:solidFill>
              <a:schemeClr val="bg2"/>
            </a:solidFill>
          </a:ln>
        </p:spPr>
      </p:pic>
      <p:pic>
        <p:nvPicPr>
          <p:cNvPr id="4" name="Picture 3"/>
          <p:cNvPicPr>
            <a:picLocks noChangeAspect="1"/>
          </p:cNvPicPr>
          <p:nvPr/>
        </p:nvPicPr>
        <p:blipFill>
          <a:blip r:embed="rId3"/>
          <a:stretch>
            <a:fillRect/>
          </a:stretch>
        </p:blipFill>
        <p:spPr>
          <a:xfrm>
            <a:off x="4638604" y="685800"/>
            <a:ext cx="4397123" cy="3729336"/>
          </a:xfrm>
          <a:prstGeom prst="rect">
            <a:avLst/>
          </a:prstGeom>
          <a:ln>
            <a:solidFill>
              <a:schemeClr val="bg2"/>
            </a:solidFill>
          </a:ln>
        </p:spPr>
      </p:pic>
    </p:spTree>
    <p:extLst>
      <p:ext uri="{BB962C8B-B14F-4D97-AF65-F5344CB8AC3E}">
        <p14:creationId xmlns:p14="http://schemas.microsoft.com/office/powerpoint/2010/main" val="205779040"/>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2791858" y="580472"/>
            <a:ext cx="934622" cy="934622"/>
          </a:xfrm>
          <a:prstGeom prst="rect">
            <a:avLst/>
          </a:prstGeom>
        </p:spPr>
      </p:pic>
      <p:sp>
        <p:nvSpPr>
          <p:cNvPr id="2" name="Title 1"/>
          <p:cNvSpPr>
            <a:spLocks noGrp="1"/>
          </p:cNvSpPr>
          <p:nvPr>
            <p:ph type="title"/>
          </p:nvPr>
        </p:nvSpPr>
        <p:spPr/>
        <p:txBody>
          <a:bodyPr/>
          <a:lstStyle/>
          <a:p>
            <a:r>
              <a:rPr lang="en-US" dirty="0"/>
              <a:t>Implementation Architecture</a:t>
            </a:r>
          </a:p>
        </p:txBody>
      </p:sp>
      <p:sp>
        <p:nvSpPr>
          <p:cNvPr id="3" name="Rounded Rectangle 2"/>
          <p:cNvSpPr/>
          <p:nvPr/>
        </p:nvSpPr>
        <p:spPr>
          <a:xfrm>
            <a:off x="2872541" y="1949220"/>
            <a:ext cx="2785533" cy="1236133"/>
          </a:xfrm>
          <a:prstGeom prst="roundRect">
            <a:avLst/>
          </a:prstGeom>
          <a:solidFill>
            <a:schemeClr val="accent1"/>
          </a:solidFill>
          <a:ln w="19050">
            <a:solidFill>
              <a:schemeClr val="bg2"/>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2000">
                <a:solidFill>
                  <a:schemeClr val="tx2"/>
                </a:solidFill>
                <a:latin typeface="+mn-lt"/>
              </a:rPr>
              <a:t>AWS Application</a:t>
            </a:r>
            <a:endParaRPr lang="en-US" sz="2000" dirty="0">
              <a:solidFill>
                <a:schemeClr val="tx2"/>
              </a:solidFill>
              <a:latin typeface="+mn-lt"/>
            </a:endParaRPr>
          </a:p>
        </p:txBody>
      </p:sp>
      <p:pic>
        <p:nvPicPr>
          <p:cNvPr id="4" name="Picture 3"/>
          <p:cNvPicPr>
            <a:picLocks noChangeAspect="1"/>
          </p:cNvPicPr>
          <p:nvPr/>
        </p:nvPicPr>
        <p:blipFill>
          <a:blip r:embed="rId3"/>
          <a:stretch>
            <a:fillRect/>
          </a:stretch>
        </p:blipFill>
        <p:spPr>
          <a:xfrm>
            <a:off x="377675" y="656167"/>
            <a:ext cx="659120" cy="1020233"/>
          </a:xfrm>
          <a:prstGeom prst="rect">
            <a:avLst/>
          </a:prstGeom>
        </p:spPr>
      </p:pic>
      <p:pic>
        <p:nvPicPr>
          <p:cNvPr id="5" name="Picture 4"/>
          <p:cNvPicPr>
            <a:picLocks noChangeAspect="1"/>
          </p:cNvPicPr>
          <p:nvPr/>
        </p:nvPicPr>
        <p:blipFill>
          <a:blip r:embed="rId4"/>
          <a:stretch>
            <a:fillRect/>
          </a:stretch>
        </p:blipFill>
        <p:spPr>
          <a:xfrm>
            <a:off x="425904" y="1913466"/>
            <a:ext cx="1484920" cy="1307642"/>
          </a:xfrm>
          <a:prstGeom prst="rect">
            <a:avLst/>
          </a:prstGeom>
          <a:ln>
            <a:solidFill>
              <a:schemeClr val="bg2"/>
            </a:solidFill>
          </a:ln>
        </p:spPr>
      </p:pic>
      <p:pic>
        <p:nvPicPr>
          <p:cNvPr id="6" name="Picture 5"/>
          <p:cNvPicPr>
            <a:picLocks noChangeAspect="1"/>
          </p:cNvPicPr>
          <p:nvPr/>
        </p:nvPicPr>
        <p:blipFill>
          <a:blip r:embed="rId5"/>
          <a:stretch>
            <a:fillRect/>
          </a:stretch>
        </p:blipFill>
        <p:spPr>
          <a:xfrm>
            <a:off x="425904" y="3598332"/>
            <a:ext cx="1639661" cy="1115211"/>
          </a:xfrm>
          <a:prstGeom prst="rect">
            <a:avLst/>
          </a:prstGeom>
        </p:spPr>
      </p:pic>
      <p:cxnSp>
        <p:nvCxnSpPr>
          <p:cNvPr id="8" name="Straight Arrow Connector 7"/>
          <p:cNvCxnSpPr>
            <a:endCxn id="3" idx="1"/>
          </p:cNvCxnSpPr>
          <p:nvPr/>
        </p:nvCxnSpPr>
        <p:spPr>
          <a:xfrm>
            <a:off x="931333" y="948267"/>
            <a:ext cx="1941208" cy="161902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a:endCxn id="3" idx="1"/>
          </p:cNvCxnSpPr>
          <p:nvPr/>
        </p:nvCxnSpPr>
        <p:spPr>
          <a:xfrm>
            <a:off x="1910824" y="2567287"/>
            <a:ext cx="96171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3" idx="1"/>
          </p:cNvCxnSpPr>
          <p:nvPr/>
        </p:nvCxnSpPr>
        <p:spPr>
          <a:xfrm flipV="1">
            <a:off x="2065565" y="2567287"/>
            <a:ext cx="806976" cy="15886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stretch>
            <a:fillRect/>
          </a:stretch>
        </p:blipFill>
        <p:spPr>
          <a:xfrm>
            <a:off x="4104884" y="656167"/>
            <a:ext cx="1987550" cy="659110"/>
          </a:xfrm>
          <a:prstGeom prst="rect">
            <a:avLst/>
          </a:prstGeom>
        </p:spPr>
      </p:pic>
      <p:pic>
        <p:nvPicPr>
          <p:cNvPr id="20" name="Picture 19"/>
          <p:cNvPicPr>
            <a:picLocks noChangeAspect="1"/>
          </p:cNvPicPr>
          <p:nvPr/>
        </p:nvPicPr>
        <p:blipFill>
          <a:blip r:embed="rId7"/>
          <a:stretch>
            <a:fillRect/>
          </a:stretch>
        </p:blipFill>
        <p:spPr>
          <a:xfrm>
            <a:off x="6530183" y="568175"/>
            <a:ext cx="1707878" cy="760183"/>
          </a:xfrm>
          <a:prstGeom prst="rect">
            <a:avLst/>
          </a:prstGeom>
        </p:spPr>
      </p:pic>
      <p:pic>
        <p:nvPicPr>
          <p:cNvPr id="21" name="Picture 20"/>
          <p:cNvPicPr>
            <a:picLocks noChangeAspect="1"/>
          </p:cNvPicPr>
          <p:nvPr/>
        </p:nvPicPr>
        <p:blipFill>
          <a:blip r:embed="rId8"/>
          <a:stretch>
            <a:fillRect/>
          </a:stretch>
        </p:blipFill>
        <p:spPr>
          <a:xfrm>
            <a:off x="6652145" y="1343357"/>
            <a:ext cx="1602744" cy="842733"/>
          </a:xfrm>
          <a:prstGeom prst="rect">
            <a:avLst/>
          </a:prstGeom>
        </p:spPr>
      </p:pic>
      <p:pic>
        <p:nvPicPr>
          <p:cNvPr id="22" name="Picture 21"/>
          <p:cNvPicPr>
            <a:picLocks noChangeAspect="1"/>
          </p:cNvPicPr>
          <p:nvPr/>
        </p:nvPicPr>
        <p:blipFill>
          <a:blip r:embed="rId9"/>
          <a:stretch>
            <a:fillRect/>
          </a:stretch>
        </p:blipFill>
        <p:spPr>
          <a:xfrm>
            <a:off x="6652145" y="2337971"/>
            <a:ext cx="1280780" cy="833889"/>
          </a:xfrm>
          <a:prstGeom prst="rect">
            <a:avLst/>
          </a:prstGeom>
        </p:spPr>
      </p:pic>
      <p:pic>
        <p:nvPicPr>
          <p:cNvPr id="23" name="Picture 22"/>
          <p:cNvPicPr>
            <a:picLocks noChangeAspect="1"/>
          </p:cNvPicPr>
          <p:nvPr/>
        </p:nvPicPr>
        <p:blipFill>
          <a:blip r:embed="rId10"/>
          <a:stretch>
            <a:fillRect/>
          </a:stretch>
        </p:blipFill>
        <p:spPr>
          <a:xfrm>
            <a:off x="6708353" y="3376834"/>
            <a:ext cx="1807633" cy="386819"/>
          </a:xfrm>
          <a:prstGeom prst="rect">
            <a:avLst/>
          </a:prstGeom>
        </p:spPr>
      </p:pic>
      <p:pic>
        <p:nvPicPr>
          <p:cNvPr id="24" name="Picture 23"/>
          <p:cNvPicPr>
            <a:picLocks noChangeAspect="1"/>
          </p:cNvPicPr>
          <p:nvPr/>
        </p:nvPicPr>
        <p:blipFill>
          <a:blip r:embed="rId11"/>
          <a:stretch>
            <a:fillRect/>
          </a:stretch>
        </p:blipFill>
        <p:spPr>
          <a:xfrm>
            <a:off x="2803253" y="3919816"/>
            <a:ext cx="901973" cy="765198"/>
          </a:xfrm>
          <a:prstGeom prst="rect">
            <a:avLst/>
          </a:prstGeom>
        </p:spPr>
      </p:pic>
      <p:pic>
        <p:nvPicPr>
          <p:cNvPr id="25" name="Picture 24"/>
          <p:cNvPicPr>
            <a:picLocks noChangeAspect="1"/>
          </p:cNvPicPr>
          <p:nvPr/>
        </p:nvPicPr>
        <p:blipFill>
          <a:blip r:embed="rId12"/>
          <a:stretch>
            <a:fillRect/>
          </a:stretch>
        </p:blipFill>
        <p:spPr>
          <a:xfrm>
            <a:off x="6604618" y="4077546"/>
            <a:ext cx="1375833" cy="514998"/>
          </a:xfrm>
          <a:prstGeom prst="rect">
            <a:avLst/>
          </a:prstGeom>
        </p:spPr>
      </p:pic>
      <p:pic>
        <p:nvPicPr>
          <p:cNvPr id="26" name="Picture 25"/>
          <p:cNvPicPr>
            <a:picLocks noChangeAspect="1"/>
          </p:cNvPicPr>
          <p:nvPr/>
        </p:nvPicPr>
        <p:blipFill>
          <a:blip r:embed="rId13"/>
          <a:stretch>
            <a:fillRect/>
          </a:stretch>
        </p:blipFill>
        <p:spPr>
          <a:xfrm>
            <a:off x="4092851" y="4071308"/>
            <a:ext cx="2203450" cy="491717"/>
          </a:xfrm>
          <a:prstGeom prst="rect">
            <a:avLst/>
          </a:prstGeom>
        </p:spPr>
      </p:pic>
      <p:cxnSp>
        <p:nvCxnSpPr>
          <p:cNvPr id="27" name="Straight Arrow Connector 26"/>
          <p:cNvCxnSpPr/>
          <p:nvPr/>
        </p:nvCxnSpPr>
        <p:spPr>
          <a:xfrm>
            <a:off x="3064933" y="1253067"/>
            <a:ext cx="533400" cy="66039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3" idx="0"/>
          </p:cNvCxnSpPr>
          <p:nvPr/>
        </p:nvCxnSpPr>
        <p:spPr>
          <a:xfrm flipH="1">
            <a:off x="4265308" y="1176867"/>
            <a:ext cx="238959" cy="77235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0" idx="1"/>
          </p:cNvCxnSpPr>
          <p:nvPr/>
        </p:nvCxnSpPr>
        <p:spPr>
          <a:xfrm flipH="1">
            <a:off x="4978400" y="948267"/>
            <a:ext cx="1551783" cy="100095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1"/>
          </p:cNvCxnSpPr>
          <p:nvPr/>
        </p:nvCxnSpPr>
        <p:spPr>
          <a:xfrm flipH="1">
            <a:off x="5658074" y="1764724"/>
            <a:ext cx="994071" cy="57324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2" idx="1"/>
          </p:cNvCxnSpPr>
          <p:nvPr/>
        </p:nvCxnSpPr>
        <p:spPr>
          <a:xfrm flipH="1" flipV="1">
            <a:off x="5658074" y="2726267"/>
            <a:ext cx="994071" cy="2864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3" idx="1"/>
          </p:cNvCxnSpPr>
          <p:nvPr/>
        </p:nvCxnSpPr>
        <p:spPr>
          <a:xfrm flipH="1" flipV="1">
            <a:off x="5658074" y="3081867"/>
            <a:ext cx="1050279" cy="48837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435600" y="3185353"/>
            <a:ext cx="1169018" cy="88595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4504267" y="3185353"/>
            <a:ext cx="812800" cy="88595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3378201" y="3221108"/>
            <a:ext cx="618066" cy="69870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475993"/>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Services</a:t>
            </a:r>
          </a:p>
        </p:txBody>
      </p:sp>
      <p:pic>
        <p:nvPicPr>
          <p:cNvPr id="3" name="Picture 2"/>
          <p:cNvPicPr>
            <a:picLocks noChangeAspect="1"/>
          </p:cNvPicPr>
          <p:nvPr/>
        </p:nvPicPr>
        <p:blipFill>
          <a:blip r:embed="rId2"/>
          <a:stretch>
            <a:fillRect/>
          </a:stretch>
        </p:blipFill>
        <p:spPr>
          <a:xfrm>
            <a:off x="425904" y="583970"/>
            <a:ext cx="7649715" cy="4139846"/>
          </a:xfrm>
          <a:prstGeom prst="rect">
            <a:avLst/>
          </a:prstGeom>
        </p:spPr>
      </p:pic>
      <p:sp>
        <p:nvSpPr>
          <p:cNvPr id="4" name="Rounded Rectangle 3"/>
          <p:cNvSpPr/>
          <p:nvPr/>
        </p:nvSpPr>
        <p:spPr>
          <a:xfrm>
            <a:off x="736600" y="836301"/>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5" name="Rounded Rectangle 4"/>
          <p:cNvSpPr/>
          <p:nvPr/>
        </p:nvSpPr>
        <p:spPr>
          <a:xfrm>
            <a:off x="736600" y="1156365"/>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6" name="Rounded Rectangle 5"/>
          <p:cNvSpPr/>
          <p:nvPr/>
        </p:nvSpPr>
        <p:spPr>
          <a:xfrm>
            <a:off x="736600" y="1679630"/>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7" name="Rounded Rectangle 6"/>
          <p:cNvSpPr/>
          <p:nvPr/>
        </p:nvSpPr>
        <p:spPr>
          <a:xfrm>
            <a:off x="736599" y="2358394"/>
            <a:ext cx="491067" cy="29167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8" name="Rounded Rectangle 7"/>
          <p:cNvSpPr/>
          <p:nvPr/>
        </p:nvSpPr>
        <p:spPr>
          <a:xfrm>
            <a:off x="736599" y="3806432"/>
            <a:ext cx="567267" cy="384568"/>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9" name="Rounded Rectangle 8"/>
          <p:cNvSpPr/>
          <p:nvPr/>
        </p:nvSpPr>
        <p:spPr>
          <a:xfrm>
            <a:off x="2802467" y="1794596"/>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0" name="Rounded Rectangle 9"/>
          <p:cNvSpPr/>
          <p:nvPr/>
        </p:nvSpPr>
        <p:spPr>
          <a:xfrm>
            <a:off x="2802467" y="2700870"/>
            <a:ext cx="558800" cy="135464"/>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1" name="Rounded Rectangle 10"/>
          <p:cNvSpPr/>
          <p:nvPr/>
        </p:nvSpPr>
        <p:spPr>
          <a:xfrm>
            <a:off x="2802466" y="4191000"/>
            <a:ext cx="1083734" cy="37253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2" name="Rounded Rectangle 11"/>
          <p:cNvSpPr/>
          <p:nvPr/>
        </p:nvSpPr>
        <p:spPr>
          <a:xfrm>
            <a:off x="4859865" y="928599"/>
            <a:ext cx="584201" cy="36323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3" name="Rounded Rectangle 12"/>
          <p:cNvSpPr/>
          <p:nvPr/>
        </p:nvSpPr>
        <p:spPr>
          <a:xfrm>
            <a:off x="4868334" y="1713498"/>
            <a:ext cx="575732"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4" name="Rounded Rectangle 13"/>
          <p:cNvSpPr/>
          <p:nvPr/>
        </p:nvSpPr>
        <p:spPr>
          <a:xfrm>
            <a:off x="4851398" y="1913129"/>
            <a:ext cx="592668" cy="17690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6" name="Rounded Rectangle 15"/>
          <p:cNvSpPr/>
          <p:nvPr/>
        </p:nvSpPr>
        <p:spPr>
          <a:xfrm>
            <a:off x="2802467" y="2456173"/>
            <a:ext cx="711200" cy="101348"/>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7" name="Rounded Rectangle 16"/>
          <p:cNvSpPr/>
          <p:nvPr/>
        </p:nvSpPr>
        <p:spPr>
          <a:xfrm>
            <a:off x="6942667" y="1012201"/>
            <a:ext cx="719666" cy="144164"/>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Tree>
    <p:extLst>
      <p:ext uri="{BB962C8B-B14F-4D97-AF65-F5344CB8AC3E}">
        <p14:creationId xmlns:p14="http://schemas.microsoft.com/office/powerpoint/2010/main" val="523778688"/>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Services</a:t>
            </a:r>
          </a:p>
        </p:txBody>
      </p:sp>
      <p:pic>
        <p:nvPicPr>
          <p:cNvPr id="3" name="Picture 2"/>
          <p:cNvPicPr>
            <a:picLocks noChangeAspect="1"/>
          </p:cNvPicPr>
          <p:nvPr/>
        </p:nvPicPr>
        <p:blipFill>
          <a:blip r:embed="rId2"/>
          <a:stretch>
            <a:fillRect/>
          </a:stretch>
        </p:blipFill>
        <p:spPr>
          <a:xfrm>
            <a:off x="425904" y="583970"/>
            <a:ext cx="7649715" cy="4139846"/>
          </a:xfrm>
          <a:prstGeom prst="rect">
            <a:avLst/>
          </a:prstGeom>
        </p:spPr>
      </p:pic>
      <p:sp>
        <p:nvSpPr>
          <p:cNvPr id="4" name="Rounded Rectangle 3"/>
          <p:cNvSpPr/>
          <p:nvPr/>
        </p:nvSpPr>
        <p:spPr>
          <a:xfrm>
            <a:off x="736600" y="836301"/>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5" name="Rounded Rectangle 4"/>
          <p:cNvSpPr/>
          <p:nvPr/>
        </p:nvSpPr>
        <p:spPr>
          <a:xfrm>
            <a:off x="736600" y="1156365"/>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6" name="Rounded Rectangle 5"/>
          <p:cNvSpPr/>
          <p:nvPr/>
        </p:nvSpPr>
        <p:spPr>
          <a:xfrm>
            <a:off x="736600" y="1679630"/>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7" name="Rounded Rectangle 6"/>
          <p:cNvSpPr/>
          <p:nvPr/>
        </p:nvSpPr>
        <p:spPr>
          <a:xfrm>
            <a:off x="736599" y="2358394"/>
            <a:ext cx="491067" cy="29167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8" name="Rounded Rectangle 7"/>
          <p:cNvSpPr/>
          <p:nvPr/>
        </p:nvSpPr>
        <p:spPr>
          <a:xfrm>
            <a:off x="736599" y="3806432"/>
            <a:ext cx="567267" cy="384568"/>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9" name="Rounded Rectangle 8"/>
          <p:cNvSpPr/>
          <p:nvPr/>
        </p:nvSpPr>
        <p:spPr>
          <a:xfrm>
            <a:off x="2802467" y="1794596"/>
            <a:ext cx="431800"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0" name="Rounded Rectangle 9"/>
          <p:cNvSpPr/>
          <p:nvPr/>
        </p:nvSpPr>
        <p:spPr>
          <a:xfrm>
            <a:off x="2802467" y="2700870"/>
            <a:ext cx="558800" cy="135464"/>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1" name="Rounded Rectangle 10"/>
          <p:cNvSpPr/>
          <p:nvPr/>
        </p:nvSpPr>
        <p:spPr>
          <a:xfrm>
            <a:off x="2802466" y="4191000"/>
            <a:ext cx="1083734" cy="37253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2" name="Rounded Rectangle 11"/>
          <p:cNvSpPr/>
          <p:nvPr/>
        </p:nvSpPr>
        <p:spPr>
          <a:xfrm>
            <a:off x="4859865" y="928599"/>
            <a:ext cx="584201" cy="36323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3" name="Rounded Rectangle 12"/>
          <p:cNvSpPr/>
          <p:nvPr/>
        </p:nvSpPr>
        <p:spPr>
          <a:xfrm>
            <a:off x="4868334" y="1713498"/>
            <a:ext cx="575732" cy="135467"/>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4" name="Rounded Rectangle 13"/>
          <p:cNvSpPr/>
          <p:nvPr/>
        </p:nvSpPr>
        <p:spPr>
          <a:xfrm>
            <a:off x="4851398" y="1913129"/>
            <a:ext cx="592668" cy="176903"/>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6" name="Rounded Rectangle 15"/>
          <p:cNvSpPr/>
          <p:nvPr/>
        </p:nvSpPr>
        <p:spPr>
          <a:xfrm>
            <a:off x="2802467" y="2456173"/>
            <a:ext cx="711200" cy="101348"/>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7" name="Rounded Rectangle 16"/>
          <p:cNvSpPr/>
          <p:nvPr/>
        </p:nvSpPr>
        <p:spPr>
          <a:xfrm>
            <a:off x="6942667" y="1012201"/>
            <a:ext cx="719666" cy="144164"/>
          </a:xfrm>
          <a:prstGeom prst="roundRect">
            <a:avLst/>
          </a:prstGeom>
          <a:noFill/>
          <a:ln w="28575">
            <a:solidFill>
              <a:srgbClr val="7030A0"/>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5" name="Rounded Rectangle 14"/>
          <p:cNvSpPr/>
          <p:nvPr/>
        </p:nvSpPr>
        <p:spPr>
          <a:xfrm>
            <a:off x="1303866" y="928599"/>
            <a:ext cx="6265334" cy="3033801"/>
          </a:xfrm>
          <a:prstGeom prst="roundRect">
            <a:avLst/>
          </a:prstGeom>
          <a:solidFill>
            <a:schemeClr val="accent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sp>
        <p:nvSpPr>
          <p:cNvPr id="18" name="Content Placeholder 2"/>
          <p:cNvSpPr txBox="1">
            <a:spLocks/>
          </p:cNvSpPr>
          <p:nvPr/>
        </p:nvSpPr>
        <p:spPr bwMode="auto">
          <a:xfrm>
            <a:off x="1638451" y="1230219"/>
            <a:ext cx="5596164" cy="282002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28600" indent="-228600" algn="l" rtl="0" eaLnBrk="1" fontAlgn="base" hangingPunct="1">
              <a:lnSpc>
                <a:spcPct val="100000"/>
              </a:lnSpc>
              <a:spcBef>
                <a:spcPts val="1200"/>
              </a:spcBef>
              <a:spcAft>
                <a:spcPts val="0"/>
              </a:spcAft>
              <a:buClr>
                <a:schemeClr val="accent1"/>
              </a:buClr>
              <a:buFont typeface="Arial" pitchFamily="34" charset="0"/>
              <a:buChar char="•"/>
              <a:defRPr sz="1800">
                <a:solidFill>
                  <a:schemeClr val="tx1"/>
                </a:solidFill>
                <a:latin typeface="Century Schoolbook" charset="0"/>
                <a:ea typeface="Century Schoolbook" charset="0"/>
                <a:cs typeface="Century Schoolbook" charset="0"/>
              </a:defRPr>
            </a:lvl1pPr>
            <a:lvl2pPr marL="574675" indent="-223838" algn="l" rtl="0" eaLnBrk="1" fontAlgn="base" hangingPunct="1">
              <a:lnSpc>
                <a:spcPct val="100000"/>
              </a:lnSpc>
              <a:spcBef>
                <a:spcPts val="300"/>
              </a:spcBef>
              <a:spcAft>
                <a:spcPts val="0"/>
              </a:spcAft>
              <a:buClr>
                <a:schemeClr val="accent1"/>
              </a:buClr>
              <a:buFont typeface="Museo Sans For Dell" pitchFamily="2" charset="0"/>
              <a:buChar char="–"/>
              <a:defRPr sz="1600" baseline="0">
                <a:solidFill>
                  <a:schemeClr val="tx1"/>
                </a:solidFill>
                <a:latin typeface="Century Schoolbook" charset="0"/>
                <a:ea typeface="Century Schoolbook" charset="0"/>
                <a:cs typeface="Century Schoolbook" charset="0"/>
              </a:defRPr>
            </a:lvl2pPr>
            <a:lvl3pPr marL="909638" indent="-220663" algn="l" rtl="0" eaLnBrk="1" fontAlgn="base" hangingPunct="1">
              <a:lnSpc>
                <a:spcPct val="100000"/>
              </a:lnSpc>
              <a:spcBef>
                <a:spcPts val="300"/>
              </a:spcBef>
              <a:spcAft>
                <a:spcPts val="0"/>
              </a:spcAft>
              <a:buClr>
                <a:schemeClr val="accent1"/>
              </a:buClr>
              <a:buFont typeface="Museo Sans For Dell" pitchFamily="2" charset="0"/>
              <a:buChar char="–"/>
              <a:defRPr sz="1400" baseline="0">
                <a:solidFill>
                  <a:schemeClr val="tx1"/>
                </a:solidFill>
                <a:latin typeface="Century Schoolbook" charset="0"/>
                <a:ea typeface="Century Schoolbook" charset="0"/>
                <a:cs typeface="Century Schoolbook" charset="0"/>
              </a:defRPr>
            </a:lvl3pPr>
            <a:lvl4pPr marL="1200150" indent="-176213" algn="l" rtl="0" eaLnBrk="1" fontAlgn="base" hangingPunct="1">
              <a:lnSpc>
                <a:spcPct val="100000"/>
              </a:lnSpc>
              <a:spcBef>
                <a:spcPts val="300"/>
              </a:spcBef>
              <a:spcAft>
                <a:spcPts val="0"/>
              </a:spcAft>
              <a:buClr>
                <a:schemeClr val="accent1"/>
              </a:buClr>
              <a:buFont typeface="Museo For Dell 300" pitchFamily="50" charset="0"/>
              <a:buChar char="–"/>
              <a:defRPr sz="1200" baseline="0">
                <a:solidFill>
                  <a:schemeClr val="tx1"/>
                </a:solidFill>
                <a:latin typeface="Century Schoolbook" charset="0"/>
                <a:ea typeface="Century Schoolbook" charset="0"/>
                <a:cs typeface="Century Schoolbook" charset="0"/>
              </a:defRPr>
            </a:lvl4pPr>
            <a:lvl5pPr marL="1608138" indent="-236538" algn="l" rtl="0" eaLnBrk="1" fontAlgn="base" hangingPunct="1">
              <a:lnSpc>
                <a:spcPct val="90000"/>
              </a:lnSpc>
              <a:spcBef>
                <a:spcPts val="300"/>
              </a:spcBef>
              <a:spcAft>
                <a:spcPts val="0"/>
              </a:spcAft>
              <a:buClr>
                <a:schemeClr val="accent1"/>
              </a:buClr>
              <a:buFont typeface="Museo For Dell 300" pitchFamily="50" charset="0"/>
              <a:buNone/>
              <a:defRPr sz="1100">
                <a:solidFill>
                  <a:schemeClr val="tx1"/>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marL="0" indent="0">
              <a:lnSpc>
                <a:spcPct val="110000"/>
              </a:lnSpc>
              <a:spcBef>
                <a:spcPts val="0"/>
              </a:spcBef>
              <a:spcAft>
                <a:spcPts val="300"/>
              </a:spcAft>
              <a:buClr>
                <a:schemeClr val="tx2"/>
              </a:buClr>
              <a:buNone/>
            </a:pPr>
            <a:r>
              <a:rPr lang="en-US" kern="0" dirty="0">
                <a:solidFill>
                  <a:srgbClr val="FFFFFF"/>
                </a:solidFill>
              </a:rPr>
              <a:t>Comments:</a:t>
            </a:r>
          </a:p>
          <a:p>
            <a:pPr>
              <a:lnSpc>
                <a:spcPct val="110000"/>
              </a:lnSpc>
              <a:spcBef>
                <a:spcPts val="0"/>
              </a:spcBef>
              <a:spcAft>
                <a:spcPts val="300"/>
              </a:spcAft>
              <a:buClr>
                <a:schemeClr val="tx2"/>
              </a:buClr>
            </a:pPr>
            <a:r>
              <a:rPr lang="en-US" sz="1600" kern="0" dirty="0">
                <a:solidFill>
                  <a:srgbClr val="FFFFFF"/>
                </a:solidFill>
              </a:rPr>
              <a:t>I probably forgot a couple.</a:t>
            </a:r>
          </a:p>
          <a:p>
            <a:pPr>
              <a:lnSpc>
                <a:spcPct val="110000"/>
              </a:lnSpc>
              <a:spcBef>
                <a:spcPts val="0"/>
              </a:spcBef>
              <a:spcAft>
                <a:spcPts val="300"/>
              </a:spcAft>
              <a:buClr>
                <a:schemeClr val="tx2"/>
              </a:buClr>
            </a:pPr>
            <a:r>
              <a:rPr lang="en-US" sz="1600" kern="0" dirty="0">
                <a:solidFill>
                  <a:srgbClr val="FFFFFF"/>
                </a:solidFill>
              </a:rPr>
              <a:t>There is a bunch we should/will use:</a:t>
            </a:r>
          </a:p>
          <a:p>
            <a:pPr lvl="1">
              <a:lnSpc>
                <a:spcPct val="110000"/>
              </a:lnSpc>
              <a:spcBef>
                <a:spcPts val="0"/>
              </a:spcBef>
              <a:spcAft>
                <a:spcPts val="300"/>
              </a:spcAft>
              <a:buClr>
                <a:schemeClr val="tx2"/>
              </a:buClr>
            </a:pPr>
            <a:r>
              <a:rPr lang="en-US" sz="1100" kern="0" dirty="0" err="1">
                <a:solidFill>
                  <a:srgbClr val="FFFFFF"/>
                </a:solidFill>
              </a:rPr>
              <a:t>Cognito</a:t>
            </a:r>
            <a:r>
              <a:rPr lang="en-US" sz="1100" kern="0" dirty="0">
                <a:solidFill>
                  <a:srgbClr val="FFFFFF"/>
                </a:solidFill>
              </a:rPr>
              <a:t>, SSO</a:t>
            </a:r>
          </a:p>
          <a:p>
            <a:pPr lvl="1">
              <a:lnSpc>
                <a:spcPct val="110000"/>
              </a:lnSpc>
              <a:spcBef>
                <a:spcPts val="0"/>
              </a:spcBef>
              <a:spcAft>
                <a:spcPts val="300"/>
              </a:spcAft>
              <a:buClr>
                <a:schemeClr val="tx2"/>
              </a:buClr>
            </a:pPr>
            <a:r>
              <a:rPr lang="en-US" sz="1100" kern="0" dirty="0" err="1">
                <a:solidFill>
                  <a:srgbClr val="FFFFFF"/>
                </a:solidFill>
              </a:rPr>
              <a:t>CloudSearch</a:t>
            </a:r>
            <a:r>
              <a:rPr lang="en-US" sz="1100" kern="0" dirty="0">
                <a:solidFill>
                  <a:srgbClr val="FFFFFF"/>
                </a:solidFill>
              </a:rPr>
              <a:t>, </a:t>
            </a:r>
            <a:r>
              <a:rPr lang="en-US" sz="1100" kern="0" dirty="0" err="1">
                <a:solidFill>
                  <a:srgbClr val="FFFFFF"/>
                </a:solidFill>
              </a:rPr>
              <a:t>QuickSight</a:t>
            </a:r>
            <a:r>
              <a:rPr lang="en-US" sz="1100" kern="0" dirty="0">
                <a:solidFill>
                  <a:srgbClr val="FFFFFF"/>
                </a:solidFill>
              </a:rPr>
              <a:t>, </a:t>
            </a:r>
            <a:r>
              <a:rPr lang="mr-IN" sz="1100" kern="0" dirty="0">
                <a:solidFill>
                  <a:srgbClr val="FFFFFF"/>
                </a:solidFill>
              </a:rPr>
              <a:t>…</a:t>
            </a:r>
            <a:endParaRPr lang="en-US" sz="1100" kern="0" dirty="0">
              <a:solidFill>
                <a:srgbClr val="FFFFFF"/>
              </a:solidFill>
            </a:endParaRPr>
          </a:p>
          <a:p>
            <a:pPr lvl="1">
              <a:lnSpc>
                <a:spcPct val="110000"/>
              </a:lnSpc>
              <a:spcBef>
                <a:spcPts val="0"/>
              </a:spcBef>
              <a:spcAft>
                <a:spcPts val="300"/>
              </a:spcAft>
              <a:buClr>
                <a:schemeClr val="tx2"/>
              </a:buClr>
            </a:pPr>
            <a:r>
              <a:rPr lang="en-US" sz="1100" kern="0" dirty="0">
                <a:solidFill>
                  <a:srgbClr val="FFFFFF"/>
                </a:solidFill>
              </a:rPr>
              <a:t>Media services</a:t>
            </a:r>
          </a:p>
          <a:p>
            <a:pPr lvl="1">
              <a:lnSpc>
                <a:spcPct val="110000"/>
              </a:lnSpc>
              <a:spcBef>
                <a:spcPts val="0"/>
              </a:spcBef>
              <a:spcAft>
                <a:spcPts val="300"/>
              </a:spcAft>
              <a:buClr>
                <a:schemeClr val="tx2"/>
              </a:buClr>
            </a:pPr>
            <a:r>
              <a:rPr lang="en-US" sz="1100" kern="0" dirty="0">
                <a:solidFill>
                  <a:srgbClr val="FFFFFF"/>
                </a:solidFill>
              </a:rPr>
              <a:t>AI (e.g. for recommendation)</a:t>
            </a:r>
          </a:p>
          <a:p>
            <a:pPr>
              <a:lnSpc>
                <a:spcPct val="110000"/>
              </a:lnSpc>
              <a:spcBef>
                <a:spcPts val="0"/>
              </a:spcBef>
              <a:spcAft>
                <a:spcPts val="300"/>
              </a:spcAft>
              <a:buClr>
                <a:schemeClr val="tx2"/>
              </a:buClr>
            </a:pPr>
            <a:r>
              <a:rPr lang="en-US" sz="1600" kern="0" dirty="0">
                <a:solidFill>
                  <a:srgbClr val="FFFFFF"/>
                </a:solidFill>
              </a:rPr>
              <a:t>And a lot of the 3</a:t>
            </a:r>
            <a:r>
              <a:rPr lang="en-US" sz="1600" kern="0" baseline="30000" dirty="0">
                <a:solidFill>
                  <a:srgbClr val="FFFFFF"/>
                </a:solidFill>
              </a:rPr>
              <a:t>rd</a:t>
            </a:r>
            <a:r>
              <a:rPr lang="en-US" sz="1600" kern="0" dirty="0">
                <a:solidFill>
                  <a:srgbClr val="FFFFFF"/>
                </a:solidFill>
              </a:rPr>
              <a:t> parties we use are </a:t>
            </a:r>
            <a:r>
              <a:rPr lang="en-US" sz="1600" kern="0" dirty="0" err="1">
                <a:solidFill>
                  <a:srgbClr val="FFFFFF"/>
                </a:solidFill>
              </a:rPr>
              <a:t>themeselves</a:t>
            </a:r>
            <a:r>
              <a:rPr lang="en-US" sz="1600" kern="0" dirty="0">
                <a:solidFill>
                  <a:srgbClr val="FFFFFF"/>
                </a:solidFill>
              </a:rPr>
              <a:t> built on top of AWS.</a:t>
            </a:r>
          </a:p>
          <a:p>
            <a:pPr lvl="1">
              <a:lnSpc>
                <a:spcPct val="110000"/>
              </a:lnSpc>
              <a:spcBef>
                <a:spcPts val="0"/>
              </a:spcBef>
              <a:spcAft>
                <a:spcPts val="300"/>
              </a:spcAft>
              <a:buClr>
                <a:schemeClr val="tx2"/>
              </a:buClr>
            </a:pPr>
            <a:endParaRPr lang="en-US" sz="1100" kern="0" dirty="0">
              <a:solidFill>
                <a:srgbClr val="FFFFFF"/>
              </a:solidFill>
            </a:endParaRPr>
          </a:p>
        </p:txBody>
      </p:sp>
    </p:spTree>
    <p:extLst>
      <p:ext uri="{BB962C8B-B14F-4D97-AF65-F5344CB8AC3E}">
        <p14:creationId xmlns:p14="http://schemas.microsoft.com/office/powerpoint/2010/main" val="1825877759"/>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Attempt to Draw an Architecture Diagram</a:t>
            </a:r>
          </a:p>
        </p:txBody>
      </p:sp>
      <p:sp>
        <p:nvSpPr>
          <p:cNvPr id="4" name="Content Placeholder 3"/>
          <p:cNvSpPr>
            <a:spLocks noGrp="1"/>
          </p:cNvSpPr>
          <p:nvPr>
            <p:ph sz="half" idx="1"/>
          </p:nvPr>
        </p:nvSpPr>
        <p:spPr>
          <a:xfrm>
            <a:off x="5808132" y="736599"/>
            <a:ext cx="3191934" cy="3067444"/>
          </a:xfrm>
        </p:spPr>
        <p:txBody>
          <a:bodyPr/>
          <a:lstStyle/>
          <a:p>
            <a:pPr marL="0" indent="0">
              <a:buNone/>
            </a:pPr>
            <a:r>
              <a:rPr lang="en-US" dirty="0"/>
              <a:t>Some numbers:</a:t>
            </a:r>
          </a:p>
          <a:p>
            <a:r>
              <a:rPr lang="en-US" sz="1600" dirty="0"/>
              <a:t>2 EC2 instances.</a:t>
            </a:r>
          </a:p>
          <a:p>
            <a:r>
              <a:rPr lang="en-US" sz="1600" dirty="0"/>
              <a:t>21 RDS instances.</a:t>
            </a:r>
          </a:p>
          <a:p>
            <a:r>
              <a:rPr lang="en-US" sz="1600" dirty="0"/>
              <a:t>152 Lambda Functions.</a:t>
            </a:r>
          </a:p>
          <a:p>
            <a:r>
              <a:rPr lang="en-US" sz="1600" dirty="0"/>
              <a:t>82 S3 buckets.</a:t>
            </a:r>
          </a:p>
          <a:p>
            <a:r>
              <a:rPr lang="en-US" sz="1600" dirty="0"/>
              <a:t>1 Neo4J DB.</a:t>
            </a:r>
          </a:p>
          <a:p>
            <a:r>
              <a:rPr lang="en-US" sz="1600" dirty="0"/>
              <a:t>17 </a:t>
            </a:r>
            <a:r>
              <a:rPr lang="en-US" sz="1600" dirty="0" err="1"/>
              <a:t>CloudFront</a:t>
            </a:r>
            <a:r>
              <a:rPr lang="en-US" sz="1600" dirty="0"/>
              <a:t> Distributions</a:t>
            </a:r>
          </a:p>
          <a:p>
            <a:r>
              <a:rPr lang="en-US" sz="1600" dirty="0"/>
              <a:t>52 API GW APIs.</a:t>
            </a:r>
          </a:p>
          <a:p>
            <a:endParaRPr lang="en-US" sz="1600" dirty="0"/>
          </a:p>
        </p:txBody>
      </p:sp>
      <p:pic>
        <p:nvPicPr>
          <p:cNvPr id="5" name="Picture 4"/>
          <p:cNvPicPr>
            <a:picLocks noChangeAspect="1"/>
          </p:cNvPicPr>
          <p:nvPr/>
        </p:nvPicPr>
        <p:blipFill>
          <a:blip r:embed="rId2"/>
          <a:stretch>
            <a:fillRect/>
          </a:stretch>
        </p:blipFill>
        <p:spPr>
          <a:xfrm>
            <a:off x="281416" y="736599"/>
            <a:ext cx="5340450" cy="3840323"/>
          </a:xfrm>
          <a:prstGeom prst="rect">
            <a:avLst/>
          </a:prstGeom>
        </p:spPr>
      </p:pic>
    </p:spTree>
    <p:extLst>
      <p:ext uri="{BB962C8B-B14F-4D97-AF65-F5344CB8AC3E}">
        <p14:creationId xmlns:p14="http://schemas.microsoft.com/office/powerpoint/2010/main" val="474603482"/>
      </p:ext>
    </p:extLst>
  </p:cSld>
  <p:clrMapOvr>
    <a:masterClrMapping/>
  </p:clrMapOvr>
  <p:transition spd="med">
    <p:wipe dir="r"/>
  </p:transition>
</p:sld>
</file>

<file path=ppt/theme/theme1.xml><?xml version="1.0" encoding="utf-8"?>
<a:theme xmlns:a="http://schemas.openxmlformats.org/drawingml/2006/main" name="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ll_16x9_Template_5.10.11">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ll Template 4x3">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w="38100">
          <a:solidFill>
            <a:schemeClr val="bg2"/>
          </a:solid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342900" indent="-342900">
          <a:buFont typeface="Arial" charset="0"/>
          <a:buChar char="•"/>
          <a:defRPr/>
        </a:defPPr>
      </a:lstStyle>
      <a:style>
        <a:lnRef idx="1">
          <a:schemeClr val="accent1"/>
        </a:lnRef>
        <a:fillRef idx="0">
          <a:schemeClr val="accent1"/>
        </a:fillRef>
        <a:effectRef idx="0">
          <a:schemeClr val="accent1"/>
        </a:effectRef>
        <a:fontRef idx="minor">
          <a:schemeClr val="tx1"/>
        </a:fontRef>
      </a:style>
    </a:spDef>
    <a:lnDef>
      <a:spPr>
        <a:ln w="381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5F92924C88E046AB95A79D8E2F2E86" ma:contentTypeVersion="0" ma:contentTypeDescription="Create a new document." ma:contentTypeScope="" ma:versionID="e185d5377ed30089129ee02e45c99cd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4DE5F6-73C3-4001-9CFC-3C0C9B29D778}">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591F0EB-E811-4D11-8FFB-E2FF892CF812}">
  <ds:schemaRefs>
    <ds:schemaRef ds:uri="http://schemas.microsoft.com/sharepoint/v3/contenttype/forms"/>
  </ds:schemaRefs>
</ds:datastoreItem>
</file>

<file path=customXml/itemProps3.xml><?xml version="1.0" encoding="utf-8"?>
<ds:datastoreItem xmlns:ds="http://schemas.openxmlformats.org/officeDocument/2006/customXml" ds:itemID="{55EC61F6-286A-4E34-A88C-05A55AA67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Dell_16x9_Template</Template>
  <TotalTime>239346</TotalTime>
  <Words>886</Words>
  <Application>Microsoft Macintosh PowerPoint</Application>
  <PresentationFormat>On-screen Show (16:9)</PresentationFormat>
  <Paragraphs>134</Paragraphs>
  <Slides>17</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Arial Black</vt:lpstr>
      <vt:lpstr>Century</vt:lpstr>
      <vt:lpstr>Century Schoolbook</vt:lpstr>
      <vt:lpstr>Museo For Dell</vt:lpstr>
      <vt:lpstr>Museo For Dell 300</vt:lpstr>
      <vt:lpstr>Museo Sans For Dell</vt:lpstr>
      <vt:lpstr>Museo Sans For Dell</vt:lpstr>
      <vt:lpstr>Trebuchet MS</vt:lpstr>
      <vt:lpstr>Wingdings</vt:lpstr>
      <vt:lpstr>Dell_16x9_Template</vt:lpstr>
      <vt:lpstr>Dell_16x9_Template_5.10.11</vt:lpstr>
      <vt:lpstr>Dell Template 4x3</vt:lpstr>
      <vt:lpstr>1_Dell_16x9_Template</vt:lpstr>
      <vt:lpstr>Building and Teaching a Complete Serverless Solution </vt:lpstr>
      <vt:lpstr>The Solution</vt:lpstr>
      <vt:lpstr>The Solution</vt:lpstr>
      <vt:lpstr>The Solution</vt:lpstr>
      <vt:lpstr>The Solution</vt:lpstr>
      <vt:lpstr>Implementation Architecture</vt:lpstr>
      <vt:lpstr>AWS Services</vt:lpstr>
      <vt:lpstr>AWS Services</vt:lpstr>
      <vt:lpstr>An Attempt to Draw an Architecture Diagram</vt:lpstr>
      <vt:lpstr>When you do know know what to do, do what you now how to do.</vt:lpstr>
      <vt:lpstr>It Worked, but …</vt:lpstr>
      <vt:lpstr>Current Approach</vt:lpstr>
      <vt:lpstr>Some Perspective</vt:lpstr>
      <vt:lpstr>“Serverless Computing (Serverless) is emerging as a new and compelling paradigm for the deployment of cloud applications, and is enabled by the recent shift of enterprise application architectures to containers and micro services.”</vt:lpstr>
      <vt:lpstr>“Serverless architectures offer different tradeoffs in terms of control, cost, and flexibility. For example, this requires developers to more carefully consider the resources used by their code (time to execute, memory used, etc.) when modularizing their applications. This is in contrast to concerns around latency, scalability, and elasticity, which is where significant development effort has traditionally been spent when building cloud services.”</vt:lpstr>
      <vt:lpstr>“A rich ecosystem of services built into the platform is typically easier to compose and would offer better performance. However, composing external services may be unavoidable, and in such cases, many of the benefits of serverless disappear, including performance and availability guarantees.” </vt:lpstr>
      <vt:lpstr>Teaching this Stuff …</vt:lpstr>
    </vt:vector>
  </TitlesOfParts>
  <Company>Dell Inc</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Dell presentation template Wide screen 16:9 layout</dc:title>
  <dc:creator>Ahluwalia, M</dc:creator>
  <cp:keywords>Internal Use</cp:keywords>
  <cp:lastModifiedBy>Microsoft Office User</cp:lastModifiedBy>
  <cp:revision>2299</cp:revision>
  <cp:lastPrinted>2017-10-23T15:34:57Z</cp:lastPrinted>
  <dcterms:created xsi:type="dcterms:W3CDTF">2013-01-02T09:04:46Z</dcterms:created>
  <dcterms:modified xsi:type="dcterms:W3CDTF">2018-06-29T20:08:50Z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0x010100AD5F92924C88E046AB95A79D8E2F2E86</vt:lpwstr>
  </property>
  <property fmtid="{D5CDD505-2E9C-101B-9397-08002B2CF9AE}" pid="3" name="TitusGUID">
    <vt:lpwstr>09852b9d-54a1-4f0b-bd54-a44d811fa745</vt:lpwstr>
  </property>
  <property fmtid="{D5CDD505-2E9C-101B-9397-08002B2CF9AE}" pid="4" name="DellClassification">
    <vt:lpwstr>Internal Use</vt:lpwstr>
  </property>
  <property fmtid="{D5CDD505-2E9C-101B-9397-08002B2CF9AE}" pid="5" name="DellSubLabels">
    <vt:lpwstr/>
  </property>
  <property fmtid="{D5CDD505-2E9C-101B-9397-08002B2CF9AE}" pid="6" name="DellVisual Markings (PPT)">
    <vt:lpwstr>Classification Footer</vt:lpwstr>
  </property>
  <property fmtid="{D5CDD505-2E9C-101B-9397-08002B2CF9AE}" pid="7" name="titusconfig">
    <vt:lpwstr>1.1AMER</vt:lpwstr>
  </property>
</Properties>
</file>