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c1a6de0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c1a6de0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Around the world, there are about 62,500 power plants operating today.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https://www.washingtonpost.com/news/wonk/wp/2012/12/08/all-of-the-worlds-power-plants-in-one-handy-map/?noredirect=on&amp;utm_term=.af263d4f8a01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“In 2017, it was estimated that the number of data centers globally had fallen to 8.4 million.”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Predicted 7.2M in 2021 (about 500 “hyper-scale” datacenters)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https://www.statista.com/statistics/500458/worldwide-datacenter-and-it-sites/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acm.acm.org/magazines/2019/12/241054-the-rise-of-serverless-computing/fulltex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Serverless → Computing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6418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 the future computing works like an electric utility?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Pay-as-you-go only way to go for computation?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Like electricity today, it is just there, and we no longer think about it unless it is not working?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Today’s Computing becomes “Legacy” Computing in Future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will we call this future computing infrastructure?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Computing Fabric? Computing utility?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Perhaps simply computing?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6550825" y="3615175"/>
            <a:ext cx="2665500" cy="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Communications of the ACM, December 2019</a:t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2300" y="1170125"/>
            <a:ext cx="1867875" cy="241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