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5"/>
    <p:restoredTop sz="94643"/>
  </p:normalViewPr>
  <p:slideViewPr>
    <p:cSldViewPr snapToGrid="0" snapToObjects="1">
      <p:cViewPr varScale="1">
        <p:scale>
          <a:sx n="116" d="100"/>
          <a:sy n="116" d="100"/>
        </p:scale>
        <p:origin x="216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FA20E-F6E1-1343-AA2D-1C7EA9BD1997}" type="datetimeFigureOut">
              <a:rPr lang="en-US" smtClean="0"/>
              <a:t>12/8/19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41E962-DCC1-7D48-B0D9-19EB2C2A1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98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6c12dbd52c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5" name="Google Shape;395;g6c12dbd52c_0_1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6" name="Google Shape;396;g6c12dbd52c_0_1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r">
              <a:buSzPts val="1400"/>
            </a:pPr>
            <a:fld id="{00000000-1234-1234-1234-123412341234}" type="slidenum">
              <a:rPr lang="en-US"/>
              <a:pPr algn="r">
                <a:buSzPts val="1400"/>
              </a:p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719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标题幻灯片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6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6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514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标题和竖排文字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8" name="Google Shape;6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9" name="Google Shape;6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0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排标题与文本" type="vertTitleAndTx">
  <p:cSld name="竖排标题与文本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4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4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74" name="Google Shape;74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75" name="Google Shape;75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6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标题和内容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3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0" name="Google Shape;20;p3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1" name="Google Shape;21;p3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6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空白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019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节标题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7" name="Google Shape;27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28" name="Google Shape;28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607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两栏内容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34" name="Google Shape;34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35" name="Google Shape;35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2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比较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3" name="Google Shape;4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4" name="Google Shape;4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02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仅标题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8" name="Google Shape;48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49" name="Google Shape;49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1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内容与标题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4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5" name="Google Shape;55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56" name="Google Shape;56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103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图片与标题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2" name="Google Shape;62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kern="0">
              <a:solidFill>
                <a:srgbClr val="000000"/>
              </a:solidFill>
            </a:endParaRPr>
          </a:p>
        </p:txBody>
      </p:sp>
      <p:sp>
        <p:nvSpPr>
          <p:cNvPr id="63" name="Google Shape;63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kern="0">
                <a:solidFill>
                  <a:srgbClr val="000000"/>
                </a:solidFill>
              </a:rPr>
              <a:pPr/>
              <a:t>‹#›</a:t>
            </a:fld>
            <a:endParaRPr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66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5"/>
          <p:cNvSpPr txBox="1"/>
          <p:nvPr/>
        </p:nvSpPr>
        <p:spPr>
          <a:xfrm>
            <a:off x="11577603" y="6352143"/>
            <a:ext cx="46679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pPr>
                <a:buClr>
                  <a:srgbClr val="000000"/>
                </a:buClr>
                <a:buSzPts val="1800"/>
                <a:buFont typeface="Arial"/>
                <a:buNone/>
              </a:pPr>
              <a:t>‹#›</a:t>
            </a:fld>
            <a:endParaRPr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062101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6c12dbd52c_0_126"/>
          <p:cNvSpPr/>
          <p:nvPr/>
        </p:nvSpPr>
        <p:spPr>
          <a:xfrm>
            <a:off x="470850" y="1119825"/>
            <a:ext cx="11439300" cy="48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indent="-431800">
              <a:buClr>
                <a:srgbClr val="000000"/>
              </a:buClr>
              <a:buSzPts val="3200"/>
              <a:buFont typeface="Arial"/>
              <a:buChar char="❖"/>
            </a:pPr>
            <a:r>
              <a:rPr lang="en-US" sz="32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Load balancing:</a:t>
            </a: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914400" lvl="1" indent="-431800">
              <a:buClr>
                <a:srgbClr val="000000"/>
              </a:buClr>
              <a:buSzPts val="3200"/>
              <a:buFont typeface="Arial"/>
              <a:buChar char="➢"/>
            </a:pPr>
            <a:r>
              <a:rPr lang="en-US" sz="32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Improper load balancing results in poor performance improvement -- Needs greater attention!</a:t>
            </a: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457200" indent="-431800">
              <a:buClr>
                <a:srgbClr val="000000"/>
              </a:buClr>
              <a:buSzPts val="3200"/>
              <a:buFont typeface="Arial"/>
              <a:buChar char="❖"/>
            </a:pPr>
            <a:r>
              <a:rPr lang="en-US" sz="32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Autoscaling:</a:t>
            </a: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914400" lvl="1" indent="-431800">
              <a:buClr>
                <a:srgbClr val="000000"/>
              </a:buClr>
              <a:buSzPts val="3200"/>
              <a:buFont typeface="Arial"/>
              <a:buChar char="➢"/>
            </a:pPr>
            <a:r>
              <a:rPr lang="en-US" sz="32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Misconfiguration of auto-scaling rules can severely degrade the performance and system utilization.</a:t>
            </a: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 marL="914400" lvl="1" indent="-431800">
              <a:buClr>
                <a:srgbClr val="000000"/>
              </a:buClr>
              <a:buSzPts val="3200"/>
              <a:buFont typeface="Arial"/>
              <a:buChar char="➢"/>
            </a:pPr>
            <a:r>
              <a:rPr lang="en-US" sz="32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Current Auto-scaling approaches are based only on the total processed requests, while the dropped requests are missed out. -- Incoming request rate needs to be accounted for.</a:t>
            </a: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3200"/>
              <a:buFont typeface="Arial"/>
              <a:buNone/>
            </a:pP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3200"/>
              <a:buFont typeface="Arial"/>
              <a:buNone/>
            </a:pP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Font typeface="Arial"/>
              <a:buNone/>
            </a:pP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  <a:p>
            <a:pPr>
              <a:buClr>
                <a:srgbClr val="000000"/>
              </a:buClr>
              <a:buSzPts val="3200"/>
              <a:buFont typeface="Arial"/>
              <a:buNone/>
            </a:pPr>
            <a:endParaRPr sz="32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g6c12dbd52c_0_126"/>
          <p:cNvSpPr txBox="1"/>
          <p:nvPr/>
        </p:nvSpPr>
        <p:spPr>
          <a:xfrm>
            <a:off x="607925" y="146750"/>
            <a:ext cx="101370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5400"/>
              <a:buFont typeface="Arial"/>
              <a:buNone/>
            </a:pPr>
            <a:r>
              <a:rPr lang="en-US" sz="5400" kern="0">
                <a:solidFill>
                  <a:srgbClr val="000000"/>
                </a:solidFill>
                <a:ea typeface="Arial"/>
                <a:cs typeface="Arial"/>
                <a:sym typeface="Arial"/>
              </a:rPr>
              <a:t>Serverless 2020 and Beyond</a:t>
            </a:r>
            <a:endParaRPr sz="5400" kern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cxnSp>
        <p:nvCxnSpPr>
          <p:cNvPr id="400" name="Google Shape;400;g6c12dbd52c_0_126"/>
          <p:cNvCxnSpPr/>
          <p:nvPr/>
        </p:nvCxnSpPr>
        <p:spPr>
          <a:xfrm>
            <a:off x="479619" y="1057404"/>
            <a:ext cx="11036400" cy="0"/>
          </a:xfrm>
          <a:prstGeom prst="straightConnector1">
            <a:avLst/>
          </a:prstGeom>
          <a:noFill/>
          <a:ln w="38100" cap="flat" cmpd="sng">
            <a:solidFill>
              <a:srgbClr val="521B93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5400000" algn="t" rotWithShape="0">
              <a:srgbClr val="000000">
                <a:alpha val="4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85874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Macintosh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宋体</vt:lpstr>
      <vt:lpstr>Office 主题​​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LiJunfeng</dc:creator>
  <cp:lastModifiedBy>LiJunfeng</cp:lastModifiedBy>
  <cp:revision>1</cp:revision>
  <dcterms:created xsi:type="dcterms:W3CDTF">2019-12-09T07:05:21Z</dcterms:created>
  <dcterms:modified xsi:type="dcterms:W3CDTF">2019-12-09T07:06:26Z</dcterms:modified>
</cp:coreProperties>
</file>