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F44E-F67A-1744-8EA0-A7FB19E83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B7E578-EA16-B044-9815-A7CC4E2E1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DCE53-D558-C844-8D8E-5DF92ED7E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B432-38B1-6F4E-AFF7-EF71EF87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4B173-74FE-2A4E-BC4B-902F6860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1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F2220-991F-1A4E-BE54-2FA1F382F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E3F20C-7E64-6B40-8A6B-F429E9D5D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3389D-5C26-494D-954B-AABFA2D0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61C6F-FE89-8847-BA89-4223D69C3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E9B9A-AA53-7C48-84BA-C00CEAA8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4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FAED35-646C-AA4F-90AD-BA18D938F8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477213-CB9D-874F-AC19-60219D99E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8E503-6AF5-1141-A56E-AB69E60F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64257-A8FE-2944-941A-D6A906190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82CEC-8703-C041-8E45-7BA96D4E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91767-E93B-924B-96F6-172D98AC6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0BFC3-2ACC-204A-A101-EFBDE67FF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02C37-8EF1-8D42-9BD7-F747BB58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7DE9A-A9BE-2248-9293-E1CA10C9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ECE6D-C56D-2040-AEDB-A433558C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8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D745-6153-7E41-993A-EAE85B451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94984-9A16-4347-8037-8EB93D13C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4896C-EDC8-9749-A10A-ED4D6935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A5F2C-0E15-3C4E-814A-EBB3D683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EE9CB-C5CD-5F42-BC14-3FDA90E74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0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A3E10-34EF-C44C-8608-FA4CD855F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A913F-0400-8D4E-8649-A9E4FCA92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2F11B-5AAB-E442-8B57-083889A68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6E9CD-C977-CA4B-9DA5-5772F003B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8E21C-0C2D-6647-9F40-0D89F127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BBDB7-ECC0-794A-9D1D-8ED693FC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2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C51ED-9B70-FC43-B195-D1A9D9EFD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CE981-4441-F740-BD61-1ABEC3DDD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E78F9-899A-7741-91EF-0B55135B9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CE7F92-13B8-4F47-B13B-3BF81896F0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AC098D-BA3C-1B49-8B07-049690B05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ACF90-9183-2B48-948F-DBCC13B6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2C319B-8F51-5E44-9D47-1E2F7993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21AD8-3183-324F-BC82-CEDD9FA19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5ECB-B326-8D4D-8096-BAC8923C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2DA922-F580-C94D-B939-8027E60D1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6EAC0-3C1E-FB4C-8655-25EE0A02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92757-3845-9146-B5CE-76B3F0643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2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CC4763-6EBC-DB46-BD8E-57ADE930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CB0B1-BD50-4F49-85EB-7DA60830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EE99D-2A41-AD4F-ABC5-D945C277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5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AADE-0B3A-AE42-8241-9EBE3940E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BCC81-6BA5-FF44-A57E-F2A4FE547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029D8-D06A-174C-9B0C-D329D0B41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3701A-497F-204E-9420-F1CE3BF0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557F2-9051-1648-B625-AF72B6661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F89161-34D0-AA48-AD23-D6AC7FE1B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2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1B0F5-E8CC-5744-B88D-5EE26D79F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88C7DF-35CA-8F45-A343-47588DCB2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7720B-9D46-2B42-9E8E-0DC8976CE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0D5FA-B16A-674B-B5FE-8B08DA4F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43931-2BC3-AD42-AB29-1B3A01278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70EF9-AAF2-7D4E-B8CE-C6834CD2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7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C46141-C515-AD44-AFCC-A8B5AAD9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EA276-DC1B-AD4A-B045-EE574A089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E7A43-BFBD-BA46-BADB-FCE1A759A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BF9FC-33CA-C747-BF69-884F8C0F1DCD}" type="datetimeFigureOut">
              <a:rPr lang="en-US" smtClean="0"/>
              <a:t>12/9/19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EF355-9808-2D4B-A310-816A78B342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DF8CD-9818-964F-9778-9EF083474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68688-5AA6-BD40-8713-794AAB54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1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2CF06-2C2E-6744-AF30-26C8A6A4A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9325"/>
            <a:ext cx="9144000" cy="157729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IBM Plex Sans" panose="020B0503050203000203" pitchFamily="34" charset="77"/>
              </a:rPr>
              <a:t>There is no </a:t>
            </a:r>
            <a:r>
              <a:rPr lang="en-US" b="1" dirty="0">
                <a:latin typeface="IBM Plex Sans" panose="020B0503050203000203" pitchFamily="34" charset="77"/>
              </a:rPr>
              <a:t>K</a:t>
            </a:r>
            <a:r>
              <a:rPr lang="en-US" dirty="0">
                <a:latin typeface="IBM Plex Sans" panose="020B0503050203000203" pitchFamily="34" charset="77"/>
              </a:rPr>
              <a:t> in Serverless.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24FC1-277A-6841-9B4F-F2BB08CD7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1655762"/>
          </a:xfrm>
        </p:spPr>
        <p:txBody>
          <a:bodyPr>
            <a:noAutofit/>
          </a:bodyPr>
          <a:lstStyle/>
          <a:p>
            <a:r>
              <a:rPr lang="en-US" sz="6000" dirty="0">
                <a:latin typeface="IBM Plex Sans" panose="020B0503050203000203" pitchFamily="34" charset="77"/>
                <a:ea typeface="+mj-ea"/>
                <a:cs typeface="+mj-cs"/>
              </a:rPr>
              <a:t>If you haven’t used Serverless yet, you inevitably </a:t>
            </a:r>
            <a:r>
              <a:rPr lang="en-US" sz="6000" b="1" dirty="0">
                <a:latin typeface="IBM Plex Sans" panose="020B0503050203000203" pitchFamily="34" charset="77"/>
                <a:ea typeface="+mj-ea"/>
                <a:cs typeface="+mj-cs"/>
              </a:rPr>
              <a:t>will</a:t>
            </a:r>
            <a:r>
              <a:rPr lang="en-US" sz="6000" dirty="0">
                <a:latin typeface="IBM Plex Sans" panose="020B0503050203000203" pitchFamily="34" charset="77"/>
                <a:ea typeface="+mj-ea"/>
                <a:cs typeface="+mj-cs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7CF26D-0C6D-BF48-9369-57C125C285AD}"/>
              </a:ext>
            </a:extLst>
          </p:cNvPr>
          <p:cNvSpPr/>
          <p:nvPr/>
        </p:nvSpPr>
        <p:spPr>
          <a:xfrm>
            <a:off x="4211510" y="6368534"/>
            <a:ext cx="37689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IBM Plex Sans Light" panose="020B0403050203000203" pitchFamily="34" charset="77"/>
              </a:rPr>
              <a:t>@</a:t>
            </a:r>
            <a:r>
              <a:rPr lang="en-US" sz="1200" dirty="0" err="1">
                <a:latin typeface="IBM Plex Sans Light" panose="020B0403050203000203" pitchFamily="34" charset="77"/>
              </a:rPr>
              <a:t>rabbah</a:t>
            </a:r>
            <a:r>
              <a:rPr lang="en-US" sz="1200" dirty="0">
                <a:latin typeface="IBM Plex Sans Light" panose="020B0403050203000203" pitchFamily="34" charset="77"/>
              </a:rPr>
              <a:t> - Workshop on Serverless Computing 2019</a:t>
            </a:r>
          </a:p>
        </p:txBody>
      </p:sp>
    </p:spTree>
    <p:extLst>
      <p:ext uri="{BB962C8B-B14F-4D97-AF65-F5344CB8AC3E}">
        <p14:creationId xmlns:p14="http://schemas.microsoft.com/office/powerpoint/2010/main" val="2249209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IBM Plex Sans</vt:lpstr>
      <vt:lpstr>IBM Plex Sans Light</vt:lpstr>
      <vt:lpstr>Office Theme</vt:lpstr>
      <vt:lpstr>There is no K in Serverless.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no K in Serverless.</dc:title>
  <dc:creator>Rodric Rabbah</dc:creator>
  <cp:lastModifiedBy>Rodric Rabbah</cp:lastModifiedBy>
  <cp:revision>3</cp:revision>
  <dcterms:created xsi:type="dcterms:W3CDTF">2019-12-09T23:48:41Z</dcterms:created>
  <dcterms:modified xsi:type="dcterms:W3CDTF">2019-12-10T00:07:09Z</dcterms:modified>
</cp:coreProperties>
</file>