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8"/>
  </p:notesMasterIdLst>
  <p:handoutMasterIdLst>
    <p:handoutMasterId r:id="rId39"/>
  </p:handoutMasterIdLst>
  <p:sldIdLst>
    <p:sldId id="257" r:id="rId2"/>
    <p:sldId id="722" r:id="rId3"/>
    <p:sldId id="691" r:id="rId4"/>
    <p:sldId id="674" r:id="rId5"/>
    <p:sldId id="260" r:id="rId6"/>
    <p:sldId id="721" r:id="rId7"/>
    <p:sldId id="717" r:id="rId8"/>
    <p:sldId id="733" r:id="rId9"/>
    <p:sldId id="682" r:id="rId10"/>
    <p:sldId id="735" r:id="rId11"/>
    <p:sldId id="687" r:id="rId12"/>
    <p:sldId id="689" r:id="rId13"/>
    <p:sldId id="261" r:id="rId14"/>
    <p:sldId id="266" r:id="rId15"/>
    <p:sldId id="732" r:id="rId16"/>
    <p:sldId id="693" r:id="rId17"/>
    <p:sldId id="694" r:id="rId18"/>
    <p:sldId id="696" r:id="rId19"/>
    <p:sldId id="697" r:id="rId20"/>
    <p:sldId id="258" r:id="rId21"/>
    <p:sldId id="675" r:id="rId22"/>
    <p:sldId id="714" r:id="rId23"/>
    <p:sldId id="712" r:id="rId24"/>
    <p:sldId id="711" r:id="rId25"/>
    <p:sldId id="268" r:id="rId26"/>
    <p:sldId id="728" r:id="rId27"/>
    <p:sldId id="685" r:id="rId28"/>
    <p:sldId id="686" r:id="rId29"/>
    <p:sldId id="690" r:id="rId30"/>
    <p:sldId id="688" r:id="rId31"/>
    <p:sldId id="716" r:id="rId32"/>
    <p:sldId id="699" r:id="rId33"/>
    <p:sldId id="704" r:id="rId34"/>
    <p:sldId id="720" r:id="rId35"/>
    <p:sldId id="734" r:id="rId36"/>
    <p:sldId id="705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D28E"/>
    <a:srgbClr val="2B751D"/>
    <a:srgbClr val="E48312"/>
    <a:srgbClr val="E48438"/>
    <a:srgbClr val="41AB2E"/>
    <a:srgbClr val="A244ED"/>
    <a:srgbClr val="348A24"/>
    <a:srgbClr val="AC4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4" autoAdjust="0"/>
    <p:restoredTop sz="86656"/>
  </p:normalViewPr>
  <p:slideViewPr>
    <p:cSldViewPr snapToGrid="0">
      <p:cViewPr varScale="1">
        <p:scale>
          <a:sx n="81" d="100"/>
          <a:sy n="81" d="100"/>
        </p:scale>
        <p:origin x="200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ndhai\Study\MSPaper\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ndhai\Study\MSPaper\dat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ndhai\Study\MSPaper\dat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Sheet1!$I$1</c:f>
              <c:strCache>
                <c:ptCount val="1"/>
                <c:pt idx="0">
                  <c:v>A(RTS) = 0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Sheet1!$H$2:$H$101</c:f>
              <c:numCache>
                <c:formatCode>General</c:formatCode>
                <c:ptCount val="100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</c:numCache>
            </c:numRef>
          </c:xVal>
          <c:yVal>
            <c:numRef>
              <c:f>Sheet1!$I$2:$I$101</c:f>
              <c:numCache>
                <c:formatCode>General</c:formatCode>
                <c:ptCount val="100"/>
                <c:pt idx="0">
                  <c:v>100</c:v>
                </c:pt>
                <c:pt idx="1">
                  <c:v>0.02</c:v>
                </c:pt>
                <c:pt idx="2">
                  <c:v>0.02</c:v>
                </c:pt>
                <c:pt idx="3">
                  <c:v>0.02</c:v>
                </c:pt>
                <c:pt idx="4">
                  <c:v>0.02</c:v>
                </c:pt>
                <c:pt idx="5">
                  <c:v>0.02</c:v>
                </c:pt>
                <c:pt idx="6">
                  <c:v>0.02</c:v>
                </c:pt>
                <c:pt idx="7">
                  <c:v>0.02</c:v>
                </c:pt>
                <c:pt idx="8">
                  <c:v>0.02</c:v>
                </c:pt>
                <c:pt idx="9">
                  <c:v>0.02</c:v>
                </c:pt>
                <c:pt idx="10">
                  <c:v>0.02</c:v>
                </c:pt>
                <c:pt idx="11">
                  <c:v>0.02</c:v>
                </c:pt>
                <c:pt idx="12">
                  <c:v>0.02</c:v>
                </c:pt>
                <c:pt idx="13">
                  <c:v>0.02</c:v>
                </c:pt>
                <c:pt idx="14">
                  <c:v>0.02</c:v>
                </c:pt>
                <c:pt idx="15">
                  <c:v>0.02</c:v>
                </c:pt>
                <c:pt idx="16">
                  <c:v>0.02</c:v>
                </c:pt>
                <c:pt idx="17">
                  <c:v>0.02</c:v>
                </c:pt>
                <c:pt idx="18">
                  <c:v>0.02</c:v>
                </c:pt>
                <c:pt idx="19">
                  <c:v>0.02</c:v>
                </c:pt>
                <c:pt idx="20">
                  <c:v>0.02</c:v>
                </c:pt>
                <c:pt idx="21">
                  <c:v>0.02</c:v>
                </c:pt>
                <c:pt idx="22">
                  <c:v>0.02</c:v>
                </c:pt>
                <c:pt idx="23">
                  <c:v>0.02</c:v>
                </c:pt>
                <c:pt idx="24">
                  <c:v>0.02</c:v>
                </c:pt>
                <c:pt idx="25">
                  <c:v>0.02</c:v>
                </c:pt>
                <c:pt idx="26">
                  <c:v>0.02</c:v>
                </c:pt>
                <c:pt idx="27">
                  <c:v>0.02</c:v>
                </c:pt>
                <c:pt idx="28">
                  <c:v>0.02</c:v>
                </c:pt>
                <c:pt idx="29">
                  <c:v>0.02</c:v>
                </c:pt>
                <c:pt idx="30">
                  <c:v>0.02</c:v>
                </c:pt>
                <c:pt idx="31">
                  <c:v>0.02</c:v>
                </c:pt>
                <c:pt idx="32">
                  <c:v>0.02</c:v>
                </c:pt>
                <c:pt idx="33">
                  <c:v>0.02</c:v>
                </c:pt>
                <c:pt idx="34">
                  <c:v>0.02</c:v>
                </c:pt>
                <c:pt idx="35">
                  <c:v>0.02</c:v>
                </c:pt>
                <c:pt idx="36">
                  <c:v>0.02</c:v>
                </c:pt>
                <c:pt idx="37">
                  <c:v>0.02</c:v>
                </c:pt>
                <c:pt idx="38">
                  <c:v>0.02</c:v>
                </c:pt>
                <c:pt idx="39">
                  <c:v>0.02</c:v>
                </c:pt>
                <c:pt idx="40">
                  <c:v>0.02</c:v>
                </c:pt>
                <c:pt idx="41">
                  <c:v>0.02</c:v>
                </c:pt>
                <c:pt idx="42">
                  <c:v>0.02</c:v>
                </c:pt>
                <c:pt idx="43">
                  <c:v>0.02</c:v>
                </c:pt>
                <c:pt idx="44">
                  <c:v>0.02</c:v>
                </c:pt>
                <c:pt idx="45">
                  <c:v>0.02</c:v>
                </c:pt>
                <c:pt idx="46">
                  <c:v>0.02</c:v>
                </c:pt>
                <c:pt idx="47">
                  <c:v>0.02</c:v>
                </c:pt>
                <c:pt idx="48">
                  <c:v>0.02</c:v>
                </c:pt>
                <c:pt idx="49">
                  <c:v>0.02</c:v>
                </c:pt>
                <c:pt idx="50">
                  <c:v>0.02</c:v>
                </c:pt>
                <c:pt idx="51">
                  <c:v>0.02</c:v>
                </c:pt>
                <c:pt idx="52">
                  <c:v>0.02</c:v>
                </c:pt>
                <c:pt idx="53">
                  <c:v>0.02</c:v>
                </c:pt>
                <c:pt idx="54">
                  <c:v>0.02</c:v>
                </c:pt>
                <c:pt idx="55">
                  <c:v>0.02</c:v>
                </c:pt>
                <c:pt idx="56">
                  <c:v>0.02</c:v>
                </c:pt>
                <c:pt idx="57">
                  <c:v>0.02</c:v>
                </c:pt>
                <c:pt idx="58">
                  <c:v>0.02</c:v>
                </c:pt>
                <c:pt idx="59">
                  <c:v>0.02</c:v>
                </c:pt>
                <c:pt idx="60">
                  <c:v>0.02</c:v>
                </c:pt>
                <c:pt idx="61">
                  <c:v>0.02</c:v>
                </c:pt>
                <c:pt idx="62">
                  <c:v>0.02</c:v>
                </c:pt>
                <c:pt idx="63">
                  <c:v>0.02</c:v>
                </c:pt>
                <c:pt idx="64">
                  <c:v>0.02</c:v>
                </c:pt>
                <c:pt idx="65">
                  <c:v>0.02</c:v>
                </c:pt>
                <c:pt idx="66">
                  <c:v>0.02</c:v>
                </c:pt>
                <c:pt idx="67">
                  <c:v>0.02</c:v>
                </c:pt>
                <c:pt idx="68">
                  <c:v>0.02</c:v>
                </c:pt>
                <c:pt idx="69">
                  <c:v>0.02</c:v>
                </c:pt>
                <c:pt idx="70">
                  <c:v>0.02</c:v>
                </c:pt>
                <c:pt idx="71">
                  <c:v>0.02</c:v>
                </c:pt>
                <c:pt idx="72">
                  <c:v>0.02</c:v>
                </c:pt>
                <c:pt idx="73">
                  <c:v>0.02</c:v>
                </c:pt>
                <c:pt idx="74">
                  <c:v>0.02</c:v>
                </c:pt>
                <c:pt idx="75">
                  <c:v>0.02</c:v>
                </c:pt>
                <c:pt idx="76">
                  <c:v>0.02</c:v>
                </c:pt>
                <c:pt idx="77">
                  <c:v>0.02</c:v>
                </c:pt>
                <c:pt idx="78">
                  <c:v>0.02</c:v>
                </c:pt>
                <c:pt idx="79">
                  <c:v>0.02</c:v>
                </c:pt>
                <c:pt idx="80">
                  <c:v>0.02</c:v>
                </c:pt>
                <c:pt idx="81">
                  <c:v>0.02</c:v>
                </c:pt>
                <c:pt idx="82">
                  <c:v>0.02</c:v>
                </c:pt>
                <c:pt idx="83">
                  <c:v>0.02</c:v>
                </c:pt>
                <c:pt idx="84">
                  <c:v>0.02</c:v>
                </c:pt>
                <c:pt idx="85">
                  <c:v>0.02</c:v>
                </c:pt>
                <c:pt idx="86">
                  <c:v>0.02</c:v>
                </c:pt>
                <c:pt idx="87">
                  <c:v>0.02</c:v>
                </c:pt>
                <c:pt idx="88">
                  <c:v>0.02</c:v>
                </c:pt>
                <c:pt idx="89">
                  <c:v>0.02</c:v>
                </c:pt>
                <c:pt idx="90">
                  <c:v>0.02</c:v>
                </c:pt>
                <c:pt idx="91">
                  <c:v>0.02</c:v>
                </c:pt>
                <c:pt idx="92">
                  <c:v>0.02</c:v>
                </c:pt>
                <c:pt idx="93">
                  <c:v>0.02</c:v>
                </c:pt>
                <c:pt idx="94">
                  <c:v>0.02</c:v>
                </c:pt>
                <c:pt idx="95">
                  <c:v>0.02</c:v>
                </c:pt>
                <c:pt idx="96">
                  <c:v>0.02</c:v>
                </c:pt>
                <c:pt idx="97">
                  <c:v>0.02</c:v>
                </c:pt>
                <c:pt idx="98">
                  <c:v>0.02</c:v>
                </c:pt>
                <c:pt idx="99">
                  <c:v>0.02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F7C-984D-926A-1B39FD3740A6}"/>
            </c:ext>
          </c:extLst>
        </c:ser>
        <c:ser>
          <c:idx val="1"/>
          <c:order val="1"/>
          <c:tx>
            <c:strRef>
              <c:f>Sheet1!$J$1</c:f>
              <c:strCache>
                <c:ptCount val="1"/>
                <c:pt idx="0">
                  <c:v>A(RTS) = 0.1</c:v>
                </c:pt>
              </c:strCache>
            </c:strRef>
          </c:tx>
          <c:spPr>
            <a:ln w="28575" cap="rnd">
              <a:solidFill>
                <a:srgbClr val="E48438"/>
              </a:solidFill>
              <a:round/>
            </a:ln>
            <a:effectLst/>
          </c:spPr>
          <c:marker>
            <c:symbol val="none"/>
          </c:marker>
          <c:xVal>
            <c:numRef>
              <c:f>Sheet1!$H$2:$H$101</c:f>
              <c:numCache>
                <c:formatCode>General</c:formatCode>
                <c:ptCount val="100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</c:numCache>
            </c:numRef>
          </c:xVal>
          <c:yVal>
            <c:numRef>
              <c:f>Sheet1!$J$2:$J$101</c:f>
              <c:numCache>
                <c:formatCode>General</c:formatCode>
                <c:ptCount val="100"/>
                <c:pt idx="0">
                  <c:v>62.9444444444444</c:v>
                </c:pt>
                <c:pt idx="1">
                  <c:v>5.55555555555555</c:v>
                </c:pt>
                <c:pt idx="2">
                  <c:v>3.2777777777777697</c:v>
                </c:pt>
                <c:pt idx="3">
                  <c:v>2.30555555555555</c:v>
                </c:pt>
                <c:pt idx="4">
                  <c:v>1.8055555555555498</c:v>
                </c:pt>
                <c:pt idx="5">
                  <c:v>1.4722222222222201</c:v>
                </c:pt>
                <c:pt idx="6">
                  <c:v>1.2222222222222201</c:v>
                </c:pt>
                <c:pt idx="7">
                  <c:v>1.0833333333333302</c:v>
                </c:pt>
                <c:pt idx="8">
                  <c:v>0.94444444444444398</c:v>
                </c:pt>
                <c:pt idx="9">
                  <c:v>0.86111111111111094</c:v>
                </c:pt>
                <c:pt idx="10">
                  <c:v>0.75</c:v>
                </c:pt>
                <c:pt idx="11">
                  <c:v>0.69444444444444398</c:v>
                </c:pt>
                <c:pt idx="12">
                  <c:v>0.66666666666666596</c:v>
                </c:pt>
                <c:pt idx="13">
                  <c:v>0.58333333333333304</c:v>
                </c:pt>
                <c:pt idx="14">
                  <c:v>0.55555555555555491</c:v>
                </c:pt>
                <c:pt idx="15">
                  <c:v>0.52777777777777701</c:v>
                </c:pt>
                <c:pt idx="16">
                  <c:v>0.47222222222222199</c:v>
                </c:pt>
                <c:pt idx="17">
                  <c:v>0.47222222222222199</c:v>
                </c:pt>
                <c:pt idx="18">
                  <c:v>0.41666666666666596</c:v>
                </c:pt>
                <c:pt idx="19">
                  <c:v>0.41666666666666596</c:v>
                </c:pt>
                <c:pt idx="20">
                  <c:v>0.38888888888888801</c:v>
                </c:pt>
                <c:pt idx="21">
                  <c:v>0.38888888888888801</c:v>
                </c:pt>
                <c:pt idx="22">
                  <c:v>0.36111111111111099</c:v>
                </c:pt>
                <c:pt idx="23">
                  <c:v>0.33333333333333298</c:v>
                </c:pt>
                <c:pt idx="24">
                  <c:v>0.33333333333333298</c:v>
                </c:pt>
                <c:pt idx="25">
                  <c:v>0.30555555555555503</c:v>
                </c:pt>
                <c:pt idx="26">
                  <c:v>0.30555555555555503</c:v>
                </c:pt>
                <c:pt idx="27">
                  <c:v>0.30555555555555503</c:v>
                </c:pt>
                <c:pt idx="28">
                  <c:v>0.27777777777777701</c:v>
                </c:pt>
                <c:pt idx="29">
                  <c:v>0.27777777777777701</c:v>
                </c:pt>
                <c:pt idx="30">
                  <c:v>0.25</c:v>
                </c:pt>
                <c:pt idx="31">
                  <c:v>0.25</c:v>
                </c:pt>
                <c:pt idx="32">
                  <c:v>0.25</c:v>
                </c:pt>
                <c:pt idx="33">
                  <c:v>0.25</c:v>
                </c:pt>
                <c:pt idx="34">
                  <c:v>0.22222222222222202</c:v>
                </c:pt>
                <c:pt idx="35">
                  <c:v>0.25</c:v>
                </c:pt>
                <c:pt idx="36">
                  <c:v>0.194444444444444</c:v>
                </c:pt>
                <c:pt idx="37">
                  <c:v>0.22222222222222202</c:v>
                </c:pt>
                <c:pt idx="38">
                  <c:v>0.22222222222222202</c:v>
                </c:pt>
                <c:pt idx="39">
                  <c:v>0.194444444444444</c:v>
                </c:pt>
                <c:pt idx="40">
                  <c:v>0.194444444444444</c:v>
                </c:pt>
                <c:pt idx="41">
                  <c:v>0.194444444444444</c:v>
                </c:pt>
                <c:pt idx="42">
                  <c:v>0.194444444444444</c:v>
                </c:pt>
                <c:pt idx="43">
                  <c:v>0.194444444444444</c:v>
                </c:pt>
                <c:pt idx="44">
                  <c:v>0.16666666666666602</c:v>
                </c:pt>
                <c:pt idx="45">
                  <c:v>0.194444444444444</c:v>
                </c:pt>
                <c:pt idx="46">
                  <c:v>0.16666666666666602</c:v>
                </c:pt>
                <c:pt idx="47">
                  <c:v>0.16666666666666602</c:v>
                </c:pt>
                <c:pt idx="48">
                  <c:v>0.16666666666666602</c:v>
                </c:pt>
                <c:pt idx="49">
                  <c:v>0.16666666666666602</c:v>
                </c:pt>
                <c:pt idx="50">
                  <c:v>0.13888888888888801</c:v>
                </c:pt>
                <c:pt idx="51">
                  <c:v>0.16666666666666602</c:v>
                </c:pt>
                <c:pt idx="52">
                  <c:v>0.16666666666666602</c:v>
                </c:pt>
                <c:pt idx="53">
                  <c:v>0.13888888888888801</c:v>
                </c:pt>
                <c:pt idx="54">
                  <c:v>0.13888888888888801</c:v>
                </c:pt>
                <c:pt idx="55">
                  <c:v>0.16666666666666602</c:v>
                </c:pt>
                <c:pt idx="56">
                  <c:v>0.13888888888888801</c:v>
                </c:pt>
                <c:pt idx="57">
                  <c:v>0.13888888888888801</c:v>
                </c:pt>
                <c:pt idx="58">
                  <c:v>0.13888888888888801</c:v>
                </c:pt>
                <c:pt idx="59">
                  <c:v>0.13888888888888801</c:v>
                </c:pt>
                <c:pt idx="60">
                  <c:v>0.11111111111111101</c:v>
                </c:pt>
                <c:pt idx="61">
                  <c:v>0.13888888888888801</c:v>
                </c:pt>
                <c:pt idx="62">
                  <c:v>0.13888888888888801</c:v>
                </c:pt>
                <c:pt idx="63">
                  <c:v>0.11111111111111101</c:v>
                </c:pt>
                <c:pt idx="64">
                  <c:v>0.13888888888888801</c:v>
                </c:pt>
                <c:pt idx="65">
                  <c:v>0.11111111111111101</c:v>
                </c:pt>
                <c:pt idx="66">
                  <c:v>0.11111111111111101</c:v>
                </c:pt>
                <c:pt idx="67">
                  <c:v>0.13888888888888801</c:v>
                </c:pt>
                <c:pt idx="68">
                  <c:v>0.11111111111111101</c:v>
                </c:pt>
                <c:pt idx="69">
                  <c:v>0.11111111111111101</c:v>
                </c:pt>
                <c:pt idx="70">
                  <c:v>0.11111111111111101</c:v>
                </c:pt>
                <c:pt idx="71">
                  <c:v>0.11111111111111101</c:v>
                </c:pt>
                <c:pt idx="72">
                  <c:v>0.11111111111111101</c:v>
                </c:pt>
                <c:pt idx="73">
                  <c:v>0.11111111111111101</c:v>
                </c:pt>
                <c:pt idx="74">
                  <c:v>0.11111111111111101</c:v>
                </c:pt>
                <c:pt idx="75">
                  <c:v>0.11111111111111101</c:v>
                </c:pt>
                <c:pt idx="76">
                  <c:v>0.11111111111111101</c:v>
                </c:pt>
                <c:pt idx="77">
                  <c:v>0.11111111111111101</c:v>
                </c:pt>
                <c:pt idx="78">
                  <c:v>8.3333333333333301E-2</c:v>
                </c:pt>
                <c:pt idx="79">
                  <c:v>0.11111111111111101</c:v>
                </c:pt>
                <c:pt idx="80">
                  <c:v>8.3333333333333301E-2</c:v>
                </c:pt>
                <c:pt idx="81">
                  <c:v>0.11111111111111101</c:v>
                </c:pt>
                <c:pt idx="82">
                  <c:v>0.11111111111111101</c:v>
                </c:pt>
                <c:pt idx="83">
                  <c:v>8.3333333333333301E-2</c:v>
                </c:pt>
                <c:pt idx="84">
                  <c:v>8.3333333333333301E-2</c:v>
                </c:pt>
                <c:pt idx="85">
                  <c:v>0.11111111111111101</c:v>
                </c:pt>
                <c:pt idx="86">
                  <c:v>8.3333333333333301E-2</c:v>
                </c:pt>
                <c:pt idx="87">
                  <c:v>8.3333333333333301E-2</c:v>
                </c:pt>
                <c:pt idx="88">
                  <c:v>0.11111111111111101</c:v>
                </c:pt>
                <c:pt idx="89">
                  <c:v>8.3333333333333301E-2</c:v>
                </c:pt>
                <c:pt idx="90">
                  <c:v>8.3333333333333301E-2</c:v>
                </c:pt>
                <c:pt idx="91">
                  <c:v>8.3333333333333301E-2</c:v>
                </c:pt>
                <c:pt idx="92">
                  <c:v>8.3333333333333301E-2</c:v>
                </c:pt>
                <c:pt idx="93">
                  <c:v>0.11111111111111101</c:v>
                </c:pt>
                <c:pt idx="94">
                  <c:v>8.3333333333333301E-2</c:v>
                </c:pt>
                <c:pt idx="95">
                  <c:v>8.3333333333333301E-2</c:v>
                </c:pt>
                <c:pt idx="96">
                  <c:v>8.3333333333333301E-2</c:v>
                </c:pt>
                <c:pt idx="97">
                  <c:v>8.3333333333333301E-2</c:v>
                </c:pt>
                <c:pt idx="98">
                  <c:v>8.3333333333333301E-2</c:v>
                </c:pt>
                <c:pt idx="99">
                  <c:v>8.3333333333333301E-2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F7C-984D-926A-1B39FD3740A6}"/>
            </c:ext>
          </c:extLst>
        </c:ser>
        <c:ser>
          <c:idx val="2"/>
          <c:order val="2"/>
          <c:tx>
            <c:strRef>
              <c:f>Sheet1!$K$1</c:f>
              <c:strCache>
                <c:ptCount val="1"/>
                <c:pt idx="0">
                  <c:v>A(RTS) = 0.3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Sheet1!$H$2:$H$101</c:f>
              <c:numCache>
                <c:formatCode>General</c:formatCode>
                <c:ptCount val="100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</c:numCache>
            </c:numRef>
          </c:xVal>
          <c:yVal>
            <c:numRef>
              <c:f>Sheet1!$K$2:$K$101</c:f>
              <c:numCache>
                <c:formatCode>General</c:formatCode>
                <c:ptCount val="100"/>
                <c:pt idx="0">
                  <c:v>0.02</c:v>
                </c:pt>
                <c:pt idx="1">
                  <c:v>0.02</c:v>
                </c:pt>
                <c:pt idx="2">
                  <c:v>0.02</c:v>
                </c:pt>
                <c:pt idx="3">
                  <c:v>0.02</c:v>
                </c:pt>
                <c:pt idx="4">
                  <c:v>0.02</c:v>
                </c:pt>
                <c:pt idx="5">
                  <c:v>0.02</c:v>
                </c:pt>
                <c:pt idx="6">
                  <c:v>0.02</c:v>
                </c:pt>
                <c:pt idx="7">
                  <c:v>0.02</c:v>
                </c:pt>
                <c:pt idx="8">
                  <c:v>0.02</c:v>
                </c:pt>
                <c:pt idx="9">
                  <c:v>0.02</c:v>
                </c:pt>
                <c:pt idx="10">
                  <c:v>0.02</c:v>
                </c:pt>
                <c:pt idx="11">
                  <c:v>0.02</c:v>
                </c:pt>
                <c:pt idx="12">
                  <c:v>0.02</c:v>
                </c:pt>
                <c:pt idx="13">
                  <c:v>0.02</c:v>
                </c:pt>
                <c:pt idx="14">
                  <c:v>0.02</c:v>
                </c:pt>
                <c:pt idx="15">
                  <c:v>0.02</c:v>
                </c:pt>
                <c:pt idx="16">
                  <c:v>0.02</c:v>
                </c:pt>
                <c:pt idx="17">
                  <c:v>0.02</c:v>
                </c:pt>
                <c:pt idx="18">
                  <c:v>0.02</c:v>
                </c:pt>
                <c:pt idx="19">
                  <c:v>0.02</c:v>
                </c:pt>
                <c:pt idx="20">
                  <c:v>0.02</c:v>
                </c:pt>
                <c:pt idx="21">
                  <c:v>0.02</c:v>
                </c:pt>
                <c:pt idx="22">
                  <c:v>0.02</c:v>
                </c:pt>
                <c:pt idx="23">
                  <c:v>0.02</c:v>
                </c:pt>
                <c:pt idx="24">
                  <c:v>0.02</c:v>
                </c:pt>
                <c:pt idx="25">
                  <c:v>0.02</c:v>
                </c:pt>
                <c:pt idx="26">
                  <c:v>0.02</c:v>
                </c:pt>
                <c:pt idx="27">
                  <c:v>0.02</c:v>
                </c:pt>
                <c:pt idx="28">
                  <c:v>0.02</c:v>
                </c:pt>
                <c:pt idx="29">
                  <c:v>0.02</c:v>
                </c:pt>
                <c:pt idx="30">
                  <c:v>0.02</c:v>
                </c:pt>
                <c:pt idx="31">
                  <c:v>0.02</c:v>
                </c:pt>
                <c:pt idx="32">
                  <c:v>0.02</c:v>
                </c:pt>
                <c:pt idx="33">
                  <c:v>0.02</c:v>
                </c:pt>
                <c:pt idx="34">
                  <c:v>0.02</c:v>
                </c:pt>
                <c:pt idx="35">
                  <c:v>0.02</c:v>
                </c:pt>
                <c:pt idx="36">
                  <c:v>0.02</c:v>
                </c:pt>
                <c:pt idx="37">
                  <c:v>0.02</c:v>
                </c:pt>
                <c:pt idx="38">
                  <c:v>0.02</c:v>
                </c:pt>
                <c:pt idx="39">
                  <c:v>0.44444444444444403</c:v>
                </c:pt>
                <c:pt idx="40">
                  <c:v>2.6944444444444398</c:v>
                </c:pt>
                <c:pt idx="41">
                  <c:v>2.6111111111111098</c:v>
                </c:pt>
                <c:pt idx="42">
                  <c:v>2.55555555555555</c:v>
                </c:pt>
                <c:pt idx="43">
                  <c:v>2.5</c:v>
                </c:pt>
                <c:pt idx="44">
                  <c:v>2.4444444444444402</c:v>
                </c:pt>
                <c:pt idx="45">
                  <c:v>2.38888888888888</c:v>
                </c:pt>
                <c:pt idx="46">
                  <c:v>2.3333333333333299</c:v>
                </c:pt>
                <c:pt idx="47">
                  <c:v>2.2777777777777697</c:v>
                </c:pt>
                <c:pt idx="48">
                  <c:v>2.25</c:v>
                </c:pt>
                <c:pt idx="49">
                  <c:v>2.1944444444444398</c:v>
                </c:pt>
                <c:pt idx="50">
                  <c:v>2.13888888888888</c:v>
                </c:pt>
                <c:pt idx="51">
                  <c:v>2.1111111111111103</c:v>
                </c:pt>
                <c:pt idx="52">
                  <c:v>2.0833333333333299</c:v>
                </c:pt>
                <c:pt idx="53">
                  <c:v>2.0277777777777701</c:v>
                </c:pt>
                <c:pt idx="54">
                  <c:v>2</c:v>
                </c:pt>
                <c:pt idx="55">
                  <c:v>1.94444444444444</c:v>
                </c:pt>
                <c:pt idx="56">
                  <c:v>1.9166666666666599</c:v>
                </c:pt>
                <c:pt idx="57">
                  <c:v>1.88888888888888</c:v>
                </c:pt>
                <c:pt idx="58">
                  <c:v>1.8611111111111098</c:v>
                </c:pt>
                <c:pt idx="59">
                  <c:v>1.8333333333333299</c:v>
                </c:pt>
                <c:pt idx="60">
                  <c:v>1.8055555555555498</c:v>
                </c:pt>
                <c:pt idx="61">
                  <c:v>1.7500000000000002</c:v>
                </c:pt>
                <c:pt idx="62">
                  <c:v>1.7500000000000002</c:v>
                </c:pt>
                <c:pt idx="63">
                  <c:v>1.6944444444444402</c:v>
                </c:pt>
                <c:pt idx="64">
                  <c:v>1.6944444444444402</c:v>
                </c:pt>
                <c:pt idx="65">
                  <c:v>1.6666666666666601</c:v>
                </c:pt>
                <c:pt idx="66">
                  <c:v>1.6111111111111101</c:v>
                </c:pt>
                <c:pt idx="67">
                  <c:v>1.6111111111111101</c:v>
                </c:pt>
                <c:pt idx="68">
                  <c:v>1.5833333333333299</c:v>
                </c:pt>
                <c:pt idx="69">
                  <c:v>1.5833333333333299</c:v>
                </c:pt>
                <c:pt idx="70">
                  <c:v>1.5277777777777699</c:v>
                </c:pt>
                <c:pt idx="71">
                  <c:v>1.5277777777777699</c:v>
                </c:pt>
                <c:pt idx="72">
                  <c:v>1.5</c:v>
                </c:pt>
                <c:pt idx="73">
                  <c:v>1.4722222222222201</c:v>
                </c:pt>
                <c:pt idx="74">
                  <c:v>1.4722222222222201</c:v>
                </c:pt>
                <c:pt idx="75">
                  <c:v>1.4166666666666601</c:v>
                </c:pt>
                <c:pt idx="76">
                  <c:v>1.4166666666666601</c:v>
                </c:pt>
                <c:pt idx="77">
                  <c:v>1.4166666666666601</c:v>
                </c:pt>
                <c:pt idx="78">
                  <c:v>1.38888888888888</c:v>
                </c:pt>
                <c:pt idx="79">
                  <c:v>1.3611111111111101</c:v>
                </c:pt>
                <c:pt idx="80">
                  <c:v>1.3333333333333299</c:v>
                </c:pt>
                <c:pt idx="81">
                  <c:v>1.3333333333333299</c:v>
                </c:pt>
                <c:pt idx="82">
                  <c:v>1.3333333333333299</c:v>
                </c:pt>
                <c:pt idx="83">
                  <c:v>1.30555555555555</c:v>
                </c:pt>
                <c:pt idx="84">
                  <c:v>1.2777777777777701</c:v>
                </c:pt>
                <c:pt idx="85">
                  <c:v>1.2777777777777701</c:v>
                </c:pt>
                <c:pt idx="86">
                  <c:v>1.25</c:v>
                </c:pt>
                <c:pt idx="87">
                  <c:v>1.25</c:v>
                </c:pt>
                <c:pt idx="88">
                  <c:v>1.2222222222222201</c:v>
                </c:pt>
                <c:pt idx="89">
                  <c:v>1.19444444444444</c:v>
                </c:pt>
                <c:pt idx="90">
                  <c:v>1.2222222222222201</c:v>
                </c:pt>
                <c:pt idx="91">
                  <c:v>1.1666666666666599</c:v>
                </c:pt>
                <c:pt idx="92">
                  <c:v>1.19444444444444</c:v>
                </c:pt>
                <c:pt idx="93">
                  <c:v>1.1666666666666599</c:v>
                </c:pt>
                <c:pt idx="94">
                  <c:v>1.13888888888888</c:v>
                </c:pt>
                <c:pt idx="95">
                  <c:v>1.13888888888888</c:v>
                </c:pt>
                <c:pt idx="96">
                  <c:v>1.1111111111111098</c:v>
                </c:pt>
                <c:pt idx="97">
                  <c:v>1.1111111111111098</c:v>
                </c:pt>
                <c:pt idx="98">
                  <c:v>1.1111111111111098</c:v>
                </c:pt>
                <c:pt idx="99">
                  <c:v>1.1111111111111098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3F7C-984D-926A-1B39FD3740A6}"/>
            </c:ext>
          </c:extLst>
        </c:ser>
        <c:ser>
          <c:idx val="3"/>
          <c:order val="3"/>
          <c:tx>
            <c:strRef>
              <c:f>Sheet1!$L$1</c:f>
              <c:strCache>
                <c:ptCount val="1"/>
                <c:pt idx="0">
                  <c:v>A(RTS) = 0.6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xVal>
            <c:numRef>
              <c:f>Sheet1!$H$2:$H$101</c:f>
              <c:numCache>
                <c:formatCode>General</c:formatCode>
                <c:ptCount val="100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</c:numCache>
            </c:numRef>
          </c:xVal>
          <c:yVal>
            <c:numRef>
              <c:f>Sheet1!$L$2:$L$101</c:f>
              <c:numCache>
                <c:formatCode>General</c:formatCode>
                <c:ptCount val="100"/>
                <c:pt idx="0">
                  <c:v>0.02</c:v>
                </c:pt>
                <c:pt idx="1">
                  <c:v>0.02</c:v>
                </c:pt>
                <c:pt idx="2">
                  <c:v>0.02</c:v>
                </c:pt>
                <c:pt idx="3">
                  <c:v>0.02</c:v>
                </c:pt>
                <c:pt idx="4">
                  <c:v>0.02</c:v>
                </c:pt>
                <c:pt idx="5">
                  <c:v>0.02</c:v>
                </c:pt>
                <c:pt idx="6">
                  <c:v>0.02</c:v>
                </c:pt>
                <c:pt idx="7">
                  <c:v>0.02</c:v>
                </c:pt>
                <c:pt idx="8">
                  <c:v>0.02</c:v>
                </c:pt>
                <c:pt idx="9">
                  <c:v>0.02</c:v>
                </c:pt>
                <c:pt idx="10">
                  <c:v>0.02</c:v>
                </c:pt>
                <c:pt idx="11">
                  <c:v>0.02</c:v>
                </c:pt>
                <c:pt idx="12">
                  <c:v>0.02</c:v>
                </c:pt>
                <c:pt idx="13">
                  <c:v>0.02</c:v>
                </c:pt>
                <c:pt idx="14">
                  <c:v>0.02</c:v>
                </c:pt>
                <c:pt idx="15">
                  <c:v>0.02</c:v>
                </c:pt>
                <c:pt idx="16">
                  <c:v>0.02</c:v>
                </c:pt>
                <c:pt idx="17">
                  <c:v>0.02</c:v>
                </c:pt>
                <c:pt idx="18">
                  <c:v>0.02</c:v>
                </c:pt>
                <c:pt idx="19">
                  <c:v>0.02</c:v>
                </c:pt>
                <c:pt idx="20">
                  <c:v>0.02</c:v>
                </c:pt>
                <c:pt idx="21">
                  <c:v>0.02</c:v>
                </c:pt>
                <c:pt idx="22">
                  <c:v>0.02</c:v>
                </c:pt>
                <c:pt idx="23">
                  <c:v>0.02</c:v>
                </c:pt>
                <c:pt idx="24">
                  <c:v>0.02</c:v>
                </c:pt>
                <c:pt idx="25">
                  <c:v>0.02</c:v>
                </c:pt>
                <c:pt idx="26">
                  <c:v>0.02</c:v>
                </c:pt>
                <c:pt idx="27">
                  <c:v>0.02</c:v>
                </c:pt>
                <c:pt idx="28">
                  <c:v>0.02</c:v>
                </c:pt>
                <c:pt idx="29">
                  <c:v>0.02</c:v>
                </c:pt>
                <c:pt idx="30">
                  <c:v>0.02</c:v>
                </c:pt>
                <c:pt idx="31">
                  <c:v>0.02</c:v>
                </c:pt>
                <c:pt idx="32">
                  <c:v>0.02</c:v>
                </c:pt>
                <c:pt idx="33">
                  <c:v>0.02</c:v>
                </c:pt>
                <c:pt idx="34">
                  <c:v>0.02</c:v>
                </c:pt>
                <c:pt idx="35">
                  <c:v>0.02</c:v>
                </c:pt>
                <c:pt idx="36">
                  <c:v>0.02</c:v>
                </c:pt>
                <c:pt idx="37">
                  <c:v>0.02</c:v>
                </c:pt>
                <c:pt idx="38">
                  <c:v>0.02</c:v>
                </c:pt>
                <c:pt idx="39">
                  <c:v>0.02</c:v>
                </c:pt>
                <c:pt idx="40">
                  <c:v>0.02</c:v>
                </c:pt>
                <c:pt idx="41">
                  <c:v>0.02</c:v>
                </c:pt>
                <c:pt idx="42">
                  <c:v>0.02</c:v>
                </c:pt>
                <c:pt idx="43">
                  <c:v>0.02</c:v>
                </c:pt>
                <c:pt idx="44">
                  <c:v>0.02</c:v>
                </c:pt>
                <c:pt idx="45">
                  <c:v>0.02</c:v>
                </c:pt>
                <c:pt idx="46">
                  <c:v>0.02</c:v>
                </c:pt>
                <c:pt idx="47">
                  <c:v>0.02</c:v>
                </c:pt>
                <c:pt idx="48">
                  <c:v>0.02</c:v>
                </c:pt>
                <c:pt idx="49">
                  <c:v>0.02</c:v>
                </c:pt>
                <c:pt idx="50">
                  <c:v>0.02</c:v>
                </c:pt>
                <c:pt idx="51">
                  <c:v>0.02</c:v>
                </c:pt>
                <c:pt idx="52">
                  <c:v>0.02</c:v>
                </c:pt>
                <c:pt idx="53">
                  <c:v>0.02</c:v>
                </c:pt>
                <c:pt idx="54">
                  <c:v>0.02</c:v>
                </c:pt>
                <c:pt idx="55">
                  <c:v>0.02</c:v>
                </c:pt>
                <c:pt idx="56">
                  <c:v>0.02</c:v>
                </c:pt>
                <c:pt idx="57">
                  <c:v>0.02</c:v>
                </c:pt>
                <c:pt idx="58">
                  <c:v>0.02</c:v>
                </c:pt>
                <c:pt idx="59">
                  <c:v>0.02</c:v>
                </c:pt>
                <c:pt idx="60">
                  <c:v>0.02</c:v>
                </c:pt>
                <c:pt idx="61">
                  <c:v>0.02</c:v>
                </c:pt>
                <c:pt idx="62">
                  <c:v>0.02</c:v>
                </c:pt>
                <c:pt idx="63">
                  <c:v>0.02</c:v>
                </c:pt>
                <c:pt idx="64">
                  <c:v>0.02</c:v>
                </c:pt>
                <c:pt idx="65">
                  <c:v>0.02</c:v>
                </c:pt>
                <c:pt idx="66">
                  <c:v>0.02</c:v>
                </c:pt>
                <c:pt idx="67">
                  <c:v>0.02</c:v>
                </c:pt>
                <c:pt idx="68">
                  <c:v>0.02</c:v>
                </c:pt>
                <c:pt idx="69">
                  <c:v>0.02</c:v>
                </c:pt>
                <c:pt idx="70">
                  <c:v>0.02</c:v>
                </c:pt>
                <c:pt idx="71">
                  <c:v>0.02</c:v>
                </c:pt>
                <c:pt idx="72">
                  <c:v>0.02</c:v>
                </c:pt>
                <c:pt idx="73">
                  <c:v>0.02</c:v>
                </c:pt>
                <c:pt idx="74">
                  <c:v>0.02</c:v>
                </c:pt>
                <c:pt idx="75">
                  <c:v>0.02</c:v>
                </c:pt>
                <c:pt idx="76">
                  <c:v>0.02</c:v>
                </c:pt>
                <c:pt idx="77">
                  <c:v>0.02</c:v>
                </c:pt>
                <c:pt idx="78">
                  <c:v>0.02</c:v>
                </c:pt>
                <c:pt idx="79">
                  <c:v>0.02</c:v>
                </c:pt>
                <c:pt idx="80">
                  <c:v>0.02</c:v>
                </c:pt>
                <c:pt idx="81">
                  <c:v>0.02</c:v>
                </c:pt>
                <c:pt idx="82">
                  <c:v>0.02</c:v>
                </c:pt>
                <c:pt idx="83">
                  <c:v>0.02</c:v>
                </c:pt>
                <c:pt idx="84">
                  <c:v>0.02</c:v>
                </c:pt>
                <c:pt idx="85">
                  <c:v>1.6944444444444402</c:v>
                </c:pt>
                <c:pt idx="86">
                  <c:v>7.5277777777777697</c:v>
                </c:pt>
                <c:pt idx="87">
                  <c:v>7.4444444444444393</c:v>
                </c:pt>
                <c:pt idx="88">
                  <c:v>7.3611111111111098</c:v>
                </c:pt>
                <c:pt idx="89">
                  <c:v>7.2777777777777706</c:v>
                </c:pt>
                <c:pt idx="90">
                  <c:v>7.2222222222222205</c:v>
                </c:pt>
                <c:pt idx="91">
                  <c:v>7.1111111111111098</c:v>
                </c:pt>
                <c:pt idx="92">
                  <c:v>7.05555555555555</c:v>
                </c:pt>
                <c:pt idx="93">
                  <c:v>6.9722222222222197</c:v>
                </c:pt>
                <c:pt idx="94">
                  <c:v>6.8888888888888804</c:v>
                </c:pt>
                <c:pt idx="95">
                  <c:v>6.8333333333333304</c:v>
                </c:pt>
                <c:pt idx="96">
                  <c:v>6.75</c:v>
                </c:pt>
                <c:pt idx="97">
                  <c:v>6.6666666666666599</c:v>
                </c:pt>
                <c:pt idx="98">
                  <c:v>6.6388888888888804</c:v>
                </c:pt>
                <c:pt idx="99">
                  <c:v>6.5555555555555509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3F7C-984D-926A-1B39FD3740A6}"/>
            </c:ext>
          </c:extLst>
        </c:ser>
        <c:ser>
          <c:idx val="4"/>
          <c:order val="4"/>
          <c:tx>
            <c:strRef>
              <c:f>Sheet1!$M$1</c:f>
              <c:strCache>
                <c:ptCount val="1"/>
                <c:pt idx="0">
                  <c:v>A(RTS) = 1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dPt>
            <c:idx val="99"/>
            <c:marker>
              <c:symbol val="none"/>
            </c:marker>
            <c:bubble3D val="0"/>
            <c:spPr>
              <a:ln w="28575" cap="rnd">
                <a:solidFill>
                  <a:srgbClr val="7030A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3F7C-984D-926A-1B39FD3740A6}"/>
              </c:ext>
            </c:extLst>
          </c:dPt>
          <c:xVal>
            <c:numRef>
              <c:f>Sheet1!$H$2:$H$101</c:f>
              <c:numCache>
                <c:formatCode>General</c:formatCode>
                <c:ptCount val="100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</c:numCache>
            </c:numRef>
          </c:xVal>
          <c:yVal>
            <c:numRef>
              <c:f>Sheet1!$M$2:$M$101</c:f>
              <c:numCache>
                <c:formatCode>General</c:formatCode>
                <c:ptCount val="100"/>
                <c:pt idx="0">
                  <c:v>0.02</c:v>
                </c:pt>
                <c:pt idx="1">
                  <c:v>0.02</c:v>
                </c:pt>
                <c:pt idx="2">
                  <c:v>0.02</c:v>
                </c:pt>
                <c:pt idx="3">
                  <c:v>0.02</c:v>
                </c:pt>
                <c:pt idx="4">
                  <c:v>0.02</c:v>
                </c:pt>
                <c:pt idx="5">
                  <c:v>0.02</c:v>
                </c:pt>
                <c:pt idx="6">
                  <c:v>0.02</c:v>
                </c:pt>
                <c:pt idx="7">
                  <c:v>0.02</c:v>
                </c:pt>
                <c:pt idx="8">
                  <c:v>0.02</c:v>
                </c:pt>
                <c:pt idx="9">
                  <c:v>0.02</c:v>
                </c:pt>
                <c:pt idx="10">
                  <c:v>0.02</c:v>
                </c:pt>
                <c:pt idx="11">
                  <c:v>0.02</c:v>
                </c:pt>
                <c:pt idx="12">
                  <c:v>0.02</c:v>
                </c:pt>
                <c:pt idx="13">
                  <c:v>0.02</c:v>
                </c:pt>
                <c:pt idx="14">
                  <c:v>0.02</c:v>
                </c:pt>
                <c:pt idx="15">
                  <c:v>0.02</c:v>
                </c:pt>
                <c:pt idx="16">
                  <c:v>0.02</c:v>
                </c:pt>
                <c:pt idx="17">
                  <c:v>0.02</c:v>
                </c:pt>
                <c:pt idx="18">
                  <c:v>0.02</c:v>
                </c:pt>
                <c:pt idx="19">
                  <c:v>0.02</c:v>
                </c:pt>
                <c:pt idx="20">
                  <c:v>0.02</c:v>
                </c:pt>
                <c:pt idx="21">
                  <c:v>0.02</c:v>
                </c:pt>
                <c:pt idx="22">
                  <c:v>0.02</c:v>
                </c:pt>
                <c:pt idx="23">
                  <c:v>0.02</c:v>
                </c:pt>
                <c:pt idx="24">
                  <c:v>0.02</c:v>
                </c:pt>
                <c:pt idx="25">
                  <c:v>0.02</c:v>
                </c:pt>
                <c:pt idx="26">
                  <c:v>0.02</c:v>
                </c:pt>
                <c:pt idx="27">
                  <c:v>0.02</c:v>
                </c:pt>
                <c:pt idx="28">
                  <c:v>0.02</c:v>
                </c:pt>
                <c:pt idx="29">
                  <c:v>0.02</c:v>
                </c:pt>
                <c:pt idx="30">
                  <c:v>0.02</c:v>
                </c:pt>
                <c:pt idx="31">
                  <c:v>0.02</c:v>
                </c:pt>
                <c:pt idx="32">
                  <c:v>0.02</c:v>
                </c:pt>
                <c:pt idx="33">
                  <c:v>0.02</c:v>
                </c:pt>
                <c:pt idx="34">
                  <c:v>0.02</c:v>
                </c:pt>
                <c:pt idx="35">
                  <c:v>0.02</c:v>
                </c:pt>
                <c:pt idx="36">
                  <c:v>0.02</c:v>
                </c:pt>
                <c:pt idx="37">
                  <c:v>0.02</c:v>
                </c:pt>
                <c:pt idx="38">
                  <c:v>0.02</c:v>
                </c:pt>
                <c:pt idx="39">
                  <c:v>0.02</c:v>
                </c:pt>
                <c:pt idx="40">
                  <c:v>0.02</c:v>
                </c:pt>
                <c:pt idx="41">
                  <c:v>0.02</c:v>
                </c:pt>
                <c:pt idx="42">
                  <c:v>0.02</c:v>
                </c:pt>
                <c:pt idx="43">
                  <c:v>0.02</c:v>
                </c:pt>
                <c:pt idx="44">
                  <c:v>0.02</c:v>
                </c:pt>
                <c:pt idx="45">
                  <c:v>0.02</c:v>
                </c:pt>
                <c:pt idx="46">
                  <c:v>0.02</c:v>
                </c:pt>
                <c:pt idx="47">
                  <c:v>0.02</c:v>
                </c:pt>
                <c:pt idx="48">
                  <c:v>0.02</c:v>
                </c:pt>
                <c:pt idx="49">
                  <c:v>0.02</c:v>
                </c:pt>
                <c:pt idx="50">
                  <c:v>0.02</c:v>
                </c:pt>
                <c:pt idx="51">
                  <c:v>0.02</c:v>
                </c:pt>
                <c:pt idx="52">
                  <c:v>0.02</c:v>
                </c:pt>
                <c:pt idx="53">
                  <c:v>0.02</c:v>
                </c:pt>
                <c:pt idx="54">
                  <c:v>0.02</c:v>
                </c:pt>
                <c:pt idx="55">
                  <c:v>0.02</c:v>
                </c:pt>
                <c:pt idx="56">
                  <c:v>0.02</c:v>
                </c:pt>
                <c:pt idx="57">
                  <c:v>0.02</c:v>
                </c:pt>
                <c:pt idx="58">
                  <c:v>0.02</c:v>
                </c:pt>
                <c:pt idx="59">
                  <c:v>0.02</c:v>
                </c:pt>
                <c:pt idx="60">
                  <c:v>0.02</c:v>
                </c:pt>
                <c:pt idx="61">
                  <c:v>0.02</c:v>
                </c:pt>
                <c:pt idx="62">
                  <c:v>0.02</c:v>
                </c:pt>
                <c:pt idx="63">
                  <c:v>0.02</c:v>
                </c:pt>
                <c:pt idx="64">
                  <c:v>0.02</c:v>
                </c:pt>
                <c:pt idx="65">
                  <c:v>0.02</c:v>
                </c:pt>
                <c:pt idx="66">
                  <c:v>0.02</c:v>
                </c:pt>
                <c:pt idx="67">
                  <c:v>0.02</c:v>
                </c:pt>
                <c:pt idx="68">
                  <c:v>0.02</c:v>
                </c:pt>
                <c:pt idx="69">
                  <c:v>0.02</c:v>
                </c:pt>
                <c:pt idx="70">
                  <c:v>0.02</c:v>
                </c:pt>
                <c:pt idx="71">
                  <c:v>0.02</c:v>
                </c:pt>
                <c:pt idx="72">
                  <c:v>0.02</c:v>
                </c:pt>
                <c:pt idx="73">
                  <c:v>0.02</c:v>
                </c:pt>
                <c:pt idx="74">
                  <c:v>0.02</c:v>
                </c:pt>
                <c:pt idx="75">
                  <c:v>0.02</c:v>
                </c:pt>
                <c:pt idx="76">
                  <c:v>0.02</c:v>
                </c:pt>
                <c:pt idx="77">
                  <c:v>0.02</c:v>
                </c:pt>
                <c:pt idx="78">
                  <c:v>0.02</c:v>
                </c:pt>
                <c:pt idx="79">
                  <c:v>0.02</c:v>
                </c:pt>
                <c:pt idx="80">
                  <c:v>0.02</c:v>
                </c:pt>
                <c:pt idx="81">
                  <c:v>0.02</c:v>
                </c:pt>
                <c:pt idx="82">
                  <c:v>0.02</c:v>
                </c:pt>
                <c:pt idx="83">
                  <c:v>0.02</c:v>
                </c:pt>
                <c:pt idx="84">
                  <c:v>0.02</c:v>
                </c:pt>
                <c:pt idx="85">
                  <c:v>0.02</c:v>
                </c:pt>
                <c:pt idx="86">
                  <c:v>0.02</c:v>
                </c:pt>
                <c:pt idx="87">
                  <c:v>0.02</c:v>
                </c:pt>
                <c:pt idx="88">
                  <c:v>0.02</c:v>
                </c:pt>
                <c:pt idx="89">
                  <c:v>0.02</c:v>
                </c:pt>
                <c:pt idx="90">
                  <c:v>0.02</c:v>
                </c:pt>
                <c:pt idx="91">
                  <c:v>0.02</c:v>
                </c:pt>
                <c:pt idx="92">
                  <c:v>0.02</c:v>
                </c:pt>
                <c:pt idx="93">
                  <c:v>0.02</c:v>
                </c:pt>
                <c:pt idx="94">
                  <c:v>0.02</c:v>
                </c:pt>
                <c:pt idx="95">
                  <c:v>0.02</c:v>
                </c:pt>
                <c:pt idx="96">
                  <c:v>0.02</c:v>
                </c:pt>
                <c:pt idx="97">
                  <c:v>0.02</c:v>
                </c:pt>
                <c:pt idx="98">
                  <c:v>0.02</c:v>
                </c:pt>
                <c:pt idx="99">
                  <c:v>100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3F7C-984D-926A-1B39FD3740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56393503"/>
        <c:axId val="1981332095"/>
      </c:scatterChart>
      <c:valAx>
        <c:axId val="1956393503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/>
                  <a:t>Normalized Frame Value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1332095"/>
        <c:crosses val="autoZero"/>
        <c:crossBetween val="midCat"/>
        <c:majorUnit val="0.2"/>
      </c:valAx>
      <c:valAx>
        <c:axId val="1981332095"/>
        <c:scaling>
          <c:logBase val="10"/>
          <c:orientation val="minMax"/>
          <c:max val="100"/>
          <c:min val="3.0000000000000006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aseline="0" dirty="0"/>
                  <a:t>Percentage of Burst Frames</a:t>
                </a:r>
                <a:endParaRPr lang="en-US" sz="14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639350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1"/>
          <c:order val="0"/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xVal>
            <c:numRef>
              <c:f>Sheet2!$H$2:$H$100</c:f>
              <c:numCache>
                <c:formatCode>General</c:formatCode>
                <c:ptCount val="99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</c:numCache>
            </c:numRef>
          </c:xVal>
          <c:yVal>
            <c:numRef>
              <c:f>Sheet2!$I$2:$I$100</c:f>
              <c:numCache>
                <c:formatCode>General</c:formatCode>
                <c:ptCount val="99"/>
                <c:pt idx="0">
                  <c:v>5.2777777777777701E-3</c:v>
                </c:pt>
                <c:pt idx="1">
                  <c:v>1.02777777777777E-2</c:v>
                </c:pt>
                <c:pt idx="2">
                  <c:v>1.55555555555555E-2</c:v>
                </c:pt>
                <c:pt idx="3">
                  <c:v>2.1111111111111101E-2</c:v>
                </c:pt>
                <c:pt idx="4">
                  <c:v>2.6666666666666599E-2</c:v>
                </c:pt>
                <c:pt idx="5">
                  <c:v>3.2222222222222201E-2</c:v>
                </c:pt>
                <c:pt idx="6">
                  <c:v>3.8055555555555502E-2</c:v>
                </c:pt>
                <c:pt idx="7">
                  <c:v>4.3888888888888797E-2</c:v>
                </c:pt>
                <c:pt idx="8">
                  <c:v>4.9722222222222202E-2</c:v>
                </c:pt>
                <c:pt idx="9">
                  <c:v>5.5833333333333297E-2</c:v>
                </c:pt>
                <c:pt idx="10">
                  <c:v>6.22222222222222E-2</c:v>
                </c:pt>
                <c:pt idx="11">
                  <c:v>6.8611111111111095E-2</c:v>
                </c:pt>
                <c:pt idx="12">
                  <c:v>7.5277777777777694E-2</c:v>
                </c:pt>
                <c:pt idx="13">
                  <c:v>8.1944444444444403E-2</c:v>
                </c:pt>
                <c:pt idx="14">
                  <c:v>8.8611111111111099E-2</c:v>
                </c:pt>
                <c:pt idx="15">
                  <c:v>9.5833333333333298E-2</c:v>
                </c:pt>
                <c:pt idx="16">
                  <c:v>0.103055555555555</c:v>
                </c:pt>
                <c:pt idx="17">
                  <c:v>0.110277777777777</c:v>
                </c:pt>
                <c:pt idx="18">
                  <c:v>0.117777777777777</c:v>
                </c:pt>
                <c:pt idx="19">
                  <c:v>0.125555555555555</c:v>
                </c:pt>
                <c:pt idx="20">
                  <c:v>0.13361111111111099</c:v>
                </c:pt>
                <c:pt idx="21">
                  <c:v>0.141666666666666</c:v>
                </c:pt>
                <c:pt idx="22">
                  <c:v>0.15</c:v>
                </c:pt>
                <c:pt idx="23">
                  <c:v>0.15861111111111101</c:v>
                </c:pt>
                <c:pt idx="24">
                  <c:v>0.16750000000000001</c:v>
                </c:pt>
                <c:pt idx="25">
                  <c:v>0.17638888888888801</c:v>
                </c:pt>
                <c:pt idx="26">
                  <c:v>0.18583333333333299</c:v>
                </c:pt>
                <c:pt idx="27">
                  <c:v>0.195277777777777</c:v>
                </c:pt>
                <c:pt idx="28">
                  <c:v>0.205277777777777</c:v>
                </c:pt>
                <c:pt idx="29">
                  <c:v>0.21527777777777701</c:v>
                </c:pt>
                <c:pt idx="30">
                  <c:v>0.22555555555555501</c:v>
                </c:pt>
                <c:pt idx="31">
                  <c:v>0.23638888888888801</c:v>
                </c:pt>
                <c:pt idx="32">
                  <c:v>0.2475</c:v>
                </c:pt>
                <c:pt idx="33">
                  <c:v>0.25861111111111101</c:v>
                </c:pt>
                <c:pt idx="34">
                  <c:v>0.27055555555555499</c:v>
                </c:pt>
                <c:pt idx="35">
                  <c:v>0.28249999999999997</c:v>
                </c:pt>
                <c:pt idx="36">
                  <c:v>0.29499999999999998</c:v>
                </c:pt>
                <c:pt idx="37">
                  <c:v>0.30777777777777698</c:v>
                </c:pt>
                <c:pt idx="38">
                  <c:v>0.32111111111111101</c:v>
                </c:pt>
                <c:pt idx="39">
                  <c:v>0.33472222222222198</c:v>
                </c:pt>
                <c:pt idx="40">
                  <c:v>0.34888888888888803</c:v>
                </c:pt>
                <c:pt idx="41">
                  <c:v>0.363611111111111</c:v>
                </c:pt>
                <c:pt idx="42">
                  <c:v>0.378888888888888</c:v>
                </c:pt>
                <c:pt idx="43">
                  <c:v>0.39444444444444399</c:v>
                </c:pt>
                <c:pt idx="44">
                  <c:v>0.410833333333333</c:v>
                </c:pt>
                <c:pt idx="45">
                  <c:v>0.42777777777777698</c:v>
                </c:pt>
                <c:pt idx="46">
                  <c:v>0.445277777777777</c:v>
                </c:pt>
                <c:pt idx="47">
                  <c:v>0.46361111111111097</c:v>
                </c:pt>
                <c:pt idx="48">
                  <c:v>0.48249999999999998</c:v>
                </c:pt>
                <c:pt idx="49">
                  <c:v>0.50222222222222201</c:v>
                </c:pt>
                <c:pt idx="50">
                  <c:v>0.52249999999999996</c:v>
                </c:pt>
                <c:pt idx="51">
                  <c:v>0.54388888888888798</c:v>
                </c:pt>
                <c:pt idx="52">
                  <c:v>0.56611111111111101</c:v>
                </c:pt>
                <c:pt idx="53">
                  <c:v>0.58944444444444399</c:v>
                </c:pt>
                <c:pt idx="54">
                  <c:v>0.613611111111111</c:v>
                </c:pt>
                <c:pt idx="55">
                  <c:v>0.63888888888888795</c:v>
                </c:pt>
                <c:pt idx="56">
                  <c:v>0.66555555555555501</c:v>
                </c:pt>
                <c:pt idx="57">
                  <c:v>0.69333333333333302</c:v>
                </c:pt>
                <c:pt idx="58">
                  <c:v>0.72250000000000003</c:v>
                </c:pt>
                <c:pt idx="59">
                  <c:v>0.75305555555555503</c:v>
                </c:pt>
                <c:pt idx="60">
                  <c:v>0.78527777777777696</c:v>
                </c:pt>
                <c:pt idx="61">
                  <c:v>0.81916666666666604</c:v>
                </c:pt>
                <c:pt idx="62">
                  <c:v>0.85472222222222205</c:v>
                </c:pt>
                <c:pt idx="63">
                  <c:v>0.89249999999999996</c:v>
                </c:pt>
                <c:pt idx="64">
                  <c:v>0.93222222222222195</c:v>
                </c:pt>
                <c:pt idx="65">
                  <c:v>0.974444444444444</c:v>
                </c:pt>
                <c:pt idx="66">
                  <c:v>1</c:v>
                </c:pt>
                <c:pt idx="67">
                  <c:v>1</c:v>
                </c:pt>
                <c:pt idx="68">
                  <c:v>1</c:v>
                </c:pt>
                <c:pt idx="69">
                  <c:v>1</c:v>
                </c:pt>
                <c:pt idx="70">
                  <c:v>1</c:v>
                </c:pt>
                <c:pt idx="71">
                  <c:v>1</c:v>
                </c:pt>
                <c:pt idx="72">
                  <c:v>1</c:v>
                </c:pt>
                <c:pt idx="73">
                  <c:v>1</c:v>
                </c:pt>
                <c:pt idx="74">
                  <c:v>1</c:v>
                </c:pt>
                <c:pt idx="75">
                  <c:v>1</c:v>
                </c:pt>
                <c:pt idx="76">
                  <c:v>1</c:v>
                </c:pt>
                <c:pt idx="77">
                  <c:v>1</c:v>
                </c:pt>
                <c:pt idx="78">
                  <c:v>1</c:v>
                </c:pt>
                <c:pt idx="79">
                  <c:v>1</c:v>
                </c:pt>
                <c:pt idx="80">
                  <c:v>1</c:v>
                </c:pt>
                <c:pt idx="81">
                  <c:v>1</c:v>
                </c:pt>
                <c:pt idx="82">
                  <c:v>1</c:v>
                </c:pt>
                <c:pt idx="83">
                  <c:v>1</c:v>
                </c:pt>
                <c:pt idx="84">
                  <c:v>1</c:v>
                </c:pt>
                <c:pt idx="85">
                  <c:v>1</c:v>
                </c:pt>
                <c:pt idx="86">
                  <c:v>1</c:v>
                </c:pt>
                <c:pt idx="87">
                  <c:v>1</c:v>
                </c:pt>
                <c:pt idx="88">
                  <c:v>1</c:v>
                </c:pt>
                <c:pt idx="89">
                  <c:v>1</c:v>
                </c:pt>
                <c:pt idx="90">
                  <c:v>1</c:v>
                </c:pt>
                <c:pt idx="91">
                  <c:v>1</c:v>
                </c:pt>
                <c:pt idx="92">
                  <c:v>1</c:v>
                </c:pt>
                <c:pt idx="93">
                  <c:v>1</c:v>
                </c:pt>
                <c:pt idx="94">
                  <c:v>1</c:v>
                </c:pt>
                <c:pt idx="95">
                  <c:v>1</c:v>
                </c:pt>
                <c:pt idx="96">
                  <c:v>1</c:v>
                </c:pt>
                <c:pt idx="97">
                  <c:v>1</c:v>
                </c:pt>
                <c:pt idx="98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D0B-9142-B8FF-CB624F382C07}"/>
            </c:ext>
          </c:extLst>
        </c:ser>
        <c:ser>
          <c:idx val="3"/>
          <c:order val="1"/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Sheet2!$H$2:$H$100</c:f>
              <c:numCache>
                <c:formatCode>General</c:formatCode>
                <c:ptCount val="99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</c:numCache>
            </c:numRef>
          </c:xVal>
          <c:yVal>
            <c:numRef>
              <c:f>Sheet2!$K$2:$K$100</c:f>
              <c:numCache>
                <c:formatCode>General</c:formatCode>
                <c:ptCount val="99"/>
                <c:pt idx="0">
                  <c:v>2.7777777777777701E-3</c:v>
                </c:pt>
                <c:pt idx="1">
                  <c:v>5.2777777777777701E-3</c:v>
                </c:pt>
                <c:pt idx="2">
                  <c:v>8.0555555555555502E-3</c:v>
                </c:pt>
                <c:pt idx="3">
                  <c:v>1.0833333333333301E-2</c:v>
                </c:pt>
                <c:pt idx="4">
                  <c:v>1.36111111111111E-2</c:v>
                </c:pt>
                <c:pt idx="5">
                  <c:v>1.6666666666666601E-2</c:v>
                </c:pt>
                <c:pt idx="6">
                  <c:v>1.94444444444444E-2</c:v>
                </c:pt>
                <c:pt idx="7">
                  <c:v>2.2499999999999999E-2</c:v>
                </c:pt>
                <c:pt idx="8">
                  <c:v>2.5555555555555502E-2</c:v>
                </c:pt>
                <c:pt idx="9">
                  <c:v>2.8888888888888801E-2</c:v>
                </c:pt>
                <c:pt idx="10">
                  <c:v>3.19444444444444E-2</c:v>
                </c:pt>
                <c:pt idx="11">
                  <c:v>3.52777777777777E-2</c:v>
                </c:pt>
                <c:pt idx="12">
                  <c:v>3.8611111111111103E-2</c:v>
                </c:pt>
                <c:pt idx="13">
                  <c:v>4.2222222222222203E-2</c:v>
                </c:pt>
                <c:pt idx="14">
                  <c:v>4.5833333333333302E-2</c:v>
                </c:pt>
                <c:pt idx="15">
                  <c:v>4.9444444444444402E-2</c:v>
                </c:pt>
                <c:pt idx="16">
                  <c:v>5.3055555555555502E-2</c:v>
                </c:pt>
                <c:pt idx="17">
                  <c:v>5.6944444444444402E-2</c:v>
                </c:pt>
                <c:pt idx="18">
                  <c:v>6.0833333333333302E-2</c:v>
                </c:pt>
                <c:pt idx="19">
                  <c:v>6.4722222222222195E-2</c:v>
                </c:pt>
                <c:pt idx="20">
                  <c:v>6.8888888888888805E-2</c:v>
                </c:pt>
                <c:pt idx="21">
                  <c:v>7.3055555555555499E-2</c:v>
                </c:pt>
                <c:pt idx="22">
                  <c:v>7.7222222222222206E-2</c:v>
                </c:pt>
                <c:pt idx="23">
                  <c:v>8.1666666666666596E-2</c:v>
                </c:pt>
                <c:pt idx="24">
                  <c:v>8.6111111111111097E-2</c:v>
                </c:pt>
                <c:pt idx="25">
                  <c:v>9.0833333333333294E-2</c:v>
                </c:pt>
                <c:pt idx="26">
                  <c:v>9.5555555555555505E-2</c:v>
                </c:pt>
                <c:pt idx="27">
                  <c:v>0.100555555555555</c:v>
                </c:pt>
                <c:pt idx="28">
                  <c:v>0.105555555555555</c:v>
                </c:pt>
                <c:pt idx="29">
                  <c:v>0.11083333333333301</c:v>
                </c:pt>
                <c:pt idx="30">
                  <c:v>0.116111111111111</c:v>
                </c:pt>
                <c:pt idx="31">
                  <c:v>0.12166666666666601</c:v>
                </c:pt>
                <c:pt idx="32">
                  <c:v>0.12722222222222199</c:v>
                </c:pt>
                <c:pt idx="33">
                  <c:v>0.133333333333333</c:v>
                </c:pt>
                <c:pt idx="34">
                  <c:v>0.13916666666666599</c:v>
                </c:pt>
                <c:pt idx="35">
                  <c:v>0.14555555555555499</c:v>
                </c:pt>
                <c:pt idx="36">
                  <c:v>0.15194444444444399</c:v>
                </c:pt>
                <c:pt idx="37">
                  <c:v>0.15833333333333299</c:v>
                </c:pt>
                <c:pt idx="38">
                  <c:v>0.165277777777777</c:v>
                </c:pt>
                <c:pt idx="39">
                  <c:v>0.172222222222222</c:v>
                </c:pt>
                <c:pt idx="40">
                  <c:v>0.17972222222222201</c:v>
                </c:pt>
                <c:pt idx="41">
                  <c:v>0.18722222222222201</c:v>
                </c:pt>
                <c:pt idx="42">
                  <c:v>0.19500000000000001</c:v>
                </c:pt>
                <c:pt idx="43">
                  <c:v>0.20305555555555499</c:v>
                </c:pt>
                <c:pt idx="44">
                  <c:v>0.21138888888888799</c:v>
                </c:pt>
                <c:pt idx="45">
                  <c:v>0.22027777777777699</c:v>
                </c:pt>
                <c:pt idx="46">
                  <c:v>0.22916666666666599</c:v>
                </c:pt>
                <c:pt idx="47">
                  <c:v>0.238611111111111</c:v>
                </c:pt>
                <c:pt idx="48">
                  <c:v>0.24833333333333299</c:v>
                </c:pt>
                <c:pt idx="49">
                  <c:v>0.25833333333333303</c:v>
                </c:pt>
                <c:pt idx="50">
                  <c:v>0.26888888888888801</c:v>
                </c:pt>
                <c:pt idx="51">
                  <c:v>0.28000000000000003</c:v>
                </c:pt>
                <c:pt idx="52">
                  <c:v>0.29138888888888798</c:v>
                </c:pt>
                <c:pt idx="53">
                  <c:v>0.30333333333333301</c:v>
                </c:pt>
                <c:pt idx="54">
                  <c:v>0.31583333333333302</c:v>
                </c:pt>
                <c:pt idx="55">
                  <c:v>0.32888888888888801</c:v>
                </c:pt>
                <c:pt idx="56">
                  <c:v>0.34250000000000003</c:v>
                </c:pt>
                <c:pt idx="57">
                  <c:v>0.35694444444444401</c:v>
                </c:pt>
                <c:pt idx="58">
                  <c:v>0.37194444444444402</c:v>
                </c:pt>
                <c:pt idx="59">
                  <c:v>0.38750000000000001</c:v>
                </c:pt>
                <c:pt idx="60">
                  <c:v>0.40416666666666601</c:v>
                </c:pt>
                <c:pt idx="61">
                  <c:v>0.42166666666666602</c:v>
                </c:pt>
                <c:pt idx="62">
                  <c:v>0.44</c:v>
                </c:pt>
                <c:pt idx="63">
                  <c:v>0.45944444444444399</c:v>
                </c:pt>
                <c:pt idx="64">
                  <c:v>0.47972222222222199</c:v>
                </c:pt>
                <c:pt idx="65">
                  <c:v>0.50166666666666604</c:v>
                </c:pt>
                <c:pt idx="66">
                  <c:v>0.52444444444444405</c:v>
                </c:pt>
                <c:pt idx="67">
                  <c:v>0.54888888888888798</c:v>
                </c:pt>
                <c:pt idx="68">
                  <c:v>0.57499999999999996</c:v>
                </c:pt>
                <c:pt idx="69">
                  <c:v>0.60277777777777697</c:v>
                </c:pt>
                <c:pt idx="70">
                  <c:v>0.63249999999999995</c:v>
                </c:pt>
                <c:pt idx="71">
                  <c:v>0.66444444444444395</c:v>
                </c:pt>
                <c:pt idx="72">
                  <c:v>0.69861111111111096</c:v>
                </c:pt>
                <c:pt idx="73">
                  <c:v>0.73527777777777703</c:v>
                </c:pt>
                <c:pt idx="74">
                  <c:v>0.77500000000000002</c:v>
                </c:pt>
                <c:pt idx="75">
                  <c:v>0.81805555555555498</c:v>
                </c:pt>
                <c:pt idx="76">
                  <c:v>0.86472222222222195</c:v>
                </c:pt>
                <c:pt idx="77">
                  <c:v>0.91583333333333306</c:v>
                </c:pt>
                <c:pt idx="78">
                  <c:v>0.97194444444444394</c:v>
                </c:pt>
                <c:pt idx="79">
                  <c:v>1</c:v>
                </c:pt>
                <c:pt idx="80">
                  <c:v>1</c:v>
                </c:pt>
                <c:pt idx="81">
                  <c:v>1</c:v>
                </c:pt>
                <c:pt idx="82">
                  <c:v>1</c:v>
                </c:pt>
                <c:pt idx="83">
                  <c:v>1</c:v>
                </c:pt>
                <c:pt idx="84">
                  <c:v>1</c:v>
                </c:pt>
                <c:pt idx="85">
                  <c:v>1</c:v>
                </c:pt>
                <c:pt idx="86">
                  <c:v>1</c:v>
                </c:pt>
                <c:pt idx="87">
                  <c:v>1</c:v>
                </c:pt>
                <c:pt idx="88">
                  <c:v>1</c:v>
                </c:pt>
                <c:pt idx="89">
                  <c:v>1</c:v>
                </c:pt>
                <c:pt idx="90">
                  <c:v>1</c:v>
                </c:pt>
                <c:pt idx="91">
                  <c:v>1</c:v>
                </c:pt>
                <c:pt idx="92">
                  <c:v>1</c:v>
                </c:pt>
                <c:pt idx="93">
                  <c:v>1</c:v>
                </c:pt>
                <c:pt idx="94">
                  <c:v>1</c:v>
                </c:pt>
                <c:pt idx="95">
                  <c:v>1</c:v>
                </c:pt>
                <c:pt idx="96">
                  <c:v>1</c:v>
                </c:pt>
                <c:pt idx="97">
                  <c:v>1</c:v>
                </c:pt>
                <c:pt idx="98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6D0B-9142-B8FF-CB624F382C07}"/>
            </c:ext>
          </c:extLst>
        </c:ser>
        <c:ser>
          <c:idx val="4"/>
          <c:order val="2"/>
          <c:spPr>
            <a:ln w="3810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xVal>
            <c:numRef>
              <c:f>Sheet2!$H$2:$H$100</c:f>
              <c:numCache>
                <c:formatCode>General</c:formatCode>
                <c:ptCount val="99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</c:numCache>
            </c:numRef>
          </c:xVal>
          <c:yVal>
            <c:numRef>
              <c:f>Sheet2!$M$2:$M$100</c:f>
              <c:numCache>
                <c:formatCode>General</c:formatCode>
                <c:ptCount val="99"/>
                <c:pt idx="0">
                  <c:v>8.3333333333333295E-4</c:v>
                </c:pt>
                <c:pt idx="1">
                  <c:v>1.6666666666666601E-3</c:v>
                </c:pt>
                <c:pt idx="2">
                  <c:v>2.5000000000000001E-3</c:v>
                </c:pt>
                <c:pt idx="3">
                  <c:v>3.3333333333333301E-3</c:v>
                </c:pt>
                <c:pt idx="4">
                  <c:v>4.1666666666666597E-3</c:v>
                </c:pt>
                <c:pt idx="5">
                  <c:v>5.0000000000000001E-3</c:v>
                </c:pt>
                <c:pt idx="6">
                  <c:v>5.8333333333333301E-3</c:v>
                </c:pt>
                <c:pt idx="7">
                  <c:v>6.6666666666666602E-3</c:v>
                </c:pt>
                <c:pt idx="8">
                  <c:v>7.7777777777777697E-3</c:v>
                </c:pt>
                <c:pt idx="9">
                  <c:v>8.6111111111111093E-3</c:v>
                </c:pt>
                <c:pt idx="10">
                  <c:v>9.4444444444444393E-3</c:v>
                </c:pt>
                <c:pt idx="11">
                  <c:v>1.05555555555555E-2</c:v>
                </c:pt>
                <c:pt idx="12">
                  <c:v>1.16666666666666E-2</c:v>
                </c:pt>
                <c:pt idx="13">
                  <c:v>1.2500000000000001E-2</c:v>
                </c:pt>
                <c:pt idx="14">
                  <c:v>1.36111111111111E-2</c:v>
                </c:pt>
                <c:pt idx="15">
                  <c:v>1.4722222222222201E-2</c:v>
                </c:pt>
                <c:pt idx="16">
                  <c:v>1.58333333333333E-2</c:v>
                </c:pt>
                <c:pt idx="17">
                  <c:v>1.6944444444444401E-2</c:v>
                </c:pt>
                <c:pt idx="18">
                  <c:v>1.8055555555555498E-2</c:v>
                </c:pt>
                <c:pt idx="19">
                  <c:v>1.9166666666666599E-2</c:v>
                </c:pt>
                <c:pt idx="20">
                  <c:v>2.0555555555555501E-2</c:v>
                </c:pt>
                <c:pt idx="21">
                  <c:v>2.1666666666666601E-2</c:v>
                </c:pt>
                <c:pt idx="22">
                  <c:v>2.3055555555555499E-2</c:v>
                </c:pt>
                <c:pt idx="23">
                  <c:v>2.41666666666666E-2</c:v>
                </c:pt>
                <c:pt idx="24">
                  <c:v>2.5555555555555502E-2</c:v>
                </c:pt>
                <c:pt idx="25">
                  <c:v>2.6944444444444399E-2</c:v>
                </c:pt>
                <c:pt idx="26">
                  <c:v>2.8333333333333301E-2</c:v>
                </c:pt>
                <c:pt idx="27">
                  <c:v>2.9722222222222199E-2</c:v>
                </c:pt>
                <c:pt idx="28">
                  <c:v>3.13888888888888E-2</c:v>
                </c:pt>
                <c:pt idx="29">
                  <c:v>3.2777777777777697E-2</c:v>
                </c:pt>
                <c:pt idx="30">
                  <c:v>3.4444444444444403E-2</c:v>
                </c:pt>
                <c:pt idx="31">
                  <c:v>3.6111111111111101E-2</c:v>
                </c:pt>
                <c:pt idx="32">
                  <c:v>3.7777777777777702E-2</c:v>
                </c:pt>
                <c:pt idx="33">
                  <c:v>3.94444444444444E-2</c:v>
                </c:pt>
                <c:pt idx="34">
                  <c:v>4.1111111111111098E-2</c:v>
                </c:pt>
                <c:pt idx="35">
                  <c:v>4.30555555555555E-2</c:v>
                </c:pt>
                <c:pt idx="36">
                  <c:v>4.4999999999999998E-2</c:v>
                </c:pt>
                <c:pt idx="37">
                  <c:v>4.69444444444444E-2</c:v>
                </c:pt>
                <c:pt idx="38">
                  <c:v>4.8888888888888801E-2</c:v>
                </c:pt>
                <c:pt idx="39">
                  <c:v>5.11111111111111E-2</c:v>
                </c:pt>
                <c:pt idx="40">
                  <c:v>5.3055555555555502E-2</c:v>
                </c:pt>
                <c:pt idx="41">
                  <c:v>5.5277777777777697E-2</c:v>
                </c:pt>
                <c:pt idx="42">
                  <c:v>5.7777777777777699E-2</c:v>
                </c:pt>
                <c:pt idx="43">
                  <c:v>0.06</c:v>
                </c:pt>
                <c:pt idx="44">
                  <c:v>6.25E-2</c:v>
                </c:pt>
                <c:pt idx="45">
                  <c:v>6.5000000000000002E-2</c:v>
                </c:pt>
                <c:pt idx="46">
                  <c:v>6.7777777777777701E-2</c:v>
                </c:pt>
                <c:pt idx="47">
                  <c:v>7.0555555555555496E-2</c:v>
                </c:pt>
                <c:pt idx="48">
                  <c:v>7.3333333333333306E-2</c:v>
                </c:pt>
                <c:pt idx="49">
                  <c:v>7.6388888888888895E-2</c:v>
                </c:pt>
                <c:pt idx="50">
                  <c:v>7.9444444444444401E-2</c:v>
                </c:pt>
                <c:pt idx="51">
                  <c:v>8.27777777777777E-2</c:v>
                </c:pt>
                <c:pt idx="52">
                  <c:v>8.6111111111111097E-2</c:v>
                </c:pt>
                <c:pt idx="53">
                  <c:v>8.9722222222222203E-2</c:v>
                </c:pt>
                <c:pt idx="54">
                  <c:v>9.3333333333333296E-2</c:v>
                </c:pt>
                <c:pt idx="55">
                  <c:v>9.7222222222222196E-2</c:v>
                </c:pt>
                <c:pt idx="56">
                  <c:v>0.101388888888888</c:v>
                </c:pt>
                <c:pt idx="57">
                  <c:v>0.105555555555555</c:v>
                </c:pt>
                <c:pt idx="58">
                  <c:v>0.11</c:v>
                </c:pt>
                <c:pt idx="59">
                  <c:v>0.114722222222222</c:v>
                </c:pt>
                <c:pt idx="60">
                  <c:v>0.11944444444444401</c:v>
                </c:pt>
                <c:pt idx="61">
                  <c:v>0.124722222222222</c:v>
                </c:pt>
                <c:pt idx="62">
                  <c:v>0.13</c:v>
                </c:pt>
                <c:pt idx="63">
                  <c:v>0.135833333333333</c:v>
                </c:pt>
                <c:pt idx="64">
                  <c:v>0.14194444444444401</c:v>
                </c:pt>
                <c:pt idx="65">
                  <c:v>0.14833333333333301</c:v>
                </c:pt>
                <c:pt idx="66">
                  <c:v>0.155</c:v>
                </c:pt>
                <c:pt idx="67">
                  <c:v>0.16222222222222199</c:v>
                </c:pt>
                <c:pt idx="68">
                  <c:v>0.17</c:v>
                </c:pt>
                <c:pt idx="69">
                  <c:v>0.178055555555555</c:v>
                </c:pt>
                <c:pt idx="70">
                  <c:v>0.186944444444444</c:v>
                </c:pt>
                <c:pt idx="71">
                  <c:v>0.196388888888888</c:v>
                </c:pt>
                <c:pt idx="72">
                  <c:v>0.20638888888888801</c:v>
                </c:pt>
                <c:pt idx="73">
                  <c:v>0.21722222222222201</c:v>
                </c:pt>
                <c:pt idx="74">
                  <c:v>0.22916666666666599</c:v>
                </c:pt>
                <c:pt idx="75">
                  <c:v>0.241666666666666</c:v>
                </c:pt>
                <c:pt idx="76">
                  <c:v>0.25555555555555498</c:v>
                </c:pt>
                <c:pt idx="77">
                  <c:v>0.27055555555555499</c:v>
                </c:pt>
                <c:pt idx="78">
                  <c:v>0.28722222222222199</c:v>
                </c:pt>
                <c:pt idx="79">
                  <c:v>0.30527777777777698</c:v>
                </c:pt>
                <c:pt idx="80">
                  <c:v>0.325277777777777</c:v>
                </c:pt>
                <c:pt idx="81">
                  <c:v>0.34777777777777702</c:v>
                </c:pt>
                <c:pt idx="82">
                  <c:v>0.37277777777777699</c:v>
                </c:pt>
                <c:pt idx="83">
                  <c:v>0.40083333333333299</c:v>
                </c:pt>
                <c:pt idx="84">
                  <c:v>0.4325</c:v>
                </c:pt>
                <c:pt idx="85">
                  <c:v>0.46888888888888802</c:v>
                </c:pt>
                <c:pt idx="86">
                  <c:v>0.51083333333333303</c:v>
                </c:pt>
                <c:pt idx="87">
                  <c:v>0.55972222222222201</c:v>
                </c:pt>
                <c:pt idx="88">
                  <c:v>0.61750000000000005</c:v>
                </c:pt>
                <c:pt idx="89">
                  <c:v>0.68694444444444402</c:v>
                </c:pt>
                <c:pt idx="90">
                  <c:v>0.77166666666666595</c:v>
                </c:pt>
                <c:pt idx="91">
                  <c:v>0.87749999999999995</c:v>
                </c:pt>
                <c:pt idx="92">
                  <c:v>1</c:v>
                </c:pt>
                <c:pt idx="93">
                  <c:v>1</c:v>
                </c:pt>
                <c:pt idx="94">
                  <c:v>1</c:v>
                </c:pt>
                <c:pt idx="95">
                  <c:v>1</c:v>
                </c:pt>
                <c:pt idx="96">
                  <c:v>1</c:v>
                </c:pt>
                <c:pt idx="97">
                  <c:v>1</c:v>
                </c:pt>
                <c:pt idx="98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6D0B-9142-B8FF-CB624F382C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56192991"/>
        <c:axId val="1956286351"/>
      </c:scatterChart>
      <c:valAx>
        <c:axId val="1956192991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/>
                  <a:t>Guarantee</a:t>
                </a:r>
                <a:r>
                  <a:rPr lang="en-US" sz="1400" baseline="0" dirty="0"/>
                  <a:t> Invocation Rate (instance per frame-time)</a:t>
                </a:r>
                <a:endParaRPr lang="en-US" sz="14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6286351"/>
        <c:crosses val="autoZero"/>
        <c:crossBetween val="midCat"/>
      </c:valAx>
      <c:valAx>
        <c:axId val="1956286351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/>
                  <a:t>Percentage of Burst Frame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619299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1"/>
          <c:order val="0"/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xVal>
            <c:numRef>
              <c:f>Sheet2!$H$2:$H$100</c:f>
              <c:numCache>
                <c:formatCode>General</c:formatCode>
                <c:ptCount val="99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</c:numCache>
            </c:numRef>
          </c:xVal>
          <c:yVal>
            <c:numRef>
              <c:f>Sheet2!$I$2:$I$100</c:f>
              <c:numCache>
                <c:formatCode>General</c:formatCode>
                <c:ptCount val="99"/>
                <c:pt idx="0">
                  <c:v>5.2777777777777701E-3</c:v>
                </c:pt>
                <c:pt idx="1">
                  <c:v>1.02777777777777E-2</c:v>
                </c:pt>
                <c:pt idx="2">
                  <c:v>1.55555555555555E-2</c:v>
                </c:pt>
                <c:pt idx="3">
                  <c:v>2.1111111111111101E-2</c:v>
                </c:pt>
                <c:pt idx="4">
                  <c:v>2.6666666666666599E-2</c:v>
                </c:pt>
                <c:pt idx="5">
                  <c:v>3.2222222222222201E-2</c:v>
                </c:pt>
                <c:pt idx="6">
                  <c:v>3.8055555555555502E-2</c:v>
                </c:pt>
                <c:pt idx="7">
                  <c:v>4.3888888888888797E-2</c:v>
                </c:pt>
                <c:pt idx="8">
                  <c:v>4.9722222222222202E-2</c:v>
                </c:pt>
                <c:pt idx="9">
                  <c:v>5.5833333333333297E-2</c:v>
                </c:pt>
                <c:pt idx="10">
                  <c:v>6.22222222222222E-2</c:v>
                </c:pt>
                <c:pt idx="11">
                  <c:v>6.8611111111111095E-2</c:v>
                </c:pt>
                <c:pt idx="12">
                  <c:v>7.5277777777777694E-2</c:v>
                </c:pt>
                <c:pt idx="13">
                  <c:v>8.1944444444444403E-2</c:v>
                </c:pt>
                <c:pt idx="14">
                  <c:v>8.8611111111111099E-2</c:v>
                </c:pt>
                <c:pt idx="15">
                  <c:v>9.5833333333333298E-2</c:v>
                </c:pt>
                <c:pt idx="16">
                  <c:v>0.103055555555555</c:v>
                </c:pt>
                <c:pt idx="17">
                  <c:v>0.110277777777777</c:v>
                </c:pt>
                <c:pt idx="18">
                  <c:v>0.117777777777777</c:v>
                </c:pt>
                <c:pt idx="19">
                  <c:v>0.125555555555555</c:v>
                </c:pt>
                <c:pt idx="20">
                  <c:v>0.13361111111111099</c:v>
                </c:pt>
                <c:pt idx="21">
                  <c:v>0.141666666666666</c:v>
                </c:pt>
                <c:pt idx="22">
                  <c:v>0.15</c:v>
                </c:pt>
                <c:pt idx="23">
                  <c:v>0.15861111111111101</c:v>
                </c:pt>
                <c:pt idx="24">
                  <c:v>0.16750000000000001</c:v>
                </c:pt>
                <c:pt idx="25">
                  <c:v>0.17638888888888801</c:v>
                </c:pt>
                <c:pt idx="26">
                  <c:v>0.18583333333333299</c:v>
                </c:pt>
                <c:pt idx="27">
                  <c:v>0.195277777777777</c:v>
                </c:pt>
                <c:pt idx="28">
                  <c:v>0.205277777777777</c:v>
                </c:pt>
                <c:pt idx="29">
                  <c:v>0.21527777777777701</c:v>
                </c:pt>
                <c:pt idx="30">
                  <c:v>0.22555555555555501</c:v>
                </c:pt>
                <c:pt idx="31">
                  <c:v>0.23638888888888801</c:v>
                </c:pt>
                <c:pt idx="32">
                  <c:v>0.2475</c:v>
                </c:pt>
                <c:pt idx="33">
                  <c:v>0.25861111111111101</c:v>
                </c:pt>
                <c:pt idx="34">
                  <c:v>0.27055555555555499</c:v>
                </c:pt>
                <c:pt idx="35">
                  <c:v>0.28249999999999997</c:v>
                </c:pt>
                <c:pt idx="36">
                  <c:v>0.29499999999999998</c:v>
                </c:pt>
                <c:pt idx="37">
                  <c:v>0.30777777777777698</c:v>
                </c:pt>
                <c:pt idx="38">
                  <c:v>0.32111111111111101</c:v>
                </c:pt>
                <c:pt idx="39">
                  <c:v>0.33472222222222198</c:v>
                </c:pt>
                <c:pt idx="40">
                  <c:v>0.34888888888888803</c:v>
                </c:pt>
                <c:pt idx="41">
                  <c:v>0.363611111111111</c:v>
                </c:pt>
                <c:pt idx="42">
                  <c:v>0.378888888888888</c:v>
                </c:pt>
                <c:pt idx="43">
                  <c:v>0.39444444444444399</c:v>
                </c:pt>
                <c:pt idx="44">
                  <c:v>0.410833333333333</c:v>
                </c:pt>
                <c:pt idx="45">
                  <c:v>0.42777777777777698</c:v>
                </c:pt>
                <c:pt idx="46">
                  <c:v>0.445277777777777</c:v>
                </c:pt>
                <c:pt idx="47">
                  <c:v>0.46361111111111097</c:v>
                </c:pt>
                <c:pt idx="48">
                  <c:v>0.48249999999999998</c:v>
                </c:pt>
                <c:pt idx="49">
                  <c:v>0.50222222222222201</c:v>
                </c:pt>
                <c:pt idx="50">
                  <c:v>0.52249999999999996</c:v>
                </c:pt>
                <c:pt idx="51">
                  <c:v>0.54388888888888798</c:v>
                </c:pt>
                <c:pt idx="52">
                  <c:v>0.56611111111111101</c:v>
                </c:pt>
                <c:pt idx="53">
                  <c:v>0.58944444444444399</c:v>
                </c:pt>
                <c:pt idx="54">
                  <c:v>0.613611111111111</c:v>
                </c:pt>
                <c:pt idx="55">
                  <c:v>0.63888888888888795</c:v>
                </c:pt>
                <c:pt idx="56">
                  <c:v>0.66555555555555501</c:v>
                </c:pt>
                <c:pt idx="57">
                  <c:v>0.69333333333333302</c:v>
                </c:pt>
                <c:pt idx="58">
                  <c:v>0.72250000000000003</c:v>
                </c:pt>
                <c:pt idx="59">
                  <c:v>0.75305555555555503</c:v>
                </c:pt>
                <c:pt idx="60">
                  <c:v>0.78527777777777696</c:v>
                </c:pt>
                <c:pt idx="61">
                  <c:v>0.81916666666666604</c:v>
                </c:pt>
                <c:pt idx="62">
                  <c:v>0.85472222222222205</c:v>
                </c:pt>
                <c:pt idx="63">
                  <c:v>0.89249999999999996</c:v>
                </c:pt>
                <c:pt idx="64">
                  <c:v>0.93222222222222195</c:v>
                </c:pt>
                <c:pt idx="65">
                  <c:v>0.974444444444444</c:v>
                </c:pt>
                <c:pt idx="66">
                  <c:v>1</c:v>
                </c:pt>
                <c:pt idx="67">
                  <c:v>1</c:v>
                </c:pt>
                <c:pt idx="68">
                  <c:v>1</c:v>
                </c:pt>
                <c:pt idx="69">
                  <c:v>1</c:v>
                </c:pt>
                <c:pt idx="70">
                  <c:v>1</c:v>
                </c:pt>
                <c:pt idx="71">
                  <c:v>1</c:v>
                </c:pt>
                <c:pt idx="72">
                  <c:v>1</c:v>
                </c:pt>
                <c:pt idx="73">
                  <c:v>1</c:v>
                </c:pt>
                <c:pt idx="74">
                  <c:v>1</c:v>
                </c:pt>
                <c:pt idx="75">
                  <c:v>1</c:v>
                </c:pt>
                <c:pt idx="76">
                  <c:v>1</c:v>
                </c:pt>
                <c:pt idx="77">
                  <c:v>1</c:v>
                </c:pt>
                <c:pt idx="78">
                  <c:v>1</c:v>
                </c:pt>
                <c:pt idx="79">
                  <c:v>1</c:v>
                </c:pt>
                <c:pt idx="80">
                  <c:v>1</c:v>
                </c:pt>
                <c:pt idx="81">
                  <c:v>1</c:v>
                </c:pt>
                <c:pt idx="82">
                  <c:v>1</c:v>
                </c:pt>
                <c:pt idx="83">
                  <c:v>1</c:v>
                </c:pt>
                <c:pt idx="84">
                  <c:v>1</c:v>
                </c:pt>
                <c:pt idx="85">
                  <c:v>1</c:v>
                </c:pt>
                <c:pt idx="86">
                  <c:v>1</c:v>
                </c:pt>
                <c:pt idx="87">
                  <c:v>1</c:v>
                </c:pt>
                <c:pt idx="88">
                  <c:v>1</c:v>
                </c:pt>
                <c:pt idx="89">
                  <c:v>1</c:v>
                </c:pt>
                <c:pt idx="90">
                  <c:v>1</c:v>
                </c:pt>
                <c:pt idx="91">
                  <c:v>1</c:v>
                </c:pt>
                <c:pt idx="92">
                  <c:v>1</c:v>
                </c:pt>
                <c:pt idx="93">
                  <c:v>1</c:v>
                </c:pt>
                <c:pt idx="94">
                  <c:v>1</c:v>
                </c:pt>
                <c:pt idx="95">
                  <c:v>1</c:v>
                </c:pt>
                <c:pt idx="96">
                  <c:v>1</c:v>
                </c:pt>
                <c:pt idx="97">
                  <c:v>1</c:v>
                </c:pt>
                <c:pt idx="98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24E-9847-B2BB-3B6556362E25}"/>
            </c:ext>
          </c:extLst>
        </c:ser>
        <c:ser>
          <c:idx val="3"/>
          <c:order val="1"/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Sheet2!$H$2:$H$100</c:f>
              <c:numCache>
                <c:formatCode>General</c:formatCode>
                <c:ptCount val="99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</c:numCache>
            </c:numRef>
          </c:xVal>
          <c:yVal>
            <c:numRef>
              <c:f>Sheet2!$K$2:$K$100</c:f>
              <c:numCache>
                <c:formatCode>General</c:formatCode>
                <c:ptCount val="99"/>
                <c:pt idx="0">
                  <c:v>2.7777777777777701E-3</c:v>
                </c:pt>
                <c:pt idx="1">
                  <c:v>5.2777777777777701E-3</c:v>
                </c:pt>
                <c:pt idx="2">
                  <c:v>8.0555555555555502E-3</c:v>
                </c:pt>
                <c:pt idx="3">
                  <c:v>1.0833333333333301E-2</c:v>
                </c:pt>
                <c:pt idx="4">
                  <c:v>1.36111111111111E-2</c:v>
                </c:pt>
                <c:pt idx="5">
                  <c:v>1.6666666666666601E-2</c:v>
                </c:pt>
                <c:pt idx="6">
                  <c:v>1.94444444444444E-2</c:v>
                </c:pt>
                <c:pt idx="7">
                  <c:v>2.2499999999999999E-2</c:v>
                </c:pt>
                <c:pt idx="8">
                  <c:v>2.5555555555555502E-2</c:v>
                </c:pt>
                <c:pt idx="9">
                  <c:v>2.8888888888888801E-2</c:v>
                </c:pt>
                <c:pt idx="10">
                  <c:v>3.19444444444444E-2</c:v>
                </c:pt>
                <c:pt idx="11">
                  <c:v>3.52777777777777E-2</c:v>
                </c:pt>
                <c:pt idx="12">
                  <c:v>3.8611111111111103E-2</c:v>
                </c:pt>
                <c:pt idx="13">
                  <c:v>4.2222222222222203E-2</c:v>
                </c:pt>
                <c:pt idx="14">
                  <c:v>4.5833333333333302E-2</c:v>
                </c:pt>
                <c:pt idx="15">
                  <c:v>4.9444444444444402E-2</c:v>
                </c:pt>
                <c:pt idx="16">
                  <c:v>5.3055555555555502E-2</c:v>
                </c:pt>
                <c:pt idx="17">
                  <c:v>5.6944444444444402E-2</c:v>
                </c:pt>
                <c:pt idx="18">
                  <c:v>6.0833333333333302E-2</c:v>
                </c:pt>
                <c:pt idx="19">
                  <c:v>6.4722222222222195E-2</c:v>
                </c:pt>
                <c:pt idx="20">
                  <c:v>6.8888888888888805E-2</c:v>
                </c:pt>
                <c:pt idx="21">
                  <c:v>7.3055555555555499E-2</c:v>
                </c:pt>
                <c:pt idx="22">
                  <c:v>7.7222222222222206E-2</c:v>
                </c:pt>
                <c:pt idx="23">
                  <c:v>8.1666666666666596E-2</c:v>
                </c:pt>
                <c:pt idx="24">
                  <c:v>8.6111111111111097E-2</c:v>
                </c:pt>
                <c:pt idx="25">
                  <c:v>9.0833333333333294E-2</c:v>
                </c:pt>
                <c:pt idx="26">
                  <c:v>9.5555555555555505E-2</c:v>
                </c:pt>
                <c:pt idx="27">
                  <c:v>0.100555555555555</c:v>
                </c:pt>
                <c:pt idx="28">
                  <c:v>0.105555555555555</c:v>
                </c:pt>
                <c:pt idx="29">
                  <c:v>0.11083333333333301</c:v>
                </c:pt>
                <c:pt idx="30">
                  <c:v>0.116111111111111</c:v>
                </c:pt>
                <c:pt idx="31">
                  <c:v>0.12166666666666601</c:v>
                </c:pt>
                <c:pt idx="32">
                  <c:v>0.12722222222222199</c:v>
                </c:pt>
                <c:pt idx="33">
                  <c:v>0.133333333333333</c:v>
                </c:pt>
                <c:pt idx="34">
                  <c:v>0.13916666666666599</c:v>
                </c:pt>
                <c:pt idx="35">
                  <c:v>0.14555555555555499</c:v>
                </c:pt>
                <c:pt idx="36">
                  <c:v>0.15194444444444399</c:v>
                </c:pt>
                <c:pt idx="37">
                  <c:v>0.15833333333333299</c:v>
                </c:pt>
                <c:pt idx="38">
                  <c:v>0.165277777777777</c:v>
                </c:pt>
                <c:pt idx="39">
                  <c:v>0.172222222222222</c:v>
                </c:pt>
                <c:pt idx="40">
                  <c:v>0.17972222222222201</c:v>
                </c:pt>
                <c:pt idx="41">
                  <c:v>0.18722222222222201</c:v>
                </c:pt>
                <c:pt idx="42">
                  <c:v>0.19500000000000001</c:v>
                </c:pt>
                <c:pt idx="43">
                  <c:v>0.20305555555555499</c:v>
                </c:pt>
                <c:pt idx="44">
                  <c:v>0.21138888888888799</c:v>
                </c:pt>
                <c:pt idx="45">
                  <c:v>0.22027777777777699</c:v>
                </c:pt>
                <c:pt idx="46">
                  <c:v>0.22916666666666599</c:v>
                </c:pt>
                <c:pt idx="47">
                  <c:v>0.238611111111111</c:v>
                </c:pt>
                <c:pt idx="48">
                  <c:v>0.24833333333333299</c:v>
                </c:pt>
                <c:pt idx="49">
                  <c:v>0.25833333333333303</c:v>
                </c:pt>
                <c:pt idx="50">
                  <c:v>0.26888888888888801</c:v>
                </c:pt>
                <c:pt idx="51">
                  <c:v>0.28000000000000003</c:v>
                </c:pt>
                <c:pt idx="52">
                  <c:v>0.29138888888888798</c:v>
                </c:pt>
                <c:pt idx="53">
                  <c:v>0.30333333333333301</c:v>
                </c:pt>
                <c:pt idx="54">
                  <c:v>0.31583333333333302</c:v>
                </c:pt>
                <c:pt idx="55">
                  <c:v>0.32888888888888801</c:v>
                </c:pt>
                <c:pt idx="56">
                  <c:v>0.34250000000000003</c:v>
                </c:pt>
                <c:pt idx="57">
                  <c:v>0.35694444444444401</c:v>
                </c:pt>
                <c:pt idx="58">
                  <c:v>0.37194444444444402</c:v>
                </c:pt>
                <c:pt idx="59">
                  <c:v>0.38750000000000001</c:v>
                </c:pt>
                <c:pt idx="60">
                  <c:v>0.40416666666666601</c:v>
                </c:pt>
                <c:pt idx="61">
                  <c:v>0.42166666666666602</c:v>
                </c:pt>
                <c:pt idx="62">
                  <c:v>0.44</c:v>
                </c:pt>
                <c:pt idx="63">
                  <c:v>0.45944444444444399</c:v>
                </c:pt>
                <c:pt idx="64">
                  <c:v>0.47972222222222199</c:v>
                </c:pt>
                <c:pt idx="65">
                  <c:v>0.50166666666666604</c:v>
                </c:pt>
                <c:pt idx="66">
                  <c:v>0.52444444444444405</c:v>
                </c:pt>
                <c:pt idx="67">
                  <c:v>0.54888888888888798</c:v>
                </c:pt>
                <c:pt idx="68">
                  <c:v>0.57499999999999996</c:v>
                </c:pt>
                <c:pt idx="69">
                  <c:v>0.60277777777777697</c:v>
                </c:pt>
                <c:pt idx="70">
                  <c:v>0.63249999999999995</c:v>
                </c:pt>
                <c:pt idx="71">
                  <c:v>0.66444444444444395</c:v>
                </c:pt>
                <c:pt idx="72">
                  <c:v>0.69861111111111096</c:v>
                </c:pt>
                <c:pt idx="73">
                  <c:v>0.73527777777777703</c:v>
                </c:pt>
                <c:pt idx="74">
                  <c:v>0.77500000000000002</c:v>
                </c:pt>
                <c:pt idx="75">
                  <c:v>0.81805555555555498</c:v>
                </c:pt>
                <c:pt idx="76">
                  <c:v>0.86472222222222195</c:v>
                </c:pt>
                <c:pt idx="77">
                  <c:v>0.91583333333333306</c:v>
                </c:pt>
                <c:pt idx="78">
                  <c:v>0.97194444444444394</c:v>
                </c:pt>
                <c:pt idx="79">
                  <c:v>1</c:v>
                </c:pt>
                <c:pt idx="80">
                  <c:v>1</c:v>
                </c:pt>
                <c:pt idx="81">
                  <c:v>1</c:v>
                </c:pt>
                <c:pt idx="82">
                  <c:v>1</c:v>
                </c:pt>
                <c:pt idx="83">
                  <c:v>1</c:v>
                </c:pt>
                <c:pt idx="84">
                  <c:v>1</c:v>
                </c:pt>
                <c:pt idx="85">
                  <c:v>1</c:v>
                </c:pt>
                <c:pt idx="86">
                  <c:v>1</c:v>
                </c:pt>
                <c:pt idx="87">
                  <c:v>1</c:v>
                </c:pt>
                <c:pt idx="88">
                  <c:v>1</c:v>
                </c:pt>
                <c:pt idx="89">
                  <c:v>1</c:v>
                </c:pt>
                <c:pt idx="90">
                  <c:v>1</c:v>
                </c:pt>
                <c:pt idx="91">
                  <c:v>1</c:v>
                </c:pt>
                <c:pt idx="92">
                  <c:v>1</c:v>
                </c:pt>
                <c:pt idx="93">
                  <c:v>1</c:v>
                </c:pt>
                <c:pt idx="94">
                  <c:v>1</c:v>
                </c:pt>
                <c:pt idx="95">
                  <c:v>1</c:v>
                </c:pt>
                <c:pt idx="96">
                  <c:v>1</c:v>
                </c:pt>
                <c:pt idx="97">
                  <c:v>1</c:v>
                </c:pt>
                <c:pt idx="98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624E-9847-B2BB-3B6556362E25}"/>
            </c:ext>
          </c:extLst>
        </c:ser>
        <c:ser>
          <c:idx val="4"/>
          <c:order val="2"/>
          <c:spPr>
            <a:ln w="5715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xVal>
            <c:numRef>
              <c:f>Sheet2!$H$2:$H$100</c:f>
              <c:numCache>
                <c:formatCode>General</c:formatCode>
                <c:ptCount val="99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</c:numCache>
            </c:numRef>
          </c:xVal>
          <c:yVal>
            <c:numRef>
              <c:f>Sheet2!$M$2:$M$100</c:f>
              <c:numCache>
                <c:formatCode>General</c:formatCode>
                <c:ptCount val="99"/>
                <c:pt idx="0">
                  <c:v>8.3333333333333295E-4</c:v>
                </c:pt>
                <c:pt idx="1">
                  <c:v>1.6666666666666601E-3</c:v>
                </c:pt>
                <c:pt idx="2">
                  <c:v>2.5000000000000001E-3</c:v>
                </c:pt>
                <c:pt idx="3">
                  <c:v>3.3333333333333301E-3</c:v>
                </c:pt>
                <c:pt idx="4">
                  <c:v>4.1666666666666597E-3</c:v>
                </c:pt>
                <c:pt idx="5">
                  <c:v>5.0000000000000001E-3</c:v>
                </c:pt>
                <c:pt idx="6">
                  <c:v>5.8333333333333301E-3</c:v>
                </c:pt>
                <c:pt idx="7">
                  <c:v>6.6666666666666602E-3</c:v>
                </c:pt>
                <c:pt idx="8">
                  <c:v>7.7777777777777697E-3</c:v>
                </c:pt>
                <c:pt idx="9">
                  <c:v>8.6111111111111093E-3</c:v>
                </c:pt>
                <c:pt idx="10">
                  <c:v>9.4444444444444393E-3</c:v>
                </c:pt>
                <c:pt idx="11">
                  <c:v>1.05555555555555E-2</c:v>
                </c:pt>
                <c:pt idx="12">
                  <c:v>1.16666666666666E-2</c:v>
                </c:pt>
                <c:pt idx="13">
                  <c:v>1.2500000000000001E-2</c:v>
                </c:pt>
                <c:pt idx="14">
                  <c:v>1.36111111111111E-2</c:v>
                </c:pt>
                <c:pt idx="15">
                  <c:v>1.4722222222222201E-2</c:v>
                </c:pt>
                <c:pt idx="16">
                  <c:v>1.58333333333333E-2</c:v>
                </c:pt>
                <c:pt idx="17">
                  <c:v>1.6944444444444401E-2</c:v>
                </c:pt>
                <c:pt idx="18">
                  <c:v>1.8055555555555498E-2</c:v>
                </c:pt>
                <c:pt idx="19">
                  <c:v>1.9166666666666599E-2</c:v>
                </c:pt>
                <c:pt idx="20">
                  <c:v>2.0555555555555501E-2</c:v>
                </c:pt>
                <c:pt idx="21">
                  <c:v>2.1666666666666601E-2</c:v>
                </c:pt>
                <c:pt idx="22">
                  <c:v>2.3055555555555499E-2</c:v>
                </c:pt>
                <c:pt idx="23">
                  <c:v>2.41666666666666E-2</c:v>
                </c:pt>
                <c:pt idx="24">
                  <c:v>2.5555555555555502E-2</c:v>
                </c:pt>
                <c:pt idx="25">
                  <c:v>2.6944444444444399E-2</c:v>
                </c:pt>
                <c:pt idx="26">
                  <c:v>2.8333333333333301E-2</c:v>
                </c:pt>
                <c:pt idx="27">
                  <c:v>2.9722222222222199E-2</c:v>
                </c:pt>
                <c:pt idx="28">
                  <c:v>3.13888888888888E-2</c:v>
                </c:pt>
                <c:pt idx="29">
                  <c:v>3.2777777777777697E-2</c:v>
                </c:pt>
                <c:pt idx="30">
                  <c:v>3.4444444444444403E-2</c:v>
                </c:pt>
                <c:pt idx="31">
                  <c:v>3.6111111111111101E-2</c:v>
                </c:pt>
                <c:pt idx="32">
                  <c:v>3.7777777777777702E-2</c:v>
                </c:pt>
                <c:pt idx="33">
                  <c:v>3.94444444444444E-2</c:v>
                </c:pt>
                <c:pt idx="34">
                  <c:v>4.1111111111111098E-2</c:v>
                </c:pt>
                <c:pt idx="35">
                  <c:v>4.30555555555555E-2</c:v>
                </c:pt>
                <c:pt idx="36">
                  <c:v>4.4999999999999998E-2</c:v>
                </c:pt>
                <c:pt idx="37">
                  <c:v>4.69444444444444E-2</c:v>
                </c:pt>
                <c:pt idx="38">
                  <c:v>4.8888888888888801E-2</c:v>
                </c:pt>
                <c:pt idx="39">
                  <c:v>5.11111111111111E-2</c:v>
                </c:pt>
                <c:pt idx="40">
                  <c:v>5.3055555555555502E-2</c:v>
                </c:pt>
                <c:pt idx="41">
                  <c:v>5.5277777777777697E-2</c:v>
                </c:pt>
                <c:pt idx="42">
                  <c:v>5.7777777777777699E-2</c:v>
                </c:pt>
                <c:pt idx="43">
                  <c:v>0.06</c:v>
                </c:pt>
                <c:pt idx="44">
                  <c:v>6.25E-2</c:v>
                </c:pt>
                <c:pt idx="45">
                  <c:v>6.5000000000000002E-2</c:v>
                </c:pt>
                <c:pt idx="46">
                  <c:v>6.7777777777777701E-2</c:v>
                </c:pt>
                <c:pt idx="47">
                  <c:v>7.0555555555555496E-2</c:v>
                </c:pt>
                <c:pt idx="48">
                  <c:v>7.3333333333333306E-2</c:v>
                </c:pt>
                <c:pt idx="49">
                  <c:v>7.6388888888888895E-2</c:v>
                </c:pt>
                <c:pt idx="50">
                  <c:v>7.9444444444444401E-2</c:v>
                </c:pt>
                <c:pt idx="51">
                  <c:v>8.27777777777777E-2</c:v>
                </c:pt>
                <c:pt idx="52">
                  <c:v>8.6111111111111097E-2</c:v>
                </c:pt>
                <c:pt idx="53">
                  <c:v>8.9722222222222203E-2</c:v>
                </c:pt>
                <c:pt idx="54">
                  <c:v>9.3333333333333296E-2</c:v>
                </c:pt>
                <c:pt idx="55">
                  <c:v>9.7222222222222196E-2</c:v>
                </c:pt>
                <c:pt idx="56">
                  <c:v>0.101388888888888</c:v>
                </c:pt>
                <c:pt idx="57">
                  <c:v>0.105555555555555</c:v>
                </c:pt>
                <c:pt idx="58">
                  <c:v>0.11</c:v>
                </c:pt>
                <c:pt idx="59">
                  <c:v>0.114722222222222</c:v>
                </c:pt>
                <c:pt idx="60">
                  <c:v>0.11944444444444401</c:v>
                </c:pt>
                <c:pt idx="61">
                  <c:v>0.124722222222222</c:v>
                </c:pt>
                <c:pt idx="62">
                  <c:v>0.13</c:v>
                </c:pt>
                <c:pt idx="63">
                  <c:v>0.135833333333333</c:v>
                </c:pt>
                <c:pt idx="64">
                  <c:v>0.14194444444444401</c:v>
                </c:pt>
                <c:pt idx="65">
                  <c:v>0.14833333333333301</c:v>
                </c:pt>
                <c:pt idx="66">
                  <c:v>0.155</c:v>
                </c:pt>
                <c:pt idx="67">
                  <c:v>0.16222222222222199</c:v>
                </c:pt>
                <c:pt idx="68">
                  <c:v>0.17</c:v>
                </c:pt>
                <c:pt idx="69">
                  <c:v>0.178055555555555</c:v>
                </c:pt>
                <c:pt idx="70">
                  <c:v>0.186944444444444</c:v>
                </c:pt>
                <c:pt idx="71">
                  <c:v>0.196388888888888</c:v>
                </c:pt>
                <c:pt idx="72">
                  <c:v>0.20638888888888801</c:v>
                </c:pt>
                <c:pt idx="73">
                  <c:v>0.21722222222222201</c:v>
                </c:pt>
                <c:pt idx="74">
                  <c:v>0.22916666666666599</c:v>
                </c:pt>
                <c:pt idx="75">
                  <c:v>0.241666666666666</c:v>
                </c:pt>
                <c:pt idx="76">
                  <c:v>0.25555555555555498</c:v>
                </c:pt>
                <c:pt idx="77">
                  <c:v>0.27055555555555499</c:v>
                </c:pt>
                <c:pt idx="78">
                  <c:v>0.28722222222222199</c:v>
                </c:pt>
                <c:pt idx="79">
                  <c:v>0.30527777777777698</c:v>
                </c:pt>
                <c:pt idx="80">
                  <c:v>0.325277777777777</c:v>
                </c:pt>
                <c:pt idx="81">
                  <c:v>0.34777777777777702</c:v>
                </c:pt>
                <c:pt idx="82">
                  <c:v>0.37277777777777699</c:v>
                </c:pt>
                <c:pt idx="83">
                  <c:v>0.40083333333333299</c:v>
                </c:pt>
                <c:pt idx="84">
                  <c:v>0.4325</c:v>
                </c:pt>
                <c:pt idx="85">
                  <c:v>0.46888888888888802</c:v>
                </c:pt>
                <c:pt idx="86">
                  <c:v>0.51083333333333303</c:v>
                </c:pt>
                <c:pt idx="87">
                  <c:v>0.55972222222222201</c:v>
                </c:pt>
                <c:pt idx="88">
                  <c:v>0.61750000000000005</c:v>
                </c:pt>
                <c:pt idx="89">
                  <c:v>0.68694444444444402</c:v>
                </c:pt>
                <c:pt idx="90">
                  <c:v>0.77166666666666595</c:v>
                </c:pt>
                <c:pt idx="91">
                  <c:v>0.87749999999999995</c:v>
                </c:pt>
                <c:pt idx="92">
                  <c:v>1</c:v>
                </c:pt>
                <c:pt idx="93">
                  <c:v>1</c:v>
                </c:pt>
                <c:pt idx="94">
                  <c:v>1</c:v>
                </c:pt>
                <c:pt idx="95">
                  <c:v>1</c:v>
                </c:pt>
                <c:pt idx="96">
                  <c:v>1</c:v>
                </c:pt>
                <c:pt idx="97">
                  <c:v>1</c:v>
                </c:pt>
                <c:pt idx="98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624E-9847-B2BB-3B6556362E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56192991"/>
        <c:axId val="1956286351"/>
      </c:scatterChart>
      <c:valAx>
        <c:axId val="1956192991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/>
                  <a:t>Guarantee</a:t>
                </a:r>
                <a:r>
                  <a:rPr lang="en-US" sz="1400" baseline="0" dirty="0"/>
                  <a:t> Invocation Rate (instance per frame-time)</a:t>
                </a:r>
                <a:endParaRPr lang="en-US" sz="14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6286351"/>
        <c:crosses val="autoZero"/>
        <c:crossBetween val="midCat"/>
      </c:valAx>
      <c:valAx>
        <c:axId val="1956286351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/>
                  <a:t>Percentage of Burst Frame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619299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2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numRef>
              <c:f>Sheet3!$B$2:$B$7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cat>
          <c:val>
            <c:numRef>
              <c:f>Sheet3!$C$2:$C$7</c:f>
              <c:numCache>
                <c:formatCode>General</c:formatCode>
                <c:ptCount val="6"/>
                <c:pt idx="0">
                  <c:v>0.99004983374916811</c:v>
                </c:pt>
                <c:pt idx="1">
                  <c:v>9.9004983374916811E-3</c:v>
                </c:pt>
                <c:pt idx="2">
                  <c:v>4.9502491687458409E-5</c:v>
                </c:pt>
                <c:pt idx="3">
                  <c:v>1.6500830562486138E-7</c:v>
                </c:pt>
                <c:pt idx="4">
                  <c:v>4.1252076406215336E-10</c:v>
                </c:pt>
                <c:pt idx="5">
                  <c:v>8.2504152812430677E-13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A2-5B47-8748-BA47321FE54F}"/>
            </c:ext>
          </c:extLst>
        </c:ser>
        <c:ser>
          <c:idx val="3"/>
          <c:order val="1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Sheet3!$B$2:$B$7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cat>
          <c:val>
            <c:numRef>
              <c:f>Sheet3!$D$2:$D$7</c:f>
              <c:numCache>
                <c:formatCode>General</c:formatCode>
                <c:ptCount val="6"/>
                <c:pt idx="0">
                  <c:v>0.90483741803595952</c:v>
                </c:pt>
                <c:pt idx="1">
                  <c:v>9.048374180359596E-2</c:v>
                </c:pt>
                <c:pt idx="2">
                  <c:v>4.5241870901797984E-3</c:v>
                </c:pt>
                <c:pt idx="3">
                  <c:v>1.5080623633932663E-4</c:v>
                </c:pt>
                <c:pt idx="4">
                  <c:v>3.7701559084831663E-6</c:v>
                </c:pt>
                <c:pt idx="5">
                  <c:v>7.5403118169663328E-8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FA2-5B47-8748-BA47321FE54F}"/>
            </c:ext>
          </c:extLst>
        </c:ser>
        <c:ser>
          <c:idx val="0"/>
          <c:order val="2"/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numRef>
              <c:f>Sheet3!$B$2:$B$7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cat>
          <c:val>
            <c:numRef>
              <c:f>Sheet3!$E$2:$E$7</c:f>
              <c:numCache>
                <c:formatCode>General</c:formatCode>
                <c:ptCount val="6"/>
                <c:pt idx="0">
                  <c:v>0.77880078307140488</c:v>
                </c:pt>
                <c:pt idx="1">
                  <c:v>0.19470019576785122</c:v>
                </c:pt>
                <c:pt idx="2">
                  <c:v>2.4337524470981402E-2</c:v>
                </c:pt>
                <c:pt idx="3">
                  <c:v>2.0281270392484502E-3</c:v>
                </c:pt>
                <c:pt idx="4">
                  <c:v>1.2675793995302814E-4</c:v>
                </c:pt>
                <c:pt idx="5">
                  <c:v>6.3378969976514072E-6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FA2-5B47-8748-BA47321FE5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56667215"/>
        <c:axId val="2016789855"/>
      </c:barChart>
      <c:catAx>
        <c:axId val="195666721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/>
                  <a:t>Burst</a:t>
                </a:r>
                <a:r>
                  <a:rPr lang="en-US" sz="1400" baseline="0" dirty="0"/>
                  <a:t> Interfering</a:t>
                </a:r>
                <a:endParaRPr lang="en-US" sz="14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6789855"/>
        <c:crosses val="autoZero"/>
        <c:auto val="1"/>
        <c:lblAlgn val="ctr"/>
        <c:lblOffset val="100"/>
        <c:noMultiLvlLbl val="1"/>
      </c:catAx>
      <c:valAx>
        <c:axId val="2016789855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Probability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66672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Sheet8!$J$3</c:f>
              <c:strCache>
                <c:ptCount val="1"/>
                <c:pt idx="0">
                  <c:v>Request Rate</c:v>
                </c:pt>
              </c:strCache>
            </c:strRef>
          </c:tx>
          <c:spPr>
            <a:ln w="3810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xVal>
            <c:numRef>
              <c:f>Sheet8!$I$4:$I$365</c:f>
              <c:numCache>
                <c:formatCode>General</c:formatCode>
                <c:ptCount val="362"/>
                <c:pt idx="0">
                  <c:v>0</c:v>
                </c:pt>
                <c:pt idx="1">
                  <c:v>6.6666666666666666E-2</c:v>
                </c:pt>
                <c:pt idx="2">
                  <c:v>0.13333333333333333</c:v>
                </c:pt>
                <c:pt idx="3">
                  <c:v>0.2</c:v>
                </c:pt>
                <c:pt idx="4">
                  <c:v>0.26666666666666666</c:v>
                </c:pt>
                <c:pt idx="5">
                  <c:v>0.33333333333333331</c:v>
                </c:pt>
                <c:pt idx="6">
                  <c:v>0.4</c:v>
                </c:pt>
                <c:pt idx="7">
                  <c:v>0.46666666666666667</c:v>
                </c:pt>
                <c:pt idx="8">
                  <c:v>0.53333333333333333</c:v>
                </c:pt>
                <c:pt idx="9">
                  <c:v>0.6</c:v>
                </c:pt>
                <c:pt idx="10">
                  <c:v>0.66666666666666663</c:v>
                </c:pt>
                <c:pt idx="11">
                  <c:v>0.73333333333333328</c:v>
                </c:pt>
                <c:pt idx="12">
                  <c:v>0.8</c:v>
                </c:pt>
                <c:pt idx="13">
                  <c:v>0.8666666666666667</c:v>
                </c:pt>
                <c:pt idx="14">
                  <c:v>0.93333333333333335</c:v>
                </c:pt>
                <c:pt idx="15">
                  <c:v>1</c:v>
                </c:pt>
                <c:pt idx="16">
                  <c:v>1.0666666666666667</c:v>
                </c:pt>
                <c:pt idx="17">
                  <c:v>1.1333333333333333</c:v>
                </c:pt>
                <c:pt idx="18">
                  <c:v>1.2</c:v>
                </c:pt>
                <c:pt idx="19">
                  <c:v>1.2666666666666666</c:v>
                </c:pt>
                <c:pt idx="20">
                  <c:v>1.3333333333333333</c:v>
                </c:pt>
                <c:pt idx="21">
                  <c:v>1.4</c:v>
                </c:pt>
                <c:pt idx="22">
                  <c:v>1.4666666666666666</c:v>
                </c:pt>
                <c:pt idx="23">
                  <c:v>1.5333333333333334</c:v>
                </c:pt>
                <c:pt idx="24">
                  <c:v>1.6</c:v>
                </c:pt>
                <c:pt idx="25">
                  <c:v>1.6666666666666667</c:v>
                </c:pt>
                <c:pt idx="26">
                  <c:v>1.7333333333333334</c:v>
                </c:pt>
                <c:pt idx="27">
                  <c:v>1.8</c:v>
                </c:pt>
                <c:pt idx="28">
                  <c:v>1.8666666666666667</c:v>
                </c:pt>
                <c:pt idx="29">
                  <c:v>1.9333333333333333</c:v>
                </c:pt>
                <c:pt idx="30">
                  <c:v>2</c:v>
                </c:pt>
                <c:pt idx="31">
                  <c:v>2.0666666666666669</c:v>
                </c:pt>
                <c:pt idx="32">
                  <c:v>2.1333333333333333</c:v>
                </c:pt>
                <c:pt idx="33">
                  <c:v>2.2000000000000002</c:v>
                </c:pt>
                <c:pt idx="34">
                  <c:v>2.2666666666666666</c:v>
                </c:pt>
                <c:pt idx="35">
                  <c:v>2.3333333333333335</c:v>
                </c:pt>
                <c:pt idx="36">
                  <c:v>2.4</c:v>
                </c:pt>
                <c:pt idx="37">
                  <c:v>2.4666666666666668</c:v>
                </c:pt>
                <c:pt idx="38">
                  <c:v>2.5333333333333332</c:v>
                </c:pt>
                <c:pt idx="39">
                  <c:v>2.6</c:v>
                </c:pt>
                <c:pt idx="40">
                  <c:v>2.6666666666666665</c:v>
                </c:pt>
                <c:pt idx="41">
                  <c:v>2.7333333333333334</c:v>
                </c:pt>
                <c:pt idx="42">
                  <c:v>2.8</c:v>
                </c:pt>
                <c:pt idx="43">
                  <c:v>2.8666666666666667</c:v>
                </c:pt>
                <c:pt idx="44">
                  <c:v>2.9333333333333331</c:v>
                </c:pt>
                <c:pt idx="45">
                  <c:v>3</c:v>
                </c:pt>
                <c:pt idx="46">
                  <c:v>3.0666666666666669</c:v>
                </c:pt>
                <c:pt idx="47">
                  <c:v>3.1333333333333333</c:v>
                </c:pt>
                <c:pt idx="48">
                  <c:v>3.2</c:v>
                </c:pt>
                <c:pt idx="49">
                  <c:v>3.2666666666666666</c:v>
                </c:pt>
                <c:pt idx="50">
                  <c:v>3.3333333333333335</c:v>
                </c:pt>
                <c:pt idx="51">
                  <c:v>3.4</c:v>
                </c:pt>
                <c:pt idx="52">
                  <c:v>3.4666666666666668</c:v>
                </c:pt>
                <c:pt idx="53">
                  <c:v>3.5333333333333332</c:v>
                </c:pt>
                <c:pt idx="54">
                  <c:v>3.6</c:v>
                </c:pt>
                <c:pt idx="55">
                  <c:v>3.6666666666666665</c:v>
                </c:pt>
                <c:pt idx="56">
                  <c:v>3.7333333333333334</c:v>
                </c:pt>
                <c:pt idx="57">
                  <c:v>3.8</c:v>
                </c:pt>
                <c:pt idx="58">
                  <c:v>3.8666666666666667</c:v>
                </c:pt>
                <c:pt idx="59">
                  <c:v>3.9333333333333331</c:v>
                </c:pt>
                <c:pt idx="60">
                  <c:v>4</c:v>
                </c:pt>
                <c:pt idx="61">
                  <c:v>4.0666666666666664</c:v>
                </c:pt>
                <c:pt idx="62">
                  <c:v>4.1333333333333337</c:v>
                </c:pt>
                <c:pt idx="63">
                  <c:v>4.2</c:v>
                </c:pt>
                <c:pt idx="64">
                  <c:v>4.2666666666666666</c:v>
                </c:pt>
                <c:pt idx="65">
                  <c:v>4.333333333333333</c:v>
                </c:pt>
                <c:pt idx="66">
                  <c:v>4.4000000000000004</c:v>
                </c:pt>
                <c:pt idx="67">
                  <c:v>4.4666666666666668</c:v>
                </c:pt>
                <c:pt idx="68">
                  <c:v>4.5333333333333332</c:v>
                </c:pt>
                <c:pt idx="69">
                  <c:v>4.5999999999999996</c:v>
                </c:pt>
                <c:pt idx="70">
                  <c:v>4.666666666666667</c:v>
                </c:pt>
                <c:pt idx="71">
                  <c:v>4.7333333333333334</c:v>
                </c:pt>
                <c:pt idx="72">
                  <c:v>4.8</c:v>
                </c:pt>
                <c:pt idx="73">
                  <c:v>4.8666666666666663</c:v>
                </c:pt>
                <c:pt idx="74">
                  <c:v>4.9333333333333336</c:v>
                </c:pt>
                <c:pt idx="75">
                  <c:v>5</c:v>
                </c:pt>
                <c:pt idx="76">
                  <c:v>5.0666666666666664</c:v>
                </c:pt>
                <c:pt idx="77">
                  <c:v>5.1333333333333337</c:v>
                </c:pt>
                <c:pt idx="78">
                  <c:v>5.2</c:v>
                </c:pt>
                <c:pt idx="79">
                  <c:v>5.2666666666666666</c:v>
                </c:pt>
                <c:pt idx="80">
                  <c:v>5.333333333333333</c:v>
                </c:pt>
                <c:pt idx="81">
                  <c:v>5.4</c:v>
                </c:pt>
                <c:pt idx="82">
                  <c:v>5.4666666666666668</c:v>
                </c:pt>
                <c:pt idx="83">
                  <c:v>5.5333333333333332</c:v>
                </c:pt>
                <c:pt idx="84">
                  <c:v>5.6</c:v>
                </c:pt>
                <c:pt idx="85">
                  <c:v>5.666666666666667</c:v>
                </c:pt>
                <c:pt idx="86">
                  <c:v>5.7333333333333334</c:v>
                </c:pt>
                <c:pt idx="87">
                  <c:v>5.8</c:v>
                </c:pt>
                <c:pt idx="88">
                  <c:v>5.8666666666666663</c:v>
                </c:pt>
                <c:pt idx="89">
                  <c:v>5.9333333333333336</c:v>
                </c:pt>
                <c:pt idx="90">
                  <c:v>6</c:v>
                </c:pt>
                <c:pt idx="91">
                  <c:v>6.0666666666666664</c:v>
                </c:pt>
                <c:pt idx="92">
                  <c:v>6.1333333333333337</c:v>
                </c:pt>
                <c:pt idx="93">
                  <c:v>6.2</c:v>
                </c:pt>
                <c:pt idx="94">
                  <c:v>6.2666666666666666</c:v>
                </c:pt>
                <c:pt idx="95">
                  <c:v>6.333333333333333</c:v>
                </c:pt>
                <c:pt idx="96">
                  <c:v>6.4</c:v>
                </c:pt>
                <c:pt idx="97">
                  <c:v>6.4666666666666668</c:v>
                </c:pt>
                <c:pt idx="98">
                  <c:v>6.5333333333333332</c:v>
                </c:pt>
                <c:pt idx="99">
                  <c:v>6.6</c:v>
                </c:pt>
                <c:pt idx="100">
                  <c:v>6.666666666666667</c:v>
                </c:pt>
                <c:pt idx="101">
                  <c:v>6.7333333333333334</c:v>
                </c:pt>
                <c:pt idx="102">
                  <c:v>6.8</c:v>
                </c:pt>
                <c:pt idx="103">
                  <c:v>6.8666666666666663</c:v>
                </c:pt>
                <c:pt idx="104">
                  <c:v>6.9333333333333336</c:v>
                </c:pt>
                <c:pt idx="105">
                  <c:v>7</c:v>
                </c:pt>
                <c:pt idx="106">
                  <c:v>7.0666666666666664</c:v>
                </c:pt>
                <c:pt idx="107">
                  <c:v>7.1333333333333337</c:v>
                </c:pt>
                <c:pt idx="108">
                  <c:v>7.2</c:v>
                </c:pt>
                <c:pt idx="109">
                  <c:v>7.2666666666666666</c:v>
                </c:pt>
                <c:pt idx="110">
                  <c:v>7.333333333333333</c:v>
                </c:pt>
                <c:pt idx="111">
                  <c:v>7.4</c:v>
                </c:pt>
                <c:pt idx="112">
                  <c:v>7.4666666666666668</c:v>
                </c:pt>
                <c:pt idx="113">
                  <c:v>7.5333333333333332</c:v>
                </c:pt>
                <c:pt idx="114">
                  <c:v>7.6</c:v>
                </c:pt>
                <c:pt idx="115">
                  <c:v>7.666666666666667</c:v>
                </c:pt>
                <c:pt idx="116">
                  <c:v>7.7333333333333334</c:v>
                </c:pt>
                <c:pt idx="117">
                  <c:v>7.8</c:v>
                </c:pt>
                <c:pt idx="118">
                  <c:v>7.8666666666666663</c:v>
                </c:pt>
                <c:pt idx="119">
                  <c:v>7.9333333333333336</c:v>
                </c:pt>
                <c:pt idx="120">
                  <c:v>8</c:v>
                </c:pt>
                <c:pt idx="121">
                  <c:v>8.0666666666666664</c:v>
                </c:pt>
                <c:pt idx="122">
                  <c:v>8.1333333333333329</c:v>
                </c:pt>
                <c:pt idx="123">
                  <c:v>8.1999999999999993</c:v>
                </c:pt>
                <c:pt idx="124">
                  <c:v>8.2666666666666675</c:v>
                </c:pt>
                <c:pt idx="125">
                  <c:v>8.3333333333333339</c:v>
                </c:pt>
                <c:pt idx="126">
                  <c:v>8.4</c:v>
                </c:pt>
                <c:pt idx="127">
                  <c:v>8.4666666666666668</c:v>
                </c:pt>
                <c:pt idx="128">
                  <c:v>8.5333333333333332</c:v>
                </c:pt>
                <c:pt idx="129">
                  <c:v>8.6</c:v>
                </c:pt>
                <c:pt idx="130">
                  <c:v>8.6666666666666661</c:v>
                </c:pt>
                <c:pt idx="131">
                  <c:v>8.7333333333333325</c:v>
                </c:pt>
                <c:pt idx="132">
                  <c:v>8.8000000000000007</c:v>
                </c:pt>
                <c:pt idx="133">
                  <c:v>8.8666666666666671</c:v>
                </c:pt>
                <c:pt idx="134">
                  <c:v>8.9333333333333336</c:v>
                </c:pt>
                <c:pt idx="135">
                  <c:v>9</c:v>
                </c:pt>
                <c:pt idx="136">
                  <c:v>9.0666666666666664</c:v>
                </c:pt>
                <c:pt idx="137">
                  <c:v>9.1333333333333329</c:v>
                </c:pt>
                <c:pt idx="138">
                  <c:v>9.1999999999999993</c:v>
                </c:pt>
                <c:pt idx="139">
                  <c:v>9.2666666666666675</c:v>
                </c:pt>
                <c:pt idx="140">
                  <c:v>9.3333333333333339</c:v>
                </c:pt>
                <c:pt idx="141">
                  <c:v>9.4</c:v>
                </c:pt>
                <c:pt idx="142">
                  <c:v>9.4666666666666668</c:v>
                </c:pt>
                <c:pt idx="143">
                  <c:v>9.5333333333333332</c:v>
                </c:pt>
                <c:pt idx="144">
                  <c:v>9.6</c:v>
                </c:pt>
                <c:pt idx="145">
                  <c:v>9.6666666666666661</c:v>
                </c:pt>
                <c:pt idx="146">
                  <c:v>9.7333333333333325</c:v>
                </c:pt>
                <c:pt idx="147">
                  <c:v>9.8000000000000007</c:v>
                </c:pt>
                <c:pt idx="148">
                  <c:v>9.8666666666666671</c:v>
                </c:pt>
                <c:pt idx="149">
                  <c:v>9.9333333333333336</c:v>
                </c:pt>
                <c:pt idx="150">
                  <c:v>10</c:v>
                </c:pt>
                <c:pt idx="151">
                  <c:v>10.066666666666666</c:v>
                </c:pt>
                <c:pt idx="152">
                  <c:v>10.133333333333333</c:v>
                </c:pt>
                <c:pt idx="153">
                  <c:v>10.199999999999999</c:v>
                </c:pt>
                <c:pt idx="154">
                  <c:v>10.266666666666667</c:v>
                </c:pt>
                <c:pt idx="155">
                  <c:v>10.333333333333334</c:v>
                </c:pt>
                <c:pt idx="156">
                  <c:v>10.4</c:v>
                </c:pt>
                <c:pt idx="157">
                  <c:v>10.466666666666667</c:v>
                </c:pt>
                <c:pt idx="158">
                  <c:v>10.533333333333333</c:v>
                </c:pt>
                <c:pt idx="159">
                  <c:v>10.6</c:v>
                </c:pt>
                <c:pt idx="160">
                  <c:v>10.666666666666666</c:v>
                </c:pt>
                <c:pt idx="161">
                  <c:v>10.733333333333333</c:v>
                </c:pt>
                <c:pt idx="162">
                  <c:v>10.8</c:v>
                </c:pt>
                <c:pt idx="163">
                  <c:v>10.866666666666667</c:v>
                </c:pt>
                <c:pt idx="164">
                  <c:v>10.933333333333334</c:v>
                </c:pt>
                <c:pt idx="165">
                  <c:v>11</c:v>
                </c:pt>
                <c:pt idx="166">
                  <c:v>11.066666666666666</c:v>
                </c:pt>
                <c:pt idx="167">
                  <c:v>11.133333333333333</c:v>
                </c:pt>
                <c:pt idx="168">
                  <c:v>11.2</c:v>
                </c:pt>
                <c:pt idx="169">
                  <c:v>11.266666666666667</c:v>
                </c:pt>
                <c:pt idx="170">
                  <c:v>11.333333333333334</c:v>
                </c:pt>
                <c:pt idx="171">
                  <c:v>11.4</c:v>
                </c:pt>
                <c:pt idx="172">
                  <c:v>11.466666666666667</c:v>
                </c:pt>
                <c:pt idx="173">
                  <c:v>11.533333333333333</c:v>
                </c:pt>
                <c:pt idx="174">
                  <c:v>11.6</c:v>
                </c:pt>
                <c:pt idx="175">
                  <c:v>11.666666666666666</c:v>
                </c:pt>
                <c:pt idx="176">
                  <c:v>11.733333333333333</c:v>
                </c:pt>
                <c:pt idx="177">
                  <c:v>11.8</c:v>
                </c:pt>
                <c:pt idx="178">
                  <c:v>11.866666666666667</c:v>
                </c:pt>
                <c:pt idx="179">
                  <c:v>11.933333333333334</c:v>
                </c:pt>
                <c:pt idx="180">
                  <c:v>12</c:v>
                </c:pt>
                <c:pt idx="181">
                  <c:v>12.066666666666666</c:v>
                </c:pt>
                <c:pt idx="182">
                  <c:v>12.133333333333333</c:v>
                </c:pt>
                <c:pt idx="183">
                  <c:v>12.2</c:v>
                </c:pt>
                <c:pt idx="184">
                  <c:v>12.266666666666667</c:v>
                </c:pt>
                <c:pt idx="185">
                  <c:v>12.333333333333334</c:v>
                </c:pt>
                <c:pt idx="186">
                  <c:v>12.4</c:v>
                </c:pt>
                <c:pt idx="187">
                  <c:v>12.466666666666667</c:v>
                </c:pt>
                <c:pt idx="188">
                  <c:v>12.533333333333333</c:v>
                </c:pt>
                <c:pt idx="189">
                  <c:v>12.6</c:v>
                </c:pt>
                <c:pt idx="190">
                  <c:v>12.666666666666666</c:v>
                </c:pt>
                <c:pt idx="191">
                  <c:v>12.733333333333333</c:v>
                </c:pt>
                <c:pt idx="192">
                  <c:v>12.8</c:v>
                </c:pt>
                <c:pt idx="193">
                  <c:v>12.866666666666667</c:v>
                </c:pt>
                <c:pt idx="194">
                  <c:v>12.933333333333334</c:v>
                </c:pt>
                <c:pt idx="195">
                  <c:v>13</c:v>
                </c:pt>
                <c:pt idx="196">
                  <c:v>13.066666666666666</c:v>
                </c:pt>
                <c:pt idx="197">
                  <c:v>13.133333333333333</c:v>
                </c:pt>
                <c:pt idx="198">
                  <c:v>13.2</c:v>
                </c:pt>
                <c:pt idx="199">
                  <c:v>13.266666666666667</c:v>
                </c:pt>
                <c:pt idx="200">
                  <c:v>13.333333333333334</c:v>
                </c:pt>
                <c:pt idx="201">
                  <c:v>13.4</c:v>
                </c:pt>
                <c:pt idx="202">
                  <c:v>13.466666666666667</c:v>
                </c:pt>
                <c:pt idx="203">
                  <c:v>13.533333333333333</c:v>
                </c:pt>
                <c:pt idx="204">
                  <c:v>13.6</c:v>
                </c:pt>
                <c:pt idx="205">
                  <c:v>13.666666666666666</c:v>
                </c:pt>
                <c:pt idx="206">
                  <c:v>13.733333333333333</c:v>
                </c:pt>
                <c:pt idx="207">
                  <c:v>13.8</c:v>
                </c:pt>
                <c:pt idx="208">
                  <c:v>13.866666666666667</c:v>
                </c:pt>
                <c:pt idx="209">
                  <c:v>13.933333333333334</c:v>
                </c:pt>
                <c:pt idx="210">
                  <c:v>14</c:v>
                </c:pt>
                <c:pt idx="211">
                  <c:v>14.066666666666666</c:v>
                </c:pt>
                <c:pt idx="212">
                  <c:v>14.133333333333333</c:v>
                </c:pt>
                <c:pt idx="213">
                  <c:v>14.2</c:v>
                </c:pt>
                <c:pt idx="214">
                  <c:v>14.266666666666667</c:v>
                </c:pt>
                <c:pt idx="215">
                  <c:v>14.333333333333334</c:v>
                </c:pt>
                <c:pt idx="216">
                  <c:v>14.4</c:v>
                </c:pt>
                <c:pt idx="217">
                  <c:v>14.466666666666667</c:v>
                </c:pt>
                <c:pt idx="218">
                  <c:v>14.533333333333333</c:v>
                </c:pt>
                <c:pt idx="219">
                  <c:v>14.6</c:v>
                </c:pt>
                <c:pt idx="220">
                  <c:v>14.666666666666666</c:v>
                </c:pt>
                <c:pt idx="221">
                  <c:v>14.733333333333333</c:v>
                </c:pt>
                <c:pt idx="222">
                  <c:v>14.8</c:v>
                </c:pt>
                <c:pt idx="223">
                  <c:v>14.866666666666667</c:v>
                </c:pt>
                <c:pt idx="224">
                  <c:v>14.933333333333334</c:v>
                </c:pt>
                <c:pt idx="225">
                  <c:v>15</c:v>
                </c:pt>
                <c:pt idx="226">
                  <c:v>15.066666666666666</c:v>
                </c:pt>
                <c:pt idx="227">
                  <c:v>15.133333333333333</c:v>
                </c:pt>
                <c:pt idx="228">
                  <c:v>15.2</c:v>
                </c:pt>
                <c:pt idx="229">
                  <c:v>15.266666666666667</c:v>
                </c:pt>
                <c:pt idx="230">
                  <c:v>15.333333333333334</c:v>
                </c:pt>
                <c:pt idx="231">
                  <c:v>15.4</c:v>
                </c:pt>
                <c:pt idx="232">
                  <c:v>15.466666666666667</c:v>
                </c:pt>
                <c:pt idx="233">
                  <c:v>15.533333333333333</c:v>
                </c:pt>
                <c:pt idx="234">
                  <c:v>15.6</c:v>
                </c:pt>
                <c:pt idx="235">
                  <c:v>15.666666666666666</c:v>
                </c:pt>
                <c:pt idx="236">
                  <c:v>15.733333333333333</c:v>
                </c:pt>
                <c:pt idx="237">
                  <c:v>15.8</c:v>
                </c:pt>
                <c:pt idx="238">
                  <c:v>15.866666666666667</c:v>
                </c:pt>
                <c:pt idx="239">
                  <c:v>15.933333333333334</c:v>
                </c:pt>
                <c:pt idx="240">
                  <c:v>16</c:v>
                </c:pt>
                <c:pt idx="241">
                  <c:v>16.066666666666666</c:v>
                </c:pt>
                <c:pt idx="242">
                  <c:v>16.133333333333333</c:v>
                </c:pt>
                <c:pt idx="243">
                  <c:v>16.2</c:v>
                </c:pt>
                <c:pt idx="244">
                  <c:v>16.266666666666666</c:v>
                </c:pt>
                <c:pt idx="245">
                  <c:v>16.333333333333332</c:v>
                </c:pt>
                <c:pt idx="246">
                  <c:v>16.399999999999999</c:v>
                </c:pt>
                <c:pt idx="247">
                  <c:v>16.466666666666665</c:v>
                </c:pt>
                <c:pt idx="248">
                  <c:v>16.533333333333335</c:v>
                </c:pt>
                <c:pt idx="249">
                  <c:v>16.600000000000001</c:v>
                </c:pt>
                <c:pt idx="250">
                  <c:v>16.666666666666668</c:v>
                </c:pt>
                <c:pt idx="251">
                  <c:v>16.733333333333334</c:v>
                </c:pt>
                <c:pt idx="252">
                  <c:v>16.8</c:v>
                </c:pt>
                <c:pt idx="253">
                  <c:v>16.866666666666667</c:v>
                </c:pt>
                <c:pt idx="254">
                  <c:v>16.933333333333334</c:v>
                </c:pt>
                <c:pt idx="255">
                  <c:v>17</c:v>
                </c:pt>
                <c:pt idx="256">
                  <c:v>17.066666666666666</c:v>
                </c:pt>
                <c:pt idx="257">
                  <c:v>17.133333333333333</c:v>
                </c:pt>
                <c:pt idx="258">
                  <c:v>17.2</c:v>
                </c:pt>
                <c:pt idx="259">
                  <c:v>17.266666666666666</c:v>
                </c:pt>
                <c:pt idx="260">
                  <c:v>17.333333333333332</c:v>
                </c:pt>
                <c:pt idx="261">
                  <c:v>17.399999999999999</c:v>
                </c:pt>
                <c:pt idx="262">
                  <c:v>17.466666666666665</c:v>
                </c:pt>
                <c:pt idx="263">
                  <c:v>17.533333333333335</c:v>
                </c:pt>
                <c:pt idx="264">
                  <c:v>17.600000000000001</c:v>
                </c:pt>
                <c:pt idx="265">
                  <c:v>17.666666666666668</c:v>
                </c:pt>
                <c:pt idx="266">
                  <c:v>17.733333333333334</c:v>
                </c:pt>
                <c:pt idx="267">
                  <c:v>17.8</c:v>
                </c:pt>
                <c:pt idx="268">
                  <c:v>17.866666666666667</c:v>
                </c:pt>
                <c:pt idx="269">
                  <c:v>17.933333333333334</c:v>
                </c:pt>
                <c:pt idx="270">
                  <c:v>18</c:v>
                </c:pt>
                <c:pt idx="271">
                  <c:v>18.066666666666666</c:v>
                </c:pt>
                <c:pt idx="272">
                  <c:v>18.133333333333333</c:v>
                </c:pt>
                <c:pt idx="273">
                  <c:v>18.2</c:v>
                </c:pt>
                <c:pt idx="274">
                  <c:v>18.266666666666666</c:v>
                </c:pt>
                <c:pt idx="275">
                  <c:v>18.333333333333332</c:v>
                </c:pt>
                <c:pt idx="276">
                  <c:v>18.399999999999999</c:v>
                </c:pt>
                <c:pt idx="277">
                  <c:v>18.466666666666665</c:v>
                </c:pt>
                <c:pt idx="278">
                  <c:v>18.533333333333335</c:v>
                </c:pt>
                <c:pt idx="279">
                  <c:v>18.600000000000001</c:v>
                </c:pt>
                <c:pt idx="280">
                  <c:v>18.666666666666668</c:v>
                </c:pt>
                <c:pt idx="281">
                  <c:v>18.733333333333334</c:v>
                </c:pt>
                <c:pt idx="282">
                  <c:v>18.8</c:v>
                </c:pt>
                <c:pt idx="283">
                  <c:v>18.866666666666667</c:v>
                </c:pt>
                <c:pt idx="284">
                  <c:v>18.933333333333334</c:v>
                </c:pt>
                <c:pt idx="285">
                  <c:v>19</c:v>
                </c:pt>
                <c:pt idx="286">
                  <c:v>19.066666666666666</c:v>
                </c:pt>
                <c:pt idx="287">
                  <c:v>19.133333333333333</c:v>
                </c:pt>
                <c:pt idx="288">
                  <c:v>19.2</c:v>
                </c:pt>
                <c:pt idx="289">
                  <c:v>19.266666666666666</c:v>
                </c:pt>
                <c:pt idx="290">
                  <c:v>19.333333333333332</c:v>
                </c:pt>
                <c:pt idx="291">
                  <c:v>19.399999999999999</c:v>
                </c:pt>
                <c:pt idx="292">
                  <c:v>19.466666666666665</c:v>
                </c:pt>
                <c:pt idx="293">
                  <c:v>19.533333333333335</c:v>
                </c:pt>
                <c:pt idx="294">
                  <c:v>19.600000000000001</c:v>
                </c:pt>
                <c:pt idx="295">
                  <c:v>19.666666666666668</c:v>
                </c:pt>
                <c:pt idx="296">
                  <c:v>19.733333333333334</c:v>
                </c:pt>
                <c:pt idx="297">
                  <c:v>19.8</c:v>
                </c:pt>
                <c:pt idx="298">
                  <c:v>19.866666666666667</c:v>
                </c:pt>
                <c:pt idx="299">
                  <c:v>19.933333333333334</c:v>
                </c:pt>
                <c:pt idx="300">
                  <c:v>20</c:v>
                </c:pt>
                <c:pt idx="301">
                  <c:v>20.066666666666666</c:v>
                </c:pt>
                <c:pt idx="302">
                  <c:v>20.133333333333333</c:v>
                </c:pt>
                <c:pt idx="303">
                  <c:v>20.2</c:v>
                </c:pt>
                <c:pt idx="304">
                  <c:v>20.266666666666666</c:v>
                </c:pt>
                <c:pt idx="305">
                  <c:v>20.333333333333332</c:v>
                </c:pt>
                <c:pt idx="306">
                  <c:v>20.399999999999999</c:v>
                </c:pt>
                <c:pt idx="307">
                  <c:v>20.466666666666665</c:v>
                </c:pt>
                <c:pt idx="308">
                  <c:v>20.533333333333335</c:v>
                </c:pt>
                <c:pt idx="309">
                  <c:v>20.6</c:v>
                </c:pt>
                <c:pt idx="310">
                  <c:v>20.666666666666668</c:v>
                </c:pt>
                <c:pt idx="311">
                  <c:v>20.733333333333334</c:v>
                </c:pt>
                <c:pt idx="312">
                  <c:v>20.8</c:v>
                </c:pt>
                <c:pt idx="313">
                  <c:v>20.866666666666667</c:v>
                </c:pt>
                <c:pt idx="314">
                  <c:v>20.933333333333334</c:v>
                </c:pt>
                <c:pt idx="315">
                  <c:v>21</c:v>
                </c:pt>
                <c:pt idx="316">
                  <c:v>21.066666666666666</c:v>
                </c:pt>
                <c:pt idx="317">
                  <c:v>21.133333333333333</c:v>
                </c:pt>
                <c:pt idx="318">
                  <c:v>21.2</c:v>
                </c:pt>
                <c:pt idx="319">
                  <c:v>21.266666666666666</c:v>
                </c:pt>
                <c:pt idx="320">
                  <c:v>21.333333333333332</c:v>
                </c:pt>
                <c:pt idx="321">
                  <c:v>21.4</c:v>
                </c:pt>
                <c:pt idx="322">
                  <c:v>21.466666666666665</c:v>
                </c:pt>
                <c:pt idx="323">
                  <c:v>21.533333333333335</c:v>
                </c:pt>
                <c:pt idx="324">
                  <c:v>21.6</c:v>
                </c:pt>
                <c:pt idx="325">
                  <c:v>21.666666666666668</c:v>
                </c:pt>
                <c:pt idx="326">
                  <c:v>21.733333333333334</c:v>
                </c:pt>
                <c:pt idx="327">
                  <c:v>21.8</c:v>
                </c:pt>
                <c:pt idx="328">
                  <c:v>21.866666666666667</c:v>
                </c:pt>
                <c:pt idx="329">
                  <c:v>21.933333333333334</c:v>
                </c:pt>
                <c:pt idx="330">
                  <c:v>22</c:v>
                </c:pt>
                <c:pt idx="331">
                  <c:v>22.066666666666666</c:v>
                </c:pt>
                <c:pt idx="332">
                  <c:v>22.133333333333333</c:v>
                </c:pt>
                <c:pt idx="333">
                  <c:v>22.2</c:v>
                </c:pt>
                <c:pt idx="334">
                  <c:v>22.266666666666666</c:v>
                </c:pt>
                <c:pt idx="335">
                  <c:v>22.333333333333332</c:v>
                </c:pt>
                <c:pt idx="336">
                  <c:v>22.4</c:v>
                </c:pt>
                <c:pt idx="337">
                  <c:v>22.466666666666665</c:v>
                </c:pt>
                <c:pt idx="338">
                  <c:v>22.533333333333335</c:v>
                </c:pt>
                <c:pt idx="339">
                  <c:v>22.6</c:v>
                </c:pt>
                <c:pt idx="340">
                  <c:v>22.666666666666668</c:v>
                </c:pt>
                <c:pt idx="341">
                  <c:v>22.733333333333334</c:v>
                </c:pt>
                <c:pt idx="342">
                  <c:v>22.8</c:v>
                </c:pt>
                <c:pt idx="343">
                  <c:v>22.866666666666667</c:v>
                </c:pt>
                <c:pt idx="344">
                  <c:v>22.933333333333334</c:v>
                </c:pt>
                <c:pt idx="345">
                  <c:v>23</c:v>
                </c:pt>
                <c:pt idx="346">
                  <c:v>23.066666666666666</c:v>
                </c:pt>
                <c:pt idx="347">
                  <c:v>23.133333333333333</c:v>
                </c:pt>
                <c:pt idx="348">
                  <c:v>23.2</c:v>
                </c:pt>
                <c:pt idx="349">
                  <c:v>23.266666666666666</c:v>
                </c:pt>
                <c:pt idx="350">
                  <c:v>23.333333333333332</c:v>
                </c:pt>
                <c:pt idx="351">
                  <c:v>23.4</c:v>
                </c:pt>
                <c:pt idx="352">
                  <c:v>23.466666666666665</c:v>
                </c:pt>
                <c:pt idx="353">
                  <c:v>23.533333333333335</c:v>
                </c:pt>
                <c:pt idx="354">
                  <c:v>23.6</c:v>
                </c:pt>
                <c:pt idx="355">
                  <c:v>23.666666666666668</c:v>
                </c:pt>
                <c:pt idx="356">
                  <c:v>23.733333333333334</c:v>
                </c:pt>
                <c:pt idx="357">
                  <c:v>23.8</c:v>
                </c:pt>
                <c:pt idx="358">
                  <c:v>23.866666666666667</c:v>
                </c:pt>
                <c:pt idx="359">
                  <c:v>23.933333333333334</c:v>
                </c:pt>
                <c:pt idx="360">
                  <c:v>24</c:v>
                </c:pt>
                <c:pt idx="361">
                  <c:v>24.066666666666666</c:v>
                </c:pt>
              </c:numCache>
            </c:numRef>
          </c:xVal>
          <c:yVal>
            <c:numRef>
              <c:f>Sheet8!$J$4:$J$365</c:f>
              <c:numCache>
                <c:formatCode>General</c:formatCode>
                <c:ptCount val="362"/>
                <c:pt idx="0">
                  <c:v>4.1666666666666664E-2</c:v>
                </c:pt>
                <c:pt idx="1">
                  <c:v>8.3333333333333332E-3</c:v>
                </c:pt>
                <c:pt idx="2">
                  <c:v>0.1</c:v>
                </c:pt>
                <c:pt idx="3">
                  <c:v>5.8333333333333334E-2</c:v>
                </c:pt>
                <c:pt idx="4">
                  <c:v>4.1666666666666664E-2</c:v>
                </c:pt>
                <c:pt idx="5">
                  <c:v>0</c:v>
                </c:pt>
                <c:pt idx="6">
                  <c:v>2.5000000000000001E-2</c:v>
                </c:pt>
                <c:pt idx="7">
                  <c:v>1.6666666666666666E-2</c:v>
                </c:pt>
                <c:pt idx="8">
                  <c:v>1.6666666666666666E-2</c:v>
                </c:pt>
                <c:pt idx="9">
                  <c:v>5.8333333333333334E-2</c:v>
                </c:pt>
                <c:pt idx="10">
                  <c:v>0.05</c:v>
                </c:pt>
                <c:pt idx="11">
                  <c:v>3.3333333333333333E-2</c:v>
                </c:pt>
                <c:pt idx="12">
                  <c:v>2.5000000000000001E-2</c:v>
                </c:pt>
                <c:pt idx="13">
                  <c:v>6.6666666666666666E-2</c:v>
                </c:pt>
                <c:pt idx="14">
                  <c:v>0.22500000000000001</c:v>
                </c:pt>
                <c:pt idx="15">
                  <c:v>9.166666666666666E-2</c:v>
                </c:pt>
                <c:pt idx="16">
                  <c:v>0.16666666666666666</c:v>
                </c:pt>
                <c:pt idx="17">
                  <c:v>0.05</c:v>
                </c:pt>
                <c:pt idx="18">
                  <c:v>0.1</c:v>
                </c:pt>
                <c:pt idx="19">
                  <c:v>2.5000000000000001E-2</c:v>
                </c:pt>
                <c:pt idx="20">
                  <c:v>5.8333333333333334E-2</c:v>
                </c:pt>
                <c:pt idx="21">
                  <c:v>0.05</c:v>
                </c:pt>
                <c:pt idx="22">
                  <c:v>3.3333333333333333E-2</c:v>
                </c:pt>
                <c:pt idx="23">
                  <c:v>2.5000000000000001E-2</c:v>
                </c:pt>
                <c:pt idx="24">
                  <c:v>3.3333333333333333E-2</c:v>
                </c:pt>
                <c:pt idx="25">
                  <c:v>0.05</c:v>
                </c:pt>
                <c:pt idx="26">
                  <c:v>0.14166666666666666</c:v>
                </c:pt>
                <c:pt idx="27">
                  <c:v>7.4999999999999997E-2</c:v>
                </c:pt>
                <c:pt idx="28">
                  <c:v>0.05</c:v>
                </c:pt>
                <c:pt idx="29">
                  <c:v>6.6666666666666666E-2</c:v>
                </c:pt>
                <c:pt idx="30">
                  <c:v>1.6666666666666666E-2</c:v>
                </c:pt>
                <c:pt idx="31">
                  <c:v>0.125</c:v>
                </c:pt>
                <c:pt idx="32">
                  <c:v>6.6666666666666666E-2</c:v>
                </c:pt>
                <c:pt idx="33">
                  <c:v>5.8333333333333334E-2</c:v>
                </c:pt>
                <c:pt idx="34">
                  <c:v>9.166666666666666E-2</c:v>
                </c:pt>
                <c:pt idx="35">
                  <c:v>0.05</c:v>
                </c:pt>
                <c:pt idx="36">
                  <c:v>3.3333333333333333E-2</c:v>
                </c:pt>
                <c:pt idx="37">
                  <c:v>0.11666666666666667</c:v>
                </c:pt>
                <c:pt idx="38">
                  <c:v>0.11666666666666667</c:v>
                </c:pt>
                <c:pt idx="39">
                  <c:v>0.13333333333333333</c:v>
                </c:pt>
                <c:pt idx="40">
                  <c:v>0.05</c:v>
                </c:pt>
                <c:pt idx="41">
                  <c:v>6.6666666666666666E-2</c:v>
                </c:pt>
                <c:pt idx="42">
                  <c:v>0.6166666666666667</c:v>
                </c:pt>
                <c:pt idx="43">
                  <c:v>1.6666666666666666E-2</c:v>
                </c:pt>
                <c:pt idx="44">
                  <c:v>0.15833333333333333</c:v>
                </c:pt>
                <c:pt idx="45">
                  <c:v>4.1666666666666664E-2</c:v>
                </c:pt>
                <c:pt idx="46">
                  <c:v>0</c:v>
                </c:pt>
                <c:pt idx="47">
                  <c:v>2.5000000000000001E-2</c:v>
                </c:pt>
                <c:pt idx="48">
                  <c:v>0.1</c:v>
                </c:pt>
                <c:pt idx="49">
                  <c:v>7.4999999999999997E-2</c:v>
                </c:pt>
                <c:pt idx="50">
                  <c:v>6.6666666666666666E-2</c:v>
                </c:pt>
                <c:pt idx="51">
                  <c:v>3.3333333333333333E-2</c:v>
                </c:pt>
                <c:pt idx="52">
                  <c:v>5.8333333333333334E-2</c:v>
                </c:pt>
                <c:pt idx="53">
                  <c:v>5.8333333333333334E-2</c:v>
                </c:pt>
                <c:pt idx="54">
                  <c:v>2.5000000000000001E-2</c:v>
                </c:pt>
                <c:pt idx="55">
                  <c:v>7.4999999999999997E-2</c:v>
                </c:pt>
                <c:pt idx="56">
                  <c:v>4.1666666666666664E-2</c:v>
                </c:pt>
                <c:pt idx="57">
                  <c:v>0.05</c:v>
                </c:pt>
                <c:pt idx="58">
                  <c:v>4.1666666666666664E-2</c:v>
                </c:pt>
                <c:pt idx="59">
                  <c:v>5.8333333333333334E-2</c:v>
                </c:pt>
                <c:pt idx="60">
                  <c:v>5.8333333333333334E-2</c:v>
                </c:pt>
                <c:pt idx="61">
                  <c:v>9.166666666666666E-2</c:v>
                </c:pt>
                <c:pt idx="62">
                  <c:v>0.05</c:v>
                </c:pt>
                <c:pt idx="63">
                  <c:v>0.1</c:v>
                </c:pt>
                <c:pt idx="64">
                  <c:v>5.8333333333333334E-2</c:v>
                </c:pt>
                <c:pt idx="65">
                  <c:v>7.4999999999999997E-2</c:v>
                </c:pt>
                <c:pt idx="66">
                  <c:v>6.6666666666666666E-2</c:v>
                </c:pt>
                <c:pt idx="67">
                  <c:v>4.1666666666666664E-2</c:v>
                </c:pt>
                <c:pt idx="68">
                  <c:v>0.05</c:v>
                </c:pt>
                <c:pt idx="69">
                  <c:v>5.8333333333333334E-2</c:v>
                </c:pt>
                <c:pt idx="70">
                  <c:v>5.8333333333333334E-2</c:v>
                </c:pt>
                <c:pt idx="71">
                  <c:v>2.5000000000000001E-2</c:v>
                </c:pt>
                <c:pt idx="72">
                  <c:v>7.4999999999999997E-2</c:v>
                </c:pt>
                <c:pt idx="73">
                  <c:v>0</c:v>
                </c:pt>
                <c:pt idx="74">
                  <c:v>0.1</c:v>
                </c:pt>
                <c:pt idx="75">
                  <c:v>0.10833333333333334</c:v>
                </c:pt>
                <c:pt idx="76">
                  <c:v>0.05</c:v>
                </c:pt>
                <c:pt idx="77">
                  <c:v>9.166666666666666E-2</c:v>
                </c:pt>
                <c:pt idx="78">
                  <c:v>0.13333333333333333</c:v>
                </c:pt>
                <c:pt idx="79">
                  <c:v>6.6666666666666666E-2</c:v>
                </c:pt>
                <c:pt idx="80">
                  <c:v>3.3333333333333333E-2</c:v>
                </c:pt>
                <c:pt idx="81">
                  <c:v>6.6666666666666666E-2</c:v>
                </c:pt>
                <c:pt idx="82">
                  <c:v>2.5000000000000001E-2</c:v>
                </c:pt>
                <c:pt idx="83">
                  <c:v>0</c:v>
                </c:pt>
                <c:pt idx="84">
                  <c:v>2.5000000000000001E-2</c:v>
                </c:pt>
                <c:pt idx="85">
                  <c:v>7.4999999999999997E-2</c:v>
                </c:pt>
                <c:pt idx="86">
                  <c:v>4.1666666666666664E-2</c:v>
                </c:pt>
                <c:pt idx="87">
                  <c:v>9.166666666666666E-2</c:v>
                </c:pt>
                <c:pt idx="88">
                  <c:v>8.3333333333333329E-2</c:v>
                </c:pt>
                <c:pt idx="89">
                  <c:v>0.13333333333333333</c:v>
                </c:pt>
                <c:pt idx="90">
                  <c:v>0.15833333333333333</c:v>
                </c:pt>
                <c:pt idx="91">
                  <c:v>0.23333333333333334</c:v>
                </c:pt>
                <c:pt idx="92">
                  <c:v>3.3333333333333333E-2</c:v>
                </c:pt>
                <c:pt idx="93">
                  <c:v>0.10833333333333334</c:v>
                </c:pt>
                <c:pt idx="94">
                  <c:v>0.1</c:v>
                </c:pt>
                <c:pt idx="95">
                  <c:v>8.3333333333333329E-2</c:v>
                </c:pt>
                <c:pt idx="96">
                  <c:v>1.6666666666666666E-2</c:v>
                </c:pt>
                <c:pt idx="97">
                  <c:v>0.05</c:v>
                </c:pt>
                <c:pt idx="98">
                  <c:v>0.2</c:v>
                </c:pt>
                <c:pt idx="99">
                  <c:v>7.4999999999999997E-2</c:v>
                </c:pt>
                <c:pt idx="100">
                  <c:v>5.8333333333333334E-2</c:v>
                </c:pt>
                <c:pt idx="101">
                  <c:v>0.05</c:v>
                </c:pt>
                <c:pt idx="102">
                  <c:v>7.4999999999999997E-2</c:v>
                </c:pt>
                <c:pt idx="103">
                  <c:v>0.10833333333333334</c:v>
                </c:pt>
                <c:pt idx="104">
                  <c:v>0.27500000000000002</c:v>
                </c:pt>
                <c:pt idx="105">
                  <c:v>0.91666666666666663</c:v>
                </c:pt>
                <c:pt idx="106">
                  <c:v>0.95</c:v>
                </c:pt>
                <c:pt idx="107">
                  <c:v>0.97499999999999998</c:v>
                </c:pt>
                <c:pt idx="108">
                  <c:v>0.97499999999999998</c:v>
                </c:pt>
                <c:pt idx="109">
                  <c:v>0.97499999999999998</c:v>
                </c:pt>
                <c:pt idx="110">
                  <c:v>0.98333333333333328</c:v>
                </c:pt>
                <c:pt idx="111">
                  <c:v>0.98333333333333328</c:v>
                </c:pt>
                <c:pt idx="112">
                  <c:v>0.92500000000000004</c:v>
                </c:pt>
                <c:pt idx="113">
                  <c:v>0.94166666666666665</c:v>
                </c:pt>
                <c:pt idx="114">
                  <c:v>0.93333333333333335</c:v>
                </c:pt>
                <c:pt idx="115">
                  <c:v>0.90833333333333333</c:v>
                </c:pt>
                <c:pt idx="116">
                  <c:v>0.97499999999999998</c:v>
                </c:pt>
                <c:pt idx="117">
                  <c:v>0.96666666666666667</c:v>
                </c:pt>
                <c:pt idx="118">
                  <c:v>0.9916666666666667</c:v>
                </c:pt>
                <c:pt idx="119">
                  <c:v>0.98333333333333328</c:v>
                </c:pt>
                <c:pt idx="120">
                  <c:v>0.15</c:v>
                </c:pt>
                <c:pt idx="121">
                  <c:v>9.166666666666666E-2</c:v>
                </c:pt>
                <c:pt idx="122">
                  <c:v>7.4999999999999997E-2</c:v>
                </c:pt>
                <c:pt idx="123">
                  <c:v>5.8333333333333334E-2</c:v>
                </c:pt>
                <c:pt idx="124">
                  <c:v>0.19166666666666668</c:v>
                </c:pt>
                <c:pt idx="125">
                  <c:v>3.3333333333333333E-2</c:v>
                </c:pt>
                <c:pt idx="126">
                  <c:v>3.3333333333333333E-2</c:v>
                </c:pt>
                <c:pt idx="127">
                  <c:v>0.10833333333333334</c:v>
                </c:pt>
                <c:pt idx="128">
                  <c:v>0.1</c:v>
                </c:pt>
                <c:pt idx="129">
                  <c:v>9.166666666666666E-2</c:v>
                </c:pt>
                <c:pt idx="130">
                  <c:v>0.11666666666666667</c:v>
                </c:pt>
                <c:pt idx="131">
                  <c:v>0.27500000000000002</c:v>
                </c:pt>
                <c:pt idx="132">
                  <c:v>0</c:v>
                </c:pt>
                <c:pt idx="133">
                  <c:v>2.5000000000000001E-2</c:v>
                </c:pt>
                <c:pt idx="134">
                  <c:v>0.10833333333333334</c:v>
                </c:pt>
                <c:pt idx="135">
                  <c:v>0.19166666666666668</c:v>
                </c:pt>
                <c:pt idx="136">
                  <c:v>0.19166666666666668</c:v>
                </c:pt>
                <c:pt idx="137">
                  <c:v>0.10833333333333334</c:v>
                </c:pt>
                <c:pt idx="138">
                  <c:v>8.3333333333333329E-2</c:v>
                </c:pt>
                <c:pt idx="139">
                  <c:v>0.125</c:v>
                </c:pt>
                <c:pt idx="140">
                  <c:v>5.8333333333333334E-2</c:v>
                </c:pt>
                <c:pt idx="141">
                  <c:v>0.27500000000000002</c:v>
                </c:pt>
                <c:pt idx="142">
                  <c:v>0.15</c:v>
                </c:pt>
                <c:pt idx="143">
                  <c:v>0.24166666666666667</c:v>
                </c:pt>
                <c:pt idx="144">
                  <c:v>0.43333333333333335</c:v>
                </c:pt>
                <c:pt idx="145">
                  <c:v>0.16666666666666666</c:v>
                </c:pt>
                <c:pt idx="146">
                  <c:v>0.13333333333333333</c:v>
                </c:pt>
                <c:pt idx="147">
                  <c:v>6.6666666666666666E-2</c:v>
                </c:pt>
                <c:pt idx="148">
                  <c:v>0.13333333333333333</c:v>
                </c:pt>
                <c:pt idx="149">
                  <c:v>0.10833333333333334</c:v>
                </c:pt>
                <c:pt idx="150">
                  <c:v>0.20833333333333334</c:v>
                </c:pt>
                <c:pt idx="151">
                  <c:v>7.4999999999999997E-2</c:v>
                </c:pt>
                <c:pt idx="152">
                  <c:v>0.20833333333333334</c:v>
                </c:pt>
                <c:pt idx="153">
                  <c:v>8.3333333333333332E-3</c:v>
                </c:pt>
                <c:pt idx="154">
                  <c:v>0.05</c:v>
                </c:pt>
                <c:pt idx="155">
                  <c:v>0.23333333333333334</c:v>
                </c:pt>
                <c:pt idx="156">
                  <c:v>0.29166666666666669</c:v>
                </c:pt>
                <c:pt idx="157">
                  <c:v>0.20833333333333334</c:v>
                </c:pt>
                <c:pt idx="158">
                  <c:v>0.11666666666666667</c:v>
                </c:pt>
                <c:pt idx="159">
                  <c:v>0.13333333333333333</c:v>
                </c:pt>
                <c:pt idx="160">
                  <c:v>0.18333333333333332</c:v>
                </c:pt>
                <c:pt idx="161">
                  <c:v>0.18333333333333332</c:v>
                </c:pt>
                <c:pt idx="162">
                  <c:v>6.6666666666666666E-2</c:v>
                </c:pt>
                <c:pt idx="163">
                  <c:v>0.15</c:v>
                </c:pt>
                <c:pt idx="164">
                  <c:v>0.19166666666666668</c:v>
                </c:pt>
                <c:pt idx="165">
                  <c:v>8.3333333333333329E-2</c:v>
                </c:pt>
                <c:pt idx="166">
                  <c:v>9.166666666666666E-2</c:v>
                </c:pt>
                <c:pt idx="167">
                  <c:v>0.1</c:v>
                </c:pt>
                <c:pt idx="168">
                  <c:v>0.32500000000000001</c:v>
                </c:pt>
                <c:pt idx="169">
                  <c:v>0.41666666666666669</c:v>
                </c:pt>
                <c:pt idx="170">
                  <c:v>0.30833333333333335</c:v>
                </c:pt>
                <c:pt idx="171">
                  <c:v>6.6666666666666666E-2</c:v>
                </c:pt>
                <c:pt idx="172">
                  <c:v>7.4999999999999997E-2</c:v>
                </c:pt>
                <c:pt idx="173">
                  <c:v>4.1666666666666664E-2</c:v>
                </c:pt>
                <c:pt idx="174">
                  <c:v>0.125</c:v>
                </c:pt>
                <c:pt idx="175">
                  <c:v>0.13333333333333333</c:v>
                </c:pt>
                <c:pt idx="176">
                  <c:v>0.05</c:v>
                </c:pt>
                <c:pt idx="177">
                  <c:v>9.166666666666666E-2</c:v>
                </c:pt>
                <c:pt idx="178">
                  <c:v>7.4999999999999997E-2</c:v>
                </c:pt>
                <c:pt idx="179">
                  <c:v>7.4999999999999997E-2</c:v>
                </c:pt>
                <c:pt idx="180">
                  <c:v>0.375</c:v>
                </c:pt>
                <c:pt idx="181">
                  <c:v>0.17499999999999999</c:v>
                </c:pt>
                <c:pt idx="182">
                  <c:v>0.16666666666666666</c:v>
                </c:pt>
                <c:pt idx="183">
                  <c:v>0.11666666666666667</c:v>
                </c:pt>
                <c:pt idx="184">
                  <c:v>8.3333333333333329E-2</c:v>
                </c:pt>
                <c:pt idx="185">
                  <c:v>0.05</c:v>
                </c:pt>
                <c:pt idx="186">
                  <c:v>0.19166666666666668</c:v>
                </c:pt>
                <c:pt idx="187">
                  <c:v>0.10833333333333334</c:v>
                </c:pt>
                <c:pt idx="188">
                  <c:v>0.16666666666666666</c:v>
                </c:pt>
                <c:pt idx="189">
                  <c:v>0.15</c:v>
                </c:pt>
                <c:pt idx="190">
                  <c:v>0.1</c:v>
                </c:pt>
                <c:pt idx="191">
                  <c:v>8.3333333333333329E-2</c:v>
                </c:pt>
                <c:pt idx="192">
                  <c:v>0.25</c:v>
                </c:pt>
                <c:pt idx="193">
                  <c:v>0.15833333333333333</c:v>
                </c:pt>
                <c:pt idx="194">
                  <c:v>0.45833333333333331</c:v>
                </c:pt>
                <c:pt idx="195">
                  <c:v>5.8333333333333334E-2</c:v>
                </c:pt>
                <c:pt idx="196">
                  <c:v>5.8333333333333334E-2</c:v>
                </c:pt>
                <c:pt idx="197">
                  <c:v>0.15833333333333333</c:v>
                </c:pt>
                <c:pt idx="198">
                  <c:v>0.125</c:v>
                </c:pt>
                <c:pt idx="199">
                  <c:v>8.3333333333333329E-2</c:v>
                </c:pt>
                <c:pt idx="200">
                  <c:v>0.11666666666666667</c:v>
                </c:pt>
                <c:pt idx="201">
                  <c:v>5.8333333333333334E-2</c:v>
                </c:pt>
                <c:pt idx="202">
                  <c:v>0.11666666666666667</c:v>
                </c:pt>
                <c:pt idx="203">
                  <c:v>9.166666666666666E-2</c:v>
                </c:pt>
                <c:pt idx="204">
                  <c:v>0.17499999999999999</c:v>
                </c:pt>
                <c:pt idx="205">
                  <c:v>0.11666666666666667</c:v>
                </c:pt>
                <c:pt idx="206">
                  <c:v>0.13333333333333333</c:v>
                </c:pt>
                <c:pt idx="207">
                  <c:v>0.2</c:v>
                </c:pt>
                <c:pt idx="208">
                  <c:v>0.16666666666666666</c:v>
                </c:pt>
                <c:pt idx="209">
                  <c:v>0.1</c:v>
                </c:pt>
                <c:pt idx="210">
                  <c:v>0.13333333333333333</c:v>
                </c:pt>
                <c:pt idx="211">
                  <c:v>0.16666666666666666</c:v>
                </c:pt>
                <c:pt idx="212">
                  <c:v>0.15833333333333333</c:v>
                </c:pt>
                <c:pt idx="213">
                  <c:v>0.1</c:v>
                </c:pt>
                <c:pt idx="214">
                  <c:v>5.8333333333333334E-2</c:v>
                </c:pt>
                <c:pt idx="215">
                  <c:v>3.3333333333333333E-2</c:v>
                </c:pt>
                <c:pt idx="216">
                  <c:v>0.10833333333333334</c:v>
                </c:pt>
                <c:pt idx="217">
                  <c:v>0.15833333333333333</c:v>
                </c:pt>
                <c:pt idx="218">
                  <c:v>0.28333333333333333</c:v>
                </c:pt>
                <c:pt idx="219">
                  <c:v>0.29166666666666669</c:v>
                </c:pt>
                <c:pt idx="220">
                  <c:v>0.125</c:v>
                </c:pt>
                <c:pt idx="221">
                  <c:v>7.4999999999999997E-2</c:v>
                </c:pt>
                <c:pt idx="222">
                  <c:v>0.24166666666666667</c:v>
                </c:pt>
                <c:pt idx="223">
                  <c:v>0.1</c:v>
                </c:pt>
                <c:pt idx="224">
                  <c:v>0.17499999999999999</c:v>
                </c:pt>
                <c:pt idx="225">
                  <c:v>0.19166666666666668</c:v>
                </c:pt>
                <c:pt idx="226">
                  <c:v>0.13333333333333333</c:v>
                </c:pt>
                <c:pt idx="227">
                  <c:v>0.14166666666666666</c:v>
                </c:pt>
                <c:pt idx="228">
                  <c:v>5.8333333333333334E-2</c:v>
                </c:pt>
                <c:pt idx="229">
                  <c:v>0.1</c:v>
                </c:pt>
                <c:pt idx="230">
                  <c:v>0.15833333333333333</c:v>
                </c:pt>
                <c:pt idx="231">
                  <c:v>0.23333333333333334</c:v>
                </c:pt>
                <c:pt idx="232">
                  <c:v>0.16666666666666666</c:v>
                </c:pt>
                <c:pt idx="233">
                  <c:v>0.65833333333333333</c:v>
                </c:pt>
                <c:pt idx="234">
                  <c:v>0.16666666666666666</c:v>
                </c:pt>
                <c:pt idx="235">
                  <c:v>7.4999999999999997E-2</c:v>
                </c:pt>
                <c:pt idx="236">
                  <c:v>0.10833333333333334</c:v>
                </c:pt>
                <c:pt idx="237">
                  <c:v>0.27500000000000002</c:v>
                </c:pt>
                <c:pt idx="238">
                  <c:v>0.17499999999999999</c:v>
                </c:pt>
                <c:pt idx="239">
                  <c:v>0.24166666666666667</c:v>
                </c:pt>
                <c:pt idx="240">
                  <c:v>0.375</c:v>
                </c:pt>
                <c:pt idx="241">
                  <c:v>0.90833333333333333</c:v>
                </c:pt>
                <c:pt idx="242">
                  <c:v>0.98333333333333328</c:v>
                </c:pt>
                <c:pt idx="243">
                  <c:v>0.98333333333333328</c:v>
                </c:pt>
                <c:pt idx="244">
                  <c:v>0.8666666666666667</c:v>
                </c:pt>
                <c:pt idx="245">
                  <c:v>0.97499999999999998</c:v>
                </c:pt>
                <c:pt idx="246">
                  <c:v>0.9916666666666667</c:v>
                </c:pt>
                <c:pt idx="247">
                  <c:v>0.98333333333333328</c:v>
                </c:pt>
                <c:pt idx="248">
                  <c:v>0.92500000000000004</c:v>
                </c:pt>
                <c:pt idx="249">
                  <c:v>0.94166666666666665</c:v>
                </c:pt>
                <c:pt idx="250">
                  <c:v>0.98333333333333328</c:v>
                </c:pt>
                <c:pt idx="251">
                  <c:v>0.9</c:v>
                </c:pt>
                <c:pt idx="252">
                  <c:v>0.97499999999999998</c:v>
                </c:pt>
                <c:pt idx="253">
                  <c:v>0.96666666666666667</c:v>
                </c:pt>
                <c:pt idx="254">
                  <c:v>0.875</c:v>
                </c:pt>
                <c:pt idx="255">
                  <c:v>0.98333333333333328</c:v>
                </c:pt>
                <c:pt idx="256">
                  <c:v>0.05</c:v>
                </c:pt>
                <c:pt idx="257">
                  <c:v>0.1</c:v>
                </c:pt>
                <c:pt idx="258">
                  <c:v>0.05</c:v>
                </c:pt>
                <c:pt idx="259">
                  <c:v>3.3333333333333333E-2</c:v>
                </c:pt>
                <c:pt idx="260">
                  <c:v>0</c:v>
                </c:pt>
                <c:pt idx="261">
                  <c:v>0</c:v>
                </c:pt>
                <c:pt idx="262">
                  <c:v>4.1666666666666664E-2</c:v>
                </c:pt>
                <c:pt idx="263">
                  <c:v>6.6666666666666666E-2</c:v>
                </c:pt>
                <c:pt idx="264">
                  <c:v>6.6666666666666666E-2</c:v>
                </c:pt>
                <c:pt idx="265">
                  <c:v>0.1</c:v>
                </c:pt>
                <c:pt idx="266">
                  <c:v>2.5000000000000001E-2</c:v>
                </c:pt>
                <c:pt idx="267">
                  <c:v>1.6666666666666666E-2</c:v>
                </c:pt>
                <c:pt idx="268">
                  <c:v>1.6666666666666666E-2</c:v>
                </c:pt>
                <c:pt idx="269">
                  <c:v>3.3333333333333333E-2</c:v>
                </c:pt>
                <c:pt idx="270">
                  <c:v>7.4999999999999997E-2</c:v>
                </c:pt>
                <c:pt idx="271">
                  <c:v>1.6666666666666666E-2</c:v>
                </c:pt>
                <c:pt idx="272">
                  <c:v>4.1666666666666664E-2</c:v>
                </c:pt>
                <c:pt idx="273">
                  <c:v>0.05</c:v>
                </c:pt>
                <c:pt idx="274">
                  <c:v>2.5000000000000001E-2</c:v>
                </c:pt>
                <c:pt idx="275">
                  <c:v>5.8333333333333334E-2</c:v>
                </c:pt>
                <c:pt idx="276">
                  <c:v>4.1666666666666664E-2</c:v>
                </c:pt>
                <c:pt idx="277">
                  <c:v>2.5000000000000001E-2</c:v>
                </c:pt>
                <c:pt idx="278">
                  <c:v>0.24166666666666667</c:v>
                </c:pt>
                <c:pt idx="279">
                  <c:v>0.05</c:v>
                </c:pt>
                <c:pt idx="280">
                  <c:v>8.3333333333333332E-3</c:v>
                </c:pt>
                <c:pt idx="281">
                  <c:v>0</c:v>
                </c:pt>
                <c:pt idx="282">
                  <c:v>1.6666666666666666E-2</c:v>
                </c:pt>
                <c:pt idx="283">
                  <c:v>8.3333333333333332E-3</c:v>
                </c:pt>
                <c:pt idx="284">
                  <c:v>7.4999999999999997E-2</c:v>
                </c:pt>
                <c:pt idx="285">
                  <c:v>8.3333333333333329E-2</c:v>
                </c:pt>
                <c:pt idx="286">
                  <c:v>0.11666666666666667</c:v>
                </c:pt>
                <c:pt idx="287">
                  <c:v>0.13333333333333333</c:v>
                </c:pt>
                <c:pt idx="288">
                  <c:v>0.11666666666666667</c:v>
                </c:pt>
                <c:pt idx="289">
                  <c:v>9.166666666666666E-2</c:v>
                </c:pt>
                <c:pt idx="290">
                  <c:v>5.8333333333333334E-2</c:v>
                </c:pt>
                <c:pt idx="291">
                  <c:v>0.05</c:v>
                </c:pt>
                <c:pt idx="292">
                  <c:v>2.5000000000000001E-2</c:v>
                </c:pt>
                <c:pt idx="293">
                  <c:v>3.3333333333333333E-2</c:v>
                </c:pt>
                <c:pt idx="294">
                  <c:v>9.166666666666666E-2</c:v>
                </c:pt>
                <c:pt idx="295">
                  <c:v>8.3333333333333332E-3</c:v>
                </c:pt>
                <c:pt idx="296">
                  <c:v>0</c:v>
                </c:pt>
                <c:pt idx="297">
                  <c:v>6.6666666666666666E-2</c:v>
                </c:pt>
                <c:pt idx="298">
                  <c:v>0.1</c:v>
                </c:pt>
                <c:pt idx="299">
                  <c:v>0.19166666666666668</c:v>
                </c:pt>
                <c:pt idx="300">
                  <c:v>5.8333333333333334E-2</c:v>
                </c:pt>
                <c:pt idx="301">
                  <c:v>0.13333333333333333</c:v>
                </c:pt>
                <c:pt idx="302">
                  <c:v>0.11666666666666667</c:v>
                </c:pt>
                <c:pt idx="303">
                  <c:v>0.15833333333333333</c:v>
                </c:pt>
                <c:pt idx="304">
                  <c:v>0.23333333333333334</c:v>
                </c:pt>
                <c:pt idx="305">
                  <c:v>0.23333333333333334</c:v>
                </c:pt>
                <c:pt idx="306">
                  <c:v>0.17499999999999999</c:v>
                </c:pt>
                <c:pt idx="307">
                  <c:v>2.5000000000000001E-2</c:v>
                </c:pt>
                <c:pt idx="308">
                  <c:v>0</c:v>
                </c:pt>
                <c:pt idx="309">
                  <c:v>3.3333333333333333E-2</c:v>
                </c:pt>
                <c:pt idx="310">
                  <c:v>0.05</c:v>
                </c:pt>
                <c:pt idx="311">
                  <c:v>0.1</c:v>
                </c:pt>
                <c:pt idx="312">
                  <c:v>5.8333333333333334E-2</c:v>
                </c:pt>
                <c:pt idx="313">
                  <c:v>5.8333333333333334E-2</c:v>
                </c:pt>
                <c:pt idx="314">
                  <c:v>4.1666666666666664E-2</c:v>
                </c:pt>
                <c:pt idx="315">
                  <c:v>4.1666666666666664E-2</c:v>
                </c:pt>
                <c:pt idx="316">
                  <c:v>0.18333333333333332</c:v>
                </c:pt>
                <c:pt idx="317">
                  <c:v>0.05</c:v>
                </c:pt>
                <c:pt idx="318">
                  <c:v>2.5000000000000001E-2</c:v>
                </c:pt>
                <c:pt idx="319">
                  <c:v>0</c:v>
                </c:pt>
                <c:pt idx="320">
                  <c:v>2.5000000000000001E-2</c:v>
                </c:pt>
                <c:pt idx="321">
                  <c:v>0.18333333333333332</c:v>
                </c:pt>
                <c:pt idx="322">
                  <c:v>8.3333333333333332E-3</c:v>
                </c:pt>
                <c:pt idx="323">
                  <c:v>0</c:v>
                </c:pt>
                <c:pt idx="324">
                  <c:v>2.5000000000000001E-2</c:v>
                </c:pt>
                <c:pt idx="325">
                  <c:v>0.14166666666666666</c:v>
                </c:pt>
                <c:pt idx="326">
                  <c:v>9.166666666666666E-2</c:v>
                </c:pt>
                <c:pt idx="327">
                  <c:v>0.23333333333333334</c:v>
                </c:pt>
                <c:pt idx="328">
                  <c:v>0.14166666666666666</c:v>
                </c:pt>
                <c:pt idx="329">
                  <c:v>0.16666666666666666</c:v>
                </c:pt>
                <c:pt idx="330">
                  <c:v>0.23333333333333334</c:v>
                </c:pt>
                <c:pt idx="331">
                  <c:v>2.5000000000000001E-2</c:v>
                </c:pt>
                <c:pt idx="332">
                  <c:v>5.8333333333333334E-2</c:v>
                </c:pt>
                <c:pt idx="333">
                  <c:v>4.1666666666666664E-2</c:v>
                </c:pt>
                <c:pt idx="334">
                  <c:v>8.3333333333333329E-2</c:v>
                </c:pt>
                <c:pt idx="335">
                  <c:v>0.05</c:v>
                </c:pt>
                <c:pt idx="336">
                  <c:v>0.1</c:v>
                </c:pt>
                <c:pt idx="337">
                  <c:v>7.4999999999999997E-2</c:v>
                </c:pt>
                <c:pt idx="338">
                  <c:v>7.4999999999999997E-2</c:v>
                </c:pt>
                <c:pt idx="339">
                  <c:v>9.166666666666666E-2</c:v>
                </c:pt>
                <c:pt idx="340">
                  <c:v>3.3333333333333333E-2</c:v>
                </c:pt>
                <c:pt idx="341">
                  <c:v>7.4999999999999997E-2</c:v>
                </c:pt>
                <c:pt idx="342">
                  <c:v>7.4999999999999997E-2</c:v>
                </c:pt>
                <c:pt idx="343">
                  <c:v>2.5000000000000001E-2</c:v>
                </c:pt>
                <c:pt idx="344">
                  <c:v>5.8333333333333334E-2</c:v>
                </c:pt>
                <c:pt idx="345">
                  <c:v>0.125</c:v>
                </c:pt>
                <c:pt idx="346">
                  <c:v>4.1666666666666664E-2</c:v>
                </c:pt>
                <c:pt idx="347">
                  <c:v>4.1666666666666664E-2</c:v>
                </c:pt>
                <c:pt idx="348">
                  <c:v>6.6666666666666666E-2</c:v>
                </c:pt>
                <c:pt idx="349">
                  <c:v>4.1666666666666664E-2</c:v>
                </c:pt>
                <c:pt idx="350">
                  <c:v>8.3333333333333329E-2</c:v>
                </c:pt>
                <c:pt idx="351">
                  <c:v>0.1</c:v>
                </c:pt>
                <c:pt idx="352">
                  <c:v>8.3333333333333329E-2</c:v>
                </c:pt>
                <c:pt idx="353">
                  <c:v>0.34166666666666667</c:v>
                </c:pt>
                <c:pt idx="354">
                  <c:v>0.05</c:v>
                </c:pt>
                <c:pt idx="355">
                  <c:v>0.25</c:v>
                </c:pt>
                <c:pt idx="356">
                  <c:v>0.25833333333333336</c:v>
                </c:pt>
                <c:pt idx="357">
                  <c:v>0</c:v>
                </c:pt>
                <c:pt idx="358">
                  <c:v>6.6666666666666666E-2</c:v>
                </c:pt>
                <c:pt idx="359">
                  <c:v>1.6666666666666666E-2</c:v>
                </c:pt>
                <c:pt idx="360">
                  <c:v>8.3333333333333332E-3</c:v>
                </c:pt>
                <c:pt idx="361">
                  <c:v>4.1666666666666664E-2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974-E846-8E4F-41BFEC3857D0}"/>
            </c:ext>
          </c:extLst>
        </c:ser>
        <c:ser>
          <c:idx val="1"/>
          <c:order val="1"/>
          <c:tx>
            <c:strRef>
              <c:f>Sheet8!$K$3</c:f>
              <c:strCache>
                <c:ptCount val="1"/>
                <c:pt idx="0">
                  <c:v>A(RTS)=0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xVal>
            <c:numRef>
              <c:f>Sheet8!$I$4:$I$365</c:f>
              <c:numCache>
                <c:formatCode>General</c:formatCode>
                <c:ptCount val="362"/>
                <c:pt idx="0">
                  <c:v>0</c:v>
                </c:pt>
                <c:pt idx="1">
                  <c:v>6.6666666666666666E-2</c:v>
                </c:pt>
                <c:pt idx="2">
                  <c:v>0.13333333333333333</c:v>
                </c:pt>
                <c:pt idx="3">
                  <c:v>0.2</c:v>
                </c:pt>
                <c:pt idx="4">
                  <c:v>0.26666666666666666</c:v>
                </c:pt>
                <c:pt idx="5">
                  <c:v>0.33333333333333331</c:v>
                </c:pt>
                <c:pt idx="6">
                  <c:v>0.4</c:v>
                </c:pt>
                <c:pt idx="7">
                  <c:v>0.46666666666666667</c:v>
                </c:pt>
                <c:pt idx="8">
                  <c:v>0.53333333333333333</c:v>
                </c:pt>
                <c:pt idx="9">
                  <c:v>0.6</c:v>
                </c:pt>
                <c:pt idx="10">
                  <c:v>0.66666666666666663</c:v>
                </c:pt>
                <c:pt idx="11">
                  <c:v>0.73333333333333328</c:v>
                </c:pt>
                <c:pt idx="12">
                  <c:v>0.8</c:v>
                </c:pt>
                <c:pt idx="13">
                  <c:v>0.8666666666666667</c:v>
                </c:pt>
                <c:pt idx="14">
                  <c:v>0.93333333333333335</c:v>
                </c:pt>
                <c:pt idx="15">
                  <c:v>1</c:v>
                </c:pt>
                <c:pt idx="16">
                  <c:v>1.0666666666666667</c:v>
                </c:pt>
                <c:pt idx="17">
                  <c:v>1.1333333333333333</c:v>
                </c:pt>
                <c:pt idx="18">
                  <c:v>1.2</c:v>
                </c:pt>
                <c:pt idx="19">
                  <c:v>1.2666666666666666</c:v>
                </c:pt>
                <c:pt idx="20">
                  <c:v>1.3333333333333333</c:v>
                </c:pt>
                <c:pt idx="21">
                  <c:v>1.4</c:v>
                </c:pt>
                <c:pt idx="22">
                  <c:v>1.4666666666666666</c:v>
                </c:pt>
                <c:pt idx="23">
                  <c:v>1.5333333333333334</c:v>
                </c:pt>
                <c:pt idx="24">
                  <c:v>1.6</c:v>
                </c:pt>
                <c:pt idx="25">
                  <c:v>1.6666666666666667</c:v>
                </c:pt>
                <c:pt idx="26">
                  <c:v>1.7333333333333334</c:v>
                </c:pt>
                <c:pt idx="27">
                  <c:v>1.8</c:v>
                </c:pt>
                <c:pt idx="28">
                  <c:v>1.8666666666666667</c:v>
                </c:pt>
                <c:pt idx="29">
                  <c:v>1.9333333333333333</c:v>
                </c:pt>
                <c:pt idx="30">
                  <c:v>2</c:v>
                </c:pt>
                <c:pt idx="31">
                  <c:v>2.0666666666666669</c:v>
                </c:pt>
                <c:pt idx="32">
                  <c:v>2.1333333333333333</c:v>
                </c:pt>
                <c:pt idx="33">
                  <c:v>2.2000000000000002</c:v>
                </c:pt>
                <c:pt idx="34">
                  <c:v>2.2666666666666666</c:v>
                </c:pt>
                <c:pt idx="35">
                  <c:v>2.3333333333333335</c:v>
                </c:pt>
                <c:pt idx="36">
                  <c:v>2.4</c:v>
                </c:pt>
                <c:pt idx="37">
                  <c:v>2.4666666666666668</c:v>
                </c:pt>
                <c:pt idx="38">
                  <c:v>2.5333333333333332</c:v>
                </c:pt>
                <c:pt idx="39">
                  <c:v>2.6</c:v>
                </c:pt>
                <c:pt idx="40">
                  <c:v>2.6666666666666665</c:v>
                </c:pt>
                <c:pt idx="41">
                  <c:v>2.7333333333333334</c:v>
                </c:pt>
                <c:pt idx="42">
                  <c:v>2.8</c:v>
                </c:pt>
                <c:pt idx="43">
                  <c:v>2.8666666666666667</c:v>
                </c:pt>
                <c:pt idx="44">
                  <c:v>2.9333333333333331</c:v>
                </c:pt>
                <c:pt idx="45">
                  <c:v>3</c:v>
                </c:pt>
                <c:pt idx="46">
                  <c:v>3.0666666666666669</c:v>
                </c:pt>
                <c:pt idx="47">
                  <c:v>3.1333333333333333</c:v>
                </c:pt>
                <c:pt idx="48">
                  <c:v>3.2</c:v>
                </c:pt>
                <c:pt idx="49">
                  <c:v>3.2666666666666666</c:v>
                </c:pt>
                <c:pt idx="50">
                  <c:v>3.3333333333333335</c:v>
                </c:pt>
                <c:pt idx="51">
                  <c:v>3.4</c:v>
                </c:pt>
                <c:pt idx="52">
                  <c:v>3.4666666666666668</c:v>
                </c:pt>
                <c:pt idx="53">
                  <c:v>3.5333333333333332</c:v>
                </c:pt>
                <c:pt idx="54">
                  <c:v>3.6</c:v>
                </c:pt>
                <c:pt idx="55">
                  <c:v>3.6666666666666665</c:v>
                </c:pt>
                <c:pt idx="56">
                  <c:v>3.7333333333333334</c:v>
                </c:pt>
                <c:pt idx="57">
                  <c:v>3.8</c:v>
                </c:pt>
                <c:pt idx="58">
                  <c:v>3.8666666666666667</c:v>
                </c:pt>
                <c:pt idx="59">
                  <c:v>3.9333333333333331</c:v>
                </c:pt>
                <c:pt idx="60">
                  <c:v>4</c:v>
                </c:pt>
                <c:pt idx="61">
                  <c:v>4.0666666666666664</c:v>
                </c:pt>
                <c:pt idx="62">
                  <c:v>4.1333333333333337</c:v>
                </c:pt>
                <c:pt idx="63">
                  <c:v>4.2</c:v>
                </c:pt>
                <c:pt idx="64">
                  <c:v>4.2666666666666666</c:v>
                </c:pt>
                <c:pt idx="65">
                  <c:v>4.333333333333333</c:v>
                </c:pt>
                <c:pt idx="66">
                  <c:v>4.4000000000000004</c:v>
                </c:pt>
                <c:pt idx="67">
                  <c:v>4.4666666666666668</c:v>
                </c:pt>
                <c:pt idx="68">
                  <c:v>4.5333333333333332</c:v>
                </c:pt>
                <c:pt idx="69">
                  <c:v>4.5999999999999996</c:v>
                </c:pt>
                <c:pt idx="70">
                  <c:v>4.666666666666667</c:v>
                </c:pt>
                <c:pt idx="71">
                  <c:v>4.7333333333333334</c:v>
                </c:pt>
                <c:pt idx="72">
                  <c:v>4.8</c:v>
                </c:pt>
                <c:pt idx="73">
                  <c:v>4.8666666666666663</c:v>
                </c:pt>
                <c:pt idx="74">
                  <c:v>4.9333333333333336</c:v>
                </c:pt>
                <c:pt idx="75">
                  <c:v>5</c:v>
                </c:pt>
                <c:pt idx="76">
                  <c:v>5.0666666666666664</c:v>
                </c:pt>
                <c:pt idx="77">
                  <c:v>5.1333333333333337</c:v>
                </c:pt>
                <c:pt idx="78">
                  <c:v>5.2</c:v>
                </c:pt>
                <c:pt idx="79">
                  <c:v>5.2666666666666666</c:v>
                </c:pt>
                <c:pt idx="80">
                  <c:v>5.333333333333333</c:v>
                </c:pt>
                <c:pt idx="81">
                  <c:v>5.4</c:v>
                </c:pt>
                <c:pt idx="82">
                  <c:v>5.4666666666666668</c:v>
                </c:pt>
                <c:pt idx="83">
                  <c:v>5.5333333333333332</c:v>
                </c:pt>
                <c:pt idx="84">
                  <c:v>5.6</c:v>
                </c:pt>
                <c:pt idx="85">
                  <c:v>5.666666666666667</c:v>
                </c:pt>
                <c:pt idx="86">
                  <c:v>5.7333333333333334</c:v>
                </c:pt>
                <c:pt idx="87">
                  <c:v>5.8</c:v>
                </c:pt>
                <c:pt idx="88">
                  <c:v>5.8666666666666663</c:v>
                </c:pt>
                <c:pt idx="89">
                  <c:v>5.9333333333333336</c:v>
                </c:pt>
                <c:pt idx="90">
                  <c:v>6</c:v>
                </c:pt>
                <c:pt idx="91">
                  <c:v>6.0666666666666664</c:v>
                </c:pt>
                <c:pt idx="92">
                  <c:v>6.1333333333333337</c:v>
                </c:pt>
                <c:pt idx="93">
                  <c:v>6.2</c:v>
                </c:pt>
                <c:pt idx="94">
                  <c:v>6.2666666666666666</c:v>
                </c:pt>
                <c:pt idx="95">
                  <c:v>6.333333333333333</c:v>
                </c:pt>
                <c:pt idx="96">
                  <c:v>6.4</c:v>
                </c:pt>
                <c:pt idx="97">
                  <c:v>6.4666666666666668</c:v>
                </c:pt>
                <c:pt idx="98">
                  <c:v>6.5333333333333332</c:v>
                </c:pt>
                <c:pt idx="99">
                  <c:v>6.6</c:v>
                </c:pt>
                <c:pt idx="100">
                  <c:v>6.666666666666667</c:v>
                </c:pt>
                <c:pt idx="101">
                  <c:v>6.7333333333333334</c:v>
                </c:pt>
                <c:pt idx="102">
                  <c:v>6.8</c:v>
                </c:pt>
                <c:pt idx="103">
                  <c:v>6.8666666666666663</c:v>
                </c:pt>
                <c:pt idx="104">
                  <c:v>6.9333333333333336</c:v>
                </c:pt>
                <c:pt idx="105">
                  <c:v>7</c:v>
                </c:pt>
                <c:pt idx="106">
                  <c:v>7.0666666666666664</c:v>
                </c:pt>
                <c:pt idx="107">
                  <c:v>7.1333333333333337</c:v>
                </c:pt>
                <c:pt idx="108">
                  <c:v>7.2</c:v>
                </c:pt>
                <c:pt idx="109">
                  <c:v>7.2666666666666666</c:v>
                </c:pt>
                <c:pt idx="110">
                  <c:v>7.333333333333333</c:v>
                </c:pt>
                <c:pt idx="111">
                  <c:v>7.4</c:v>
                </c:pt>
                <c:pt idx="112">
                  <c:v>7.4666666666666668</c:v>
                </c:pt>
                <c:pt idx="113">
                  <c:v>7.5333333333333332</c:v>
                </c:pt>
                <c:pt idx="114">
                  <c:v>7.6</c:v>
                </c:pt>
                <c:pt idx="115">
                  <c:v>7.666666666666667</c:v>
                </c:pt>
                <c:pt idx="116">
                  <c:v>7.7333333333333334</c:v>
                </c:pt>
                <c:pt idx="117">
                  <c:v>7.8</c:v>
                </c:pt>
                <c:pt idx="118">
                  <c:v>7.8666666666666663</c:v>
                </c:pt>
                <c:pt idx="119">
                  <c:v>7.9333333333333336</c:v>
                </c:pt>
                <c:pt idx="120">
                  <c:v>8</c:v>
                </c:pt>
                <c:pt idx="121">
                  <c:v>8.0666666666666664</c:v>
                </c:pt>
                <c:pt idx="122">
                  <c:v>8.1333333333333329</c:v>
                </c:pt>
                <c:pt idx="123">
                  <c:v>8.1999999999999993</c:v>
                </c:pt>
                <c:pt idx="124">
                  <c:v>8.2666666666666675</c:v>
                </c:pt>
                <c:pt idx="125">
                  <c:v>8.3333333333333339</c:v>
                </c:pt>
                <c:pt idx="126">
                  <c:v>8.4</c:v>
                </c:pt>
                <c:pt idx="127">
                  <c:v>8.4666666666666668</c:v>
                </c:pt>
                <c:pt idx="128">
                  <c:v>8.5333333333333332</c:v>
                </c:pt>
                <c:pt idx="129">
                  <c:v>8.6</c:v>
                </c:pt>
                <c:pt idx="130">
                  <c:v>8.6666666666666661</c:v>
                </c:pt>
                <c:pt idx="131">
                  <c:v>8.7333333333333325</c:v>
                </c:pt>
                <c:pt idx="132">
                  <c:v>8.8000000000000007</c:v>
                </c:pt>
                <c:pt idx="133">
                  <c:v>8.8666666666666671</c:v>
                </c:pt>
                <c:pt idx="134">
                  <c:v>8.9333333333333336</c:v>
                </c:pt>
                <c:pt idx="135">
                  <c:v>9</c:v>
                </c:pt>
                <c:pt idx="136">
                  <c:v>9.0666666666666664</c:v>
                </c:pt>
                <c:pt idx="137">
                  <c:v>9.1333333333333329</c:v>
                </c:pt>
                <c:pt idx="138">
                  <c:v>9.1999999999999993</c:v>
                </c:pt>
                <c:pt idx="139">
                  <c:v>9.2666666666666675</c:v>
                </c:pt>
                <c:pt idx="140">
                  <c:v>9.3333333333333339</c:v>
                </c:pt>
                <c:pt idx="141">
                  <c:v>9.4</c:v>
                </c:pt>
                <c:pt idx="142">
                  <c:v>9.4666666666666668</c:v>
                </c:pt>
                <c:pt idx="143">
                  <c:v>9.5333333333333332</c:v>
                </c:pt>
                <c:pt idx="144">
                  <c:v>9.6</c:v>
                </c:pt>
                <c:pt idx="145">
                  <c:v>9.6666666666666661</c:v>
                </c:pt>
                <c:pt idx="146">
                  <c:v>9.7333333333333325</c:v>
                </c:pt>
                <c:pt idx="147">
                  <c:v>9.8000000000000007</c:v>
                </c:pt>
                <c:pt idx="148">
                  <c:v>9.8666666666666671</c:v>
                </c:pt>
                <c:pt idx="149">
                  <c:v>9.9333333333333336</c:v>
                </c:pt>
                <c:pt idx="150">
                  <c:v>10</c:v>
                </c:pt>
                <c:pt idx="151">
                  <c:v>10.066666666666666</c:v>
                </c:pt>
                <c:pt idx="152">
                  <c:v>10.133333333333333</c:v>
                </c:pt>
                <c:pt idx="153">
                  <c:v>10.199999999999999</c:v>
                </c:pt>
                <c:pt idx="154">
                  <c:v>10.266666666666667</c:v>
                </c:pt>
                <c:pt idx="155">
                  <c:v>10.333333333333334</c:v>
                </c:pt>
                <c:pt idx="156">
                  <c:v>10.4</c:v>
                </c:pt>
                <c:pt idx="157">
                  <c:v>10.466666666666667</c:v>
                </c:pt>
                <c:pt idx="158">
                  <c:v>10.533333333333333</c:v>
                </c:pt>
                <c:pt idx="159">
                  <c:v>10.6</c:v>
                </c:pt>
                <c:pt idx="160">
                  <c:v>10.666666666666666</c:v>
                </c:pt>
                <c:pt idx="161">
                  <c:v>10.733333333333333</c:v>
                </c:pt>
                <c:pt idx="162">
                  <c:v>10.8</c:v>
                </c:pt>
                <c:pt idx="163">
                  <c:v>10.866666666666667</c:v>
                </c:pt>
                <c:pt idx="164">
                  <c:v>10.933333333333334</c:v>
                </c:pt>
                <c:pt idx="165">
                  <c:v>11</c:v>
                </c:pt>
                <c:pt idx="166">
                  <c:v>11.066666666666666</c:v>
                </c:pt>
                <c:pt idx="167">
                  <c:v>11.133333333333333</c:v>
                </c:pt>
                <c:pt idx="168">
                  <c:v>11.2</c:v>
                </c:pt>
                <c:pt idx="169">
                  <c:v>11.266666666666667</c:v>
                </c:pt>
                <c:pt idx="170">
                  <c:v>11.333333333333334</c:v>
                </c:pt>
                <c:pt idx="171">
                  <c:v>11.4</c:v>
                </c:pt>
                <c:pt idx="172">
                  <c:v>11.466666666666667</c:v>
                </c:pt>
                <c:pt idx="173">
                  <c:v>11.533333333333333</c:v>
                </c:pt>
                <c:pt idx="174">
                  <c:v>11.6</c:v>
                </c:pt>
                <c:pt idx="175">
                  <c:v>11.666666666666666</c:v>
                </c:pt>
                <c:pt idx="176">
                  <c:v>11.733333333333333</c:v>
                </c:pt>
                <c:pt idx="177">
                  <c:v>11.8</c:v>
                </c:pt>
                <c:pt idx="178">
                  <c:v>11.866666666666667</c:v>
                </c:pt>
                <c:pt idx="179">
                  <c:v>11.933333333333334</c:v>
                </c:pt>
                <c:pt idx="180">
                  <c:v>12</c:v>
                </c:pt>
                <c:pt idx="181">
                  <c:v>12.066666666666666</c:v>
                </c:pt>
                <c:pt idx="182">
                  <c:v>12.133333333333333</c:v>
                </c:pt>
                <c:pt idx="183">
                  <c:v>12.2</c:v>
                </c:pt>
                <c:pt idx="184">
                  <c:v>12.266666666666667</c:v>
                </c:pt>
                <c:pt idx="185">
                  <c:v>12.333333333333334</c:v>
                </c:pt>
                <c:pt idx="186">
                  <c:v>12.4</c:v>
                </c:pt>
                <c:pt idx="187">
                  <c:v>12.466666666666667</c:v>
                </c:pt>
                <c:pt idx="188">
                  <c:v>12.533333333333333</c:v>
                </c:pt>
                <c:pt idx="189">
                  <c:v>12.6</c:v>
                </c:pt>
                <c:pt idx="190">
                  <c:v>12.666666666666666</c:v>
                </c:pt>
                <c:pt idx="191">
                  <c:v>12.733333333333333</c:v>
                </c:pt>
                <c:pt idx="192">
                  <c:v>12.8</c:v>
                </c:pt>
                <c:pt idx="193">
                  <c:v>12.866666666666667</c:v>
                </c:pt>
                <c:pt idx="194">
                  <c:v>12.933333333333334</c:v>
                </c:pt>
                <c:pt idx="195">
                  <c:v>13</c:v>
                </c:pt>
                <c:pt idx="196">
                  <c:v>13.066666666666666</c:v>
                </c:pt>
                <c:pt idx="197">
                  <c:v>13.133333333333333</c:v>
                </c:pt>
                <c:pt idx="198">
                  <c:v>13.2</c:v>
                </c:pt>
                <c:pt idx="199">
                  <c:v>13.266666666666667</c:v>
                </c:pt>
                <c:pt idx="200">
                  <c:v>13.333333333333334</c:v>
                </c:pt>
                <c:pt idx="201">
                  <c:v>13.4</c:v>
                </c:pt>
                <c:pt idx="202">
                  <c:v>13.466666666666667</c:v>
                </c:pt>
                <c:pt idx="203">
                  <c:v>13.533333333333333</c:v>
                </c:pt>
                <c:pt idx="204">
                  <c:v>13.6</c:v>
                </c:pt>
                <c:pt idx="205">
                  <c:v>13.666666666666666</c:v>
                </c:pt>
                <c:pt idx="206">
                  <c:v>13.733333333333333</c:v>
                </c:pt>
                <c:pt idx="207">
                  <c:v>13.8</c:v>
                </c:pt>
                <c:pt idx="208">
                  <c:v>13.866666666666667</c:v>
                </c:pt>
                <c:pt idx="209">
                  <c:v>13.933333333333334</c:v>
                </c:pt>
                <c:pt idx="210">
                  <c:v>14</c:v>
                </c:pt>
                <c:pt idx="211">
                  <c:v>14.066666666666666</c:v>
                </c:pt>
                <c:pt idx="212">
                  <c:v>14.133333333333333</c:v>
                </c:pt>
                <c:pt idx="213">
                  <c:v>14.2</c:v>
                </c:pt>
                <c:pt idx="214">
                  <c:v>14.266666666666667</c:v>
                </c:pt>
                <c:pt idx="215">
                  <c:v>14.333333333333334</c:v>
                </c:pt>
                <c:pt idx="216">
                  <c:v>14.4</c:v>
                </c:pt>
                <c:pt idx="217">
                  <c:v>14.466666666666667</c:v>
                </c:pt>
                <c:pt idx="218">
                  <c:v>14.533333333333333</c:v>
                </c:pt>
                <c:pt idx="219">
                  <c:v>14.6</c:v>
                </c:pt>
                <c:pt idx="220">
                  <c:v>14.666666666666666</c:v>
                </c:pt>
                <c:pt idx="221">
                  <c:v>14.733333333333333</c:v>
                </c:pt>
                <c:pt idx="222">
                  <c:v>14.8</c:v>
                </c:pt>
                <c:pt idx="223">
                  <c:v>14.866666666666667</c:v>
                </c:pt>
                <c:pt idx="224">
                  <c:v>14.933333333333334</c:v>
                </c:pt>
                <c:pt idx="225">
                  <c:v>15</c:v>
                </c:pt>
                <c:pt idx="226">
                  <c:v>15.066666666666666</c:v>
                </c:pt>
                <c:pt idx="227">
                  <c:v>15.133333333333333</c:v>
                </c:pt>
                <c:pt idx="228">
                  <c:v>15.2</c:v>
                </c:pt>
                <c:pt idx="229">
                  <c:v>15.266666666666667</c:v>
                </c:pt>
                <c:pt idx="230">
                  <c:v>15.333333333333334</c:v>
                </c:pt>
                <c:pt idx="231">
                  <c:v>15.4</c:v>
                </c:pt>
                <c:pt idx="232">
                  <c:v>15.466666666666667</c:v>
                </c:pt>
                <c:pt idx="233">
                  <c:v>15.533333333333333</c:v>
                </c:pt>
                <c:pt idx="234">
                  <c:v>15.6</c:v>
                </c:pt>
                <c:pt idx="235">
                  <c:v>15.666666666666666</c:v>
                </c:pt>
                <c:pt idx="236">
                  <c:v>15.733333333333333</c:v>
                </c:pt>
                <c:pt idx="237">
                  <c:v>15.8</c:v>
                </c:pt>
                <c:pt idx="238">
                  <c:v>15.866666666666667</c:v>
                </c:pt>
                <c:pt idx="239">
                  <c:v>15.933333333333334</c:v>
                </c:pt>
                <c:pt idx="240">
                  <c:v>16</c:v>
                </c:pt>
                <c:pt idx="241">
                  <c:v>16.066666666666666</c:v>
                </c:pt>
                <c:pt idx="242">
                  <c:v>16.133333333333333</c:v>
                </c:pt>
                <c:pt idx="243">
                  <c:v>16.2</c:v>
                </c:pt>
                <c:pt idx="244">
                  <c:v>16.266666666666666</c:v>
                </c:pt>
                <c:pt idx="245">
                  <c:v>16.333333333333332</c:v>
                </c:pt>
                <c:pt idx="246">
                  <c:v>16.399999999999999</c:v>
                </c:pt>
                <c:pt idx="247">
                  <c:v>16.466666666666665</c:v>
                </c:pt>
                <c:pt idx="248">
                  <c:v>16.533333333333335</c:v>
                </c:pt>
                <c:pt idx="249">
                  <c:v>16.600000000000001</c:v>
                </c:pt>
                <c:pt idx="250">
                  <c:v>16.666666666666668</c:v>
                </c:pt>
                <c:pt idx="251">
                  <c:v>16.733333333333334</c:v>
                </c:pt>
                <c:pt idx="252">
                  <c:v>16.8</c:v>
                </c:pt>
                <c:pt idx="253">
                  <c:v>16.866666666666667</c:v>
                </c:pt>
                <c:pt idx="254">
                  <c:v>16.933333333333334</c:v>
                </c:pt>
                <c:pt idx="255">
                  <c:v>17</c:v>
                </c:pt>
                <c:pt idx="256">
                  <c:v>17.066666666666666</c:v>
                </c:pt>
                <c:pt idx="257">
                  <c:v>17.133333333333333</c:v>
                </c:pt>
                <c:pt idx="258">
                  <c:v>17.2</c:v>
                </c:pt>
                <c:pt idx="259">
                  <c:v>17.266666666666666</c:v>
                </c:pt>
                <c:pt idx="260">
                  <c:v>17.333333333333332</c:v>
                </c:pt>
                <c:pt idx="261">
                  <c:v>17.399999999999999</c:v>
                </c:pt>
                <c:pt idx="262">
                  <c:v>17.466666666666665</c:v>
                </c:pt>
                <c:pt idx="263">
                  <c:v>17.533333333333335</c:v>
                </c:pt>
                <c:pt idx="264">
                  <c:v>17.600000000000001</c:v>
                </c:pt>
                <c:pt idx="265">
                  <c:v>17.666666666666668</c:v>
                </c:pt>
                <c:pt idx="266">
                  <c:v>17.733333333333334</c:v>
                </c:pt>
                <c:pt idx="267">
                  <c:v>17.8</c:v>
                </c:pt>
                <c:pt idx="268">
                  <c:v>17.866666666666667</c:v>
                </c:pt>
                <c:pt idx="269">
                  <c:v>17.933333333333334</c:v>
                </c:pt>
                <c:pt idx="270">
                  <c:v>18</c:v>
                </c:pt>
                <c:pt idx="271">
                  <c:v>18.066666666666666</c:v>
                </c:pt>
                <c:pt idx="272">
                  <c:v>18.133333333333333</c:v>
                </c:pt>
                <c:pt idx="273">
                  <c:v>18.2</c:v>
                </c:pt>
                <c:pt idx="274">
                  <c:v>18.266666666666666</c:v>
                </c:pt>
                <c:pt idx="275">
                  <c:v>18.333333333333332</c:v>
                </c:pt>
                <c:pt idx="276">
                  <c:v>18.399999999999999</c:v>
                </c:pt>
                <c:pt idx="277">
                  <c:v>18.466666666666665</c:v>
                </c:pt>
                <c:pt idx="278">
                  <c:v>18.533333333333335</c:v>
                </c:pt>
                <c:pt idx="279">
                  <c:v>18.600000000000001</c:v>
                </c:pt>
                <c:pt idx="280">
                  <c:v>18.666666666666668</c:v>
                </c:pt>
                <c:pt idx="281">
                  <c:v>18.733333333333334</c:v>
                </c:pt>
                <c:pt idx="282">
                  <c:v>18.8</c:v>
                </c:pt>
                <c:pt idx="283">
                  <c:v>18.866666666666667</c:v>
                </c:pt>
                <c:pt idx="284">
                  <c:v>18.933333333333334</c:v>
                </c:pt>
                <c:pt idx="285">
                  <c:v>19</c:v>
                </c:pt>
                <c:pt idx="286">
                  <c:v>19.066666666666666</c:v>
                </c:pt>
                <c:pt idx="287">
                  <c:v>19.133333333333333</c:v>
                </c:pt>
                <c:pt idx="288">
                  <c:v>19.2</c:v>
                </c:pt>
                <c:pt idx="289">
                  <c:v>19.266666666666666</c:v>
                </c:pt>
                <c:pt idx="290">
                  <c:v>19.333333333333332</c:v>
                </c:pt>
                <c:pt idx="291">
                  <c:v>19.399999999999999</c:v>
                </c:pt>
                <c:pt idx="292">
                  <c:v>19.466666666666665</c:v>
                </c:pt>
                <c:pt idx="293">
                  <c:v>19.533333333333335</c:v>
                </c:pt>
                <c:pt idx="294">
                  <c:v>19.600000000000001</c:v>
                </c:pt>
                <c:pt idx="295">
                  <c:v>19.666666666666668</c:v>
                </c:pt>
                <c:pt idx="296">
                  <c:v>19.733333333333334</c:v>
                </c:pt>
                <c:pt idx="297">
                  <c:v>19.8</c:v>
                </c:pt>
                <c:pt idx="298">
                  <c:v>19.866666666666667</c:v>
                </c:pt>
                <c:pt idx="299">
                  <c:v>19.933333333333334</c:v>
                </c:pt>
                <c:pt idx="300">
                  <c:v>20</c:v>
                </c:pt>
                <c:pt idx="301">
                  <c:v>20.066666666666666</c:v>
                </c:pt>
                <c:pt idx="302">
                  <c:v>20.133333333333333</c:v>
                </c:pt>
                <c:pt idx="303">
                  <c:v>20.2</c:v>
                </c:pt>
                <c:pt idx="304">
                  <c:v>20.266666666666666</c:v>
                </c:pt>
                <c:pt idx="305">
                  <c:v>20.333333333333332</c:v>
                </c:pt>
                <c:pt idx="306">
                  <c:v>20.399999999999999</c:v>
                </c:pt>
                <c:pt idx="307">
                  <c:v>20.466666666666665</c:v>
                </c:pt>
                <c:pt idx="308">
                  <c:v>20.533333333333335</c:v>
                </c:pt>
                <c:pt idx="309">
                  <c:v>20.6</c:v>
                </c:pt>
                <c:pt idx="310">
                  <c:v>20.666666666666668</c:v>
                </c:pt>
                <c:pt idx="311">
                  <c:v>20.733333333333334</c:v>
                </c:pt>
                <c:pt idx="312">
                  <c:v>20.8</c:v>
                </c:pt>
                <c:pt idx="313">
                  <c:v>20.866666666666667</c:v>
                </c:pt>
                <c:pt idx="314">
                  <c:v>20.933333333333334</c:v>
                </c:pt>
                <c:pt idx="315">
                  <c:v>21</c:v>
                </c:pt>
                <c:pt idx="316">
                  <c:v>21.066666666666666</c:v>
                </c:pt>
                <c:pt idx="317">
                  <c:v>21.133333333333333</c:v>
                </c:pt>
                <c:pt idx="318">
                  <c:v>21.2</c:v>
                </c:pt>
                <c:pt idx="319">
                  <c:v>21.266666666666666</c:v>
                </c:pt>
                <c:pt idx="320">
                  <c:v>21.333333333333332</c:v>
                </c:pt>
                <c:pt idx="321">
                  <c:v>21.4</c:v>
                </c:pt>
                <c:pt idx="322">
                  <c:v>21.466666666666665</c:v>
                </c:pt>
                <c:pt idx="323">
                  <c:v>21.533333333333335</c:v>
                </c:pt>
                <c:pt idx="324">
                  <c:v>21.6</c:v>
                </c:pt>
                <c:pt idx="325">
                  <c:v>21.666666666666668</c:v>
                </c:pt>
                <c:pt idx="326">
                  <c:v>21.733333333333334</c:v>
                </c:pt>
                <c:pt idx="327">
                  <c:v>21.8</c:v>
                </c:pt>
                <c:pt idx="328">
                  <c:v>21.866666666666667</c:v>
                </c:pt>
                <c:pt idx="329">
                  <c:v>21.933333333333334</c:v>
                </c:pt>
                <c:pt idx="330">
                  <c:v>22</c:v>
                </c:pt>
                <c:pt idx="331">
                  <c:v>22.066666666666666</c:v>
                </c:pt>
                <c:pt idx="332">
                  <c:v>22.133333333333333</c:v>
                </c:pt>
                <c:pt idx="333">
                  <c:v>22.2</c:v>
                </c:pt>
                <c:pt idx="334">
                  <c:v>22.266666666666666</c:v>
                </c:pt>
                <c:pt idx="335">
                  <c:v>22.333333333333332</c:v>
                </c:pt>
                <c:pt idx="336">
                  <c:v>22.4</c:v>
                </c:pt>
                <c:pt idx="337">
                  <c:v>22.466666666666665</c:v>
                </c:pt>
                <c:pt idx="338">
                  <c:v>22.533333333333335</c:v>
                </c:pt>
                <c:pt idx="339">
                  <c:v>22.6</c:v>
                </c:pt>
                <c:pt idx="340">
                  <c:v>22.666666666666668</c:v>
                </c:pt>
                <c:pt idx="341">
                  <c:v>22.733333333333334</c:v>
                </c:pt>
                <c:pt idx="342">
                  <c:v>22.8</c:v>
                </c:pt>
                <c:pt idx="343">
                  <c:v>22.866666666666667</c:v>
                </c:pt>
                <c:pt idx="344">
                  <c:v>22.933333333333334</c:v>
                </c:pt>
                <c:pt idx="345">
                  <c:v>23</c:v>
                </c:pt>
                <c:pt idx="346">
                  <c:v>23.066666666666666</c:v>
                </c:pt>
                <c:pt idx="347">
                  <c:v>23.133333333333333</c:v>
                </c:pt>
                <c:pt idx="348">
                  <c:v>23.2</c:v>
                </c:pt>
                <c:pt idx="349">
                  <c:v>23.266666666666666</c:v>
                </c:pt>
                <c:pt idx="350">
                  <c:v>23.333333333333332</c:v>
                </c:pt>
                <c:pt idx="351">
                  <c:v>23.4</c:v>
                </c:pt>
                <c:pt idx="352">
                  <c:v>23.466666666666665</c:v>
                </c:pt>
                <c:pt idx="353">
                  <c:v>23.533333333333335</c:v>
                </c:pt>
                <c:pt idx="354">
                  <c:v>23.6</c:v>
                </c:pt>
                <c:pt idx="355">
                  <c:v>23.666666666666668</c:v>
                </c:pt>
                <c:pt idx="356">
                  <c:v>23.733333333333334</c:v>
                </c:pt>
                <c:pt idx="357">
                  <c:v>23.8</c:v>
                </c:pt>
                <c:pt idx="358">
                  <c:v>23.866666666666667</c:v>
                </c:pt>
                <c:pt idx="359">
                  <c:v>23.933333333333334</c:v>
                </c:pt>
                <c:pt idx="360">
                  <c:v>24</c:v>
                </c:pt>
                <c:pt idx="361">
                  <c:v>24.066666666666666</c:v>
                </c:pt>
              </c:numCache>
            </c:numRef>
          </c:xVal>
          <c:yVal>
            <c:numRef>
              <c:f>Sheet8!$K$4:$K$365</c:f>
              <c:numCache>
                <c:formatCode>General</c:formatCode>
                <c:ptCount val="362"/>
                <c:pt idx="0">
                  <c:v>4.1666666666666664E-2</c:v>
                </c:pt>
                <c:pt idx="1">
                  <c:v>8.3333333333333332E-3</c:v>
                </c:pt>
                <c:pt idx="2">
                  <c:v>6.6666666666666666E-2</c:v>
                </c:pt>
                <c:pt idx="3">
                  <c:v>7.4999999999999997E-2</c:v>
                </c:pt>
                <c:pt idx="4">
                  <c:v>2.5000000000000001E-2</c:v>
                </c:pt>
                <c:pt idx="5">
                  <c:v>1.6666666666666666E-2</c:v>
                </c:pt>
                <c:pt idx="6">
                  <c:v>2.5000000000000001E-2</c:v>
                </c:pt>
                <c:pt idx="7">
                  <c:v>1.6666666666666666E-2</c:v>
                </c:pt>
                <c:pt idx="8">
                  <c:v>3.3333333333333333E-2</c:v>
                </c:pt>
                <c:pt idx="9">
                  <c:v>5.8333333333333334E-2</c:v>
                </c:pt>
                <c:pt idx="10">
                  <c:v>1.6666666666666666E-2</c:v>
                </c:pt>
                <c:pt idx="11">
                  <c:v>5.8333333333333334E-2</c:v>
                </c:pt>
                <c:pt idx="12">
                  <c:v>5.8333333333333334E-2</c:v>
                </c:pt>
                <c:pt idx="13">
                  <c:v>3.3333333333333333E-2</c:v>
                </c:pt>
                <c:pt idx="14">
                  <c:v>8.3333333333333332E-3</c:v>
                </c:pt>
                <c:pt idx="15">
                  <c:v>0.05</c:v>
                </c:pt>
                <c:pt idx="16">
                  <c:v>5.8333333333333334E-2</c:v>
                </c:pt>
                <c:pt idx="17">
                  <c:v>5.8333333333333334E-2</c:v>
                </c:pt>
                <c:pt idx="18">
                  <c:v>4.1666666666666664E-2</c:v>
                </c:pt>
                <c:pt idx="19">
                  <c:v>5.8333333333333334E-2</c:v>
                </c:pt>
                <c:pt idx="20">
                  <c:v>5.8333333333333334E-2</c:v>
                </c:pt>
                <c:pt idx="21">
                  <c:v>2.5000000000000001E-2</c:v>
                </c:pt>
                <c:pt idx="22">
                  <c:v>0.05</c:v>
                </c:pt>
                <c:pt idx="23">
                  <c:v>3.3333333333333333E-2</c:v>
                </c:pt>
                <c:pt idx="24">
                  <c:v>3.3333333333333333E-2</c:v>
                </c:pt>
                <c:pt idx="25">
                  <c:v>0.05</c:v>
                </c:pt>
                <c:pt idx="26">
                  <c:v>4.1666666666666664E-2</c:v>
                </c:pt>
                <c:pt idx="27">
                  <c:v>5.8333333333333334E-2</c:v>
                </c:pt>
                <c:pt idx="28">
                  <c:v>3.3333333333333333E-2</c:v>
                </c:pt>
                <c:pt idx="29">
                  <c:v>0.05</c:v>
                </c:pt>
                <c:pt idx="30">
                  <c:v>4.1666666666666664E-2</c:v>
                </c:pt>
                <c:pt idx="31">
                  <c:v>2.5000000000000001E-2</c:v>
                </c:pt>
                <c:pt idx="32">
                  <c:v>8.3333333333333329E-2</c:v>
                </c:pt>
                <c:pt idx="33">
                  <c:v>7.4999999999999997E-2</c:v>
                </c:pt>
                <c:pt idx="34">
                  <c:v>5.8333333333333334E-2</c:v>
                </c:pt>
                <c:pt idx="35">
                  <c:v>7.4999999999999997E-2</c:v>
                </c:pt>
                <c:pt idx="36">
                  <c:v>3.3333333333333333E-2</c:v>
                </c:pt>
                <c:pt idx="37">
                  <c:v>0.05</c:v>
                </c:pt>
                <c:pt idx="38">
                  <c:v>0.1</c:v>
                </c:pt>
                <c:pt idx="39">
                  <c:v>0.10833333333333334</c:v>
                </c:pt>
                <c:pt idx="40">
                  <c:v>0.11666666666666667</c:v>
                </c:pt>
                <c:pt idx="41">
                  <c:v>7.4999999999999997E-2</c:v>
                </c:pt>
                <c:pt idx="42">
                  <c:v>0</c:v>
                </c:pt>
                <c:pt idx="43">
                  <c:v>4.1666666666666664E-2</c:v>
                </c:pt>
                <c:pt idx="44">
                  <c:v>6.6666666666666666E-2</c:v>
                </c:pt>
                <c:pt idx="45">
                  <c:v>8.3333333333333329E-2</c:v>
                </c:pt>
                <c:pt idx="46">
                  <c:v>9.166666666666666E-2</c:v>
                </c:pt>
                <c:pt idx="47">
                  <c:v>1.6666666666666666E-2</c:v>
                </c:pt>
                <c:pt idx="48">
                  <c:v>7.4999999999999997E-2</c:v>
                </c:pt>
                <c:pt idx="49">
                  <c:v>5.8333333333333334E-2</c:v>
                </c:pt>
                <c:pt idx="50">
                  <c:v>0.10833333333333334</c:v>
                </c:pt>
                <c:pt idx="51">
                  <c:v>0.05</c:v>
                </c:pt>
                <c:pt idx="52">
                  <c:v>5.8333333333333334E-2</c:v>
                </c:pt>
                <c:pt idx="53">
                  <c:v>6.6666666666666666E-2</c:v>
                </c:pt>
                <c:pt idx="54">
                  <c:v>3.3333333333333333E-2</c:v>
                </c:pt>
                <c:pt idx="55">
                  <c:v>4.1666666666666664E-2</c:v>
                </c:pt>
                <c:pt idx="56">
                  <c:v>3.3333333333333333E-2</c:v>
                </c:pt>
                <c:pt idx="57">
                  <c:v>4.1666666666666664E-2</c:v>
                </c:pt>
                <c:pt idx="58">
                  <c:v>0.05</c:v>
                </c:pt>
                <c:pt idx="59">
                  <c:v>5.8333333333333334E-2</c:v>
                </c:pt>
                <c:pt idx="60">
                  <c:v>5.8333333333333334E-2</c:v>
                </c:pt>
                <c:pt idx="61">
                  <c:v>6.6666666666666666E-2</c:v>
                </c:pt>
                <c:pt idx="62">
                  <c:v>7.4999999999999997E-2</c:v>
                </c:pt>
                <c:pt idx="63">
                  <c:v>8.3333333333333329E-2</c:v>
                </c:pt>
                <c:pt idx="64">
                  <c:v>5.8333333333333334E-2</c:v>
                </c:pt>
                <c:pt idx="65">
                  <c:v>5.8333333333333334E-2</c:v>
                </c:pt>
                <c:pt idx="66">
                  <c:v>9.166666666666666E-2</c:v>
                </c:pt>
                <c:pt idx="67">
                  <c:v>3.3333333333333333E-2</c:v>
                </c:pt>
                <c:pt idx="68">
                  <c:v>0.14166666666666666</c:v>
                </c:pt>
                <c:pt idx="69">
                  <c:v>0.125</c:v>
                </c:pt>
                <c:pt idx="70">
                  <c:v>5.8333333333333334E-2</c:v>
                </c:pt>
                <c:pt idx="71">
                  <c:v>2.5000000000000001E-2</c:v>
                </c:pt>
                <c:pt idx="72">
                  <c:v>0.10833333333333334</c:v>
                </c:pt>
                <c:pt idx="73">
                  <c:v>2.5000000000000001E-2</c:v>
                </c:pt>
                <c:pt idx="74">
                  <c:v>4.1666666666666664E-2</c:v>
                </c:pt>
                <c:pt idx="75">
                  <c:v>0.11666666666666667</c:v>
                </c:pt>
                <c:pt idx="76">
                  <c:v>5.8333333333333334E-2</c:v>
                </c:pt>
                <c:pt idx="77">
                  <c:v>7.4999999999999997E-2</c:v>
                </c:pt>
                <c:pt idx="78">
                  <c:v>0.11666666666666667</c:v>
                </c:pt>
                <c:pt idx="79">
                  <c:v>0.1</c:v>
                </c:pt>
                <c:pt idx="80">
                  <c:v>3.3333333333333333E-2</c:v>
                </c:pt>
                <c:pt idx="81">
                  <c:v>6.6666666666666666E-2</c:v>
                </c:pt>
                <c:pt idx="82">
                  <c:v>2.5000000000000001E-2</c:v>
                </c:pt>
                <c:pt idx="83">
                  <c:v>0</c:v>
                </c:pt>
                <c:pt idx="84">
                  <c:v>2.5000000000000001E-2</c:v>
                </c:pt>
                <c:pt idx="85">
                  <c:v>5.8333333333333334E-2</c:v>
                </c:pt>
                <c:pt idx="86">
                  <c:v>0.05</c:v>
                </c:pt>
                <c:pt idx="87">
                  <c:v>0.1</c:v>
                </c:pt>
                <c:pt idx="88">
                  <c:v>5.8333333333333334E-2</c:v>
                </c:pt>
                <c:pt idx="89">
                  <c:v>7.4999999999999997E-2</c:v>
                </c:pt>
                <c:pt idx="90">
                  <c:v>0.125</c:v>
                </c:pt>
                <c:pt idx="91">
                  <c:v>8.3333333333333329E-2</c:v>
                </c:pt>
                <c:pt idx="92">
                  <c:v>0.125</c:v>
                </c:pt>
                <c:pt idx="93">
                  <c:v>6.6666666666666666E-2</c:v>
                </c:pt>
                <c:pt idx="94">
                  <c:v>0.10833333333333334</c:v>
                </c:pt>
                <c:pt idx="95">
                  <c:v>6.6666666666666666E-2</c:v>
                </c:pt>
                <c:pt idx="96">
                  <c:v>6.6666666666666666E-2</c:v>
                </c:pt>
                <c:pt idx="97">
                  <c:v>3.3333333333333333E-2</c:v>
                </c:pt>
                <c:pt idx="98">
                  <c:v>0.05</c:v>
                </c:pt>
                <c:pt idx="99">
                  <c:v>0.10833333333333334</c:v>
                </c:pt>
                <c:pt idx="100">
                  <c:v>0.05</c:v>
                </c:pt>
                <c:pt idx="101">
                  <c:v>6.6666666666666666E-2</c:v>
                </c:pt>
                <c:pt idx="102">
                  <c:v>0.05</c:v>
                </c:pt>
                <c:pt idx="103">
                  <c:v>0.125</c:v>
                </c:pt>
                <c:pt idx="104">
                  <c:v>6.6666666666666666E-2</c:v>
                </c:pt>
                <c:pt idx="105">
                  <c:v>8.3333333333333332E-3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8.3333333333333332E-3</c:v>
                </c:pt>
                <c:pt idx="113">
                  <c:v>1.6666666666666666E-2</c:v>
                </c:pt>
                <c:pt idx="114">
                  <c:v>8.3333333333333332E-3</c:v>
                </c:pt>
                <c:pt idx="115">
                  <c:v>2.5000000000000001E-2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2.5000000000000001E-2</c:v>
                </c:pt>
                <c:pt idx="128">
                  <c:v>1.6666666666666666E-2</c:v>
                </c:pt>
                <c:pt idx="129">
                  <c:v>1.6666666666666666E-2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8.3333333333333332E-3</c:v>
                </c:pt>
                <c:pt idx="140">
                  <c:v>1.6666666666666666E-2</c:v>
                </c:pt>
                <c:pt idx="141">
                  <c:v>1.6666666666666666E-2</c:v>
                </c:pt>
                <c:pt idx="142">
                  <c:v>0</c:v>
                </c:pt>
                <c:pt idx="143">
                  <c:v>0</c:v>
                </c:pt>
                <c:pt idx="144">
                  <c:v>3.3333333333333333E-2</c:v>
                </c:pt>
                <c:pt idx="145">
                  <c:v>0.10833333333333334</c:v>
                </c:pt>
                <c:pt idx="146">
                  <c:v>4.1666666666666664E-2</c:v>
                </c:pt>
                <c:pt idx="147">
                  <c:v>4.1666666666666664E-2</c:v>
                </c:pt>
                <c:pt idx="148">
                  <c:v>0</c:v>
                </c:pt>
                <c:pt idx="149">
                  <c:v>2.5000000000000001E-2</c:v>
                </c:pt>
                <c:pt idx="150">
                  <c:v>3.3333333333333333E-2</c:v>
                </c:pt>
                <c:pt idx="151">
                  <c:v>1.6666666666666666E-2</c:v>
                </c:pt>
                <c:pt idx="152">
                  <c:v>3.3333333333333333E-2</c:v>
                </c:pt>
                <c:pt idx="153">
                  <c:v>9.166666666666666E-2</c:v>
                </c:pt>
                <c:pt idx="154">
                  <c:v>0.16666666666666666</c:v>
                </c:pt>
                <c:pt idx="155">
                  <c:v>0.10833333333333334</c:v>
                </c:pt>
                <c:pt idx="156">
                  <c:v>0.15833333333333333</c:v>
                </c:pt>
                <c:pt idx="157">
                  <c:v>0.21666666666666667</c:v>
                </c:pt>
                <c:pt idx="158">
                  <c:v>0.24166666666666667</c:v>
                </c:pt>
                <c:pt idx="159">
                  <c:v>0.22500000000000001</c:v>
                </c:pt>
                <c:pt idx="160">
                  <c:v>0.2</c:v>
                </c:pt>
                <c:pt idx="161">
                  <c:v>0.18333333333333332</c:v>
                </c:pt>
                <c:pt idx="162">
                  <c:v>9.166666666666666E-2</c:v>
                </c:pt>
                <c:pt idx="163">
                  <c:v>0.22500000000000001</c:v>
                </c:pt>
                <c:pt idx="164">
                  <c:v>0.15833333333333333</c:v>
                </c:pt>
                <c:pt idx="165">
                  <c:v>0.2</c:v>
                </c:pt>
                <c:pt idx="166">
                  <c:v>0.19166666666666668</c:v>
                </c:pt>
                <c:pt idx="167">
                  <c:v>0.39166666666666666</c:v>
                </c:pt>
                <c:pt idx="168">
                  <c:v>0.29166666666666669</c:v>
                </c:pt>
                <c:pt idx="169">
                  <c:v>0.32500000000000001</c:v>
                </c:pt>
                <c:pt idx="170">
                  <c:v>0.3</c:v>
                </c:pt>
                <c:pt idx="171">
                  <c:v>0.24166666666666667</c:v>
                </c:pt>
                <c:pt idx="172">
                  <c:v>0.14166666666666666</c:v>
                </c:pt>
                <c:pt idx="173">
                  <c:v>3.3333333333333333E-2</c:v>
                </c:pt>
                <c:pt idx="174">
                  <c:v>8.3333333333333329E-2</c:v>
                </c:pt>
                <c:pt idx="175">
                  <c:v>0.15833333333333333</c:v>
                </c:pt>
                <c:pt idx="176">
                  <c:v>0.05</c:v>
                </c:pt>
                <c:pt idx="177">
                  <c:v>0.05</c:v>
                </c:pt>
                <c:pt idx="178">
                  <c:v>9.166666666666666E-2</c:v>
                </c:pt>
                <c:pt idx="179">
                  <c:v>7.4999999999999997E-2</c:v>
                </c:pt>
                <c:pt idx="180">
                  <c:v>0.25833333333333336</c:v>
                </c:pt>
                <c:pt idx="181">
                  <c:v>0.21666666666666667</c:v>
                </c:pt>
                <c:pt idx="182">
                  <c:v>0.2</c:v>
                </c:pt>
                <c:pt idx="183">
                  <c:v>6.6666666666666666E-2</c:v>
                </c:pt>
                <c:pt idx="184">
                  <c:v>5.8333333333333334E-2</c:v>
                </c:pt>
                <c:pt idx="185">
                  <c:v>8.3333333333333329E-2</c:v>
                </c:pt>
                <c:pt idx="186">
                  <c:v>0.1</c:v>
                </c:pt>
                <c:pt idx="187">
                  <c:v>0.13333333333333333</c:v>
                </c:pt>
                <c:pt idx="188">
                  <c:v>0.1</c:v>
                </c:pt>
                <c:pt idx="189">
                  <c:v>0.18333333333333332</c:v>
                </c:pt>
                <c:pt idx="190">
                  <c:v>0.11666666666666667</c:v>
                </c:pt>
                <c:pt idx="191">
                  <c:v>0.1</c:v>
                </c:pt>
                <c:pt idx="192">
                  <c:v>0.20833333333333334</c:v>
                </c:pt>
                <c:pt idx="193">
                  <c:v>0.17499999999999999</c:v>
                </c:pt>
                <c:pt idx="194">
                  <c:v>0.23333333333333334</c:v>
                </c:pt>
                <c:pt idx="195">
                  <c:v>0.26666666666666666</c:v>
                </c:pt>
                <c:pt idx="196">
                  <c:v>5.8333333333333334E-2</c:v>
                </c:pt>
                <c:pt idx="197">
                  <c:v>0.14166666666666666</c:v>
                </c:pt>
                <c:pt idx="198">
                  <c:v>0.15</c:v>
                </c:pt>
                <c:pt idx="199">
                  <c:v>0.10833333333333334</c:v>
                </c:pt>
                <c:pt idx="200">
                  <c:v>0.10833333333333334</c:v>
                </c:pt>
                <c:pt idx="201">
                  <c:v>7.4999999999999997E-2</c:v>
                </c:pt>
                <c:pt idx="202">
                  <c:v>0.11666666666666667</c:v>
                </c:pt>
                <c:pt idx="203">
                  <c:v>6.6666666666666666E-2</c:v>
                </c:pt>
                <c:pt idx="204">
                  <c:v>0.17499999999999999</c:v>
                </c:pt>
                <c:pt idx="205">
                  <c:v>0.14166666666666666</c:v>
                </c:pt>
                <c:pt idx="206">
                  <c:v>0.16666666666666666</c:v>
                </c:pt>
                <c:pt idx="207">
                  <c:v>0.10833333333333334</c:v>
                </c:pt>
                <c:pt idx="208">
                  <c:v>6.6666666666666666E-2</c:v>
                </c:pt>
                <c:pt idx="209">
                  <c:v>1.6666666666666666E-2</c:v>
                </c:pt>
                <c:pt idx="210">
                  <c:v>4.1666666666666664E-2</c:v>
                </c:pt>
                <c:pt idx="211">
                  <c:v>8.3333333333333332E-3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3.3333333333333333E-2</c:v>
                </c:pt>
                <c:pt idx="216">
                  <c:v>4.1666666666666664E-2</c:v>
                </c:pt>
                <c:pt idx="217">
                  <c:v>3.3333333333333333E-2</c:v>
                </c:pt>
                <c:pt idx="218">
                  <c:v>2.5000000000000001E-2</c:v>
                </c:pt>
                <c:pt idx="219">
                  <c:v>2.5000000000000001E-2</c:v>
                </c:pt>
                <c:pt idx="220">
                  <c:v>0</c:v>
                </c:pt>
                <c:pt idx="221">
                  <c:v>0</c:v>
                </c:pt>
                <c:pt idx="222">
                  <c:v>3.3333333333333333E-2</c:v>
                </c:pt>
                <c:pt idx="223">
                  <c:v>3.3333333333333333E-2</c:v>
                </c:pt>
                <c:pt idx="224">
                  <c:v>0</c:v>
                </c:pt>
                <c:pt idx="225">
                  <c:v>8.3333333333333332E-3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4.1666666666666664E-2</c:v>
                </c:pt>
                <c:pt idx="230">
                  <c:v>0</c:v>
                </c:pt>
                <c:pt idx="231">
                  <c:v>5.8333333333333334E-2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2.5000000000000001E-2</c:v>
                </c:pt>
                <c:pt idx="237">
                  <c:v>8.3333333333333332E-3</c:v>
                </c:pt>
                <c:pt idx="238">
                  <c:v>1.6666666666666666E-2</c:v>
                </c:pt>
                <c:pt idx="239">
                  <c:v>1.6666666666666666E-2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8.3333333333333332E-3</c:v>
                </c:pt>
                <c:pt idx="251">
                  <c:v>4.1666666666666664E-2</c:v>
                </c:pt>
                <c:pt idx="252">
                  <c:v>0.1</c:v>
                </c:pt>
                <c:pt idx="253">
                  <c:v>0.2</c:v>
                </c:pt>
                <c:pt idx="254">
                  <c:v>0.22500000000000001</c:v>
                </c:pt>
                <c:pt idx="255">
                  <c:v>0.23333333333333334</c:v>
                </c:pt>
                <c:pt idx="256">
                  <c:v>0.2</c:v>
                </c:pt>
                <c:pt idx="257">
                  <c:v>9.166666666666666E-2</c:v>
                </c:pt>
                <c:pt idx="258">
                  <c:v>9.166666666666666E-2</c:v>
                </c:pt>
                <c:pt idx="259">
                  <c:v>2.5000000000000001E-2</c:v>
                </c:pt>
                <c:pt idx="260">
                  <c:v>3.3333333333333333E-2</c:v>
                </c:pt>
                <c:pt idx="261">
                  <c:v>6.6666666666666666E-2</c:v>
                </c:pt>
                <c:pt idx="262">
                  <c:v>6.6666666666666666E-2</c:v>
                </c:pt>
                <c:pt idx="263">
                  <c:v>8.3333333333333329E-2</c:v>
                </c:pt>
                <c:pt idx="264">
                  <c:v>0.05</c:v>
                </c:pt>
                <c:pt idx="265">
                  <c:v>0.05</c:v>
                </c:pt>
                <c:pt idx="266">
                  <c:v>7.4999999999999997E-2</c:v>
                </c:pt>
                <c:pt idx="267">
                  <c:v>8.3333333333333329E-2</c:v>
                </c:pt>
                <c:pt idx="268">
                  <c:v>0.1</c:v>
                </c:pt>
                <c:pt idx="269">
                  <c:v>0.15</c:v>
                </c:pt>
                <c:pt idx="270">
                  <c:v>8.3333333333333329E-2</c:v>
                </c:pt>
                <c:pt idx="271">
                  <c:v>0.13333333333333333</c:v>
                </c:pt>
                <c:pt idx="272">
                  <c:v>4.1666666666666664E-2</c:v>
                </c:pt>
                <c:pt idx="273">
                  <c:v>3.3333333333333333E-2</c:v>
                </c:pt>
                <c:pt idx="274">
                  <c:v>3.3333333333333333E-2</c:v>
                </c:pt>
                <c:pt idx="275">
                  <c:v>7.4999999999999997E-2</c:v>
                </c:pt>
                <c:pt idx="276">
                  <c:v>0.11666666666666667</c:v>
                </c:pt>
                <c:pt idx="277">
                  <c:v>0.31666666666666665</c:v>
                </c:pt>
                <c:pt idx="278">
                  <c:v>0.42499999999999999</c:v>
                </c:pt>
                <c:pt idx="279">
                  <c:v>0.21666666666666667</c:v>
                </c:pt>
                <c:pt idx="280">
                  <c:v>1.6666666666666666E-2</c:v>
                </c:pt>
                <c:pt idx="281">
                  <c:v>0</c:v>
                </c:pt>
                <c:pt idx="282">
                  <c:v>1.6666666666666666E-2</c:v>
                </c:pt>
                <c:pt idx="283">
                  <c:v>8.3333333333333332E-3</c:v>
                </c:pt>
                <c:pt idx="284">
                  <c:v>6.6666666666666666E-2</c:v>
                </c:pt>
                <c:pt idx="285">
                  <c:v>5.8333333333333334E-2</c:v>
                </c:pt>
                <c:pt idx="286">
                  <c:v>9.166666666666666E-2</c:v>
                </c:pt>
                <c:pt idx="287">
                  <c:v>0.13333333333333333</c:v>
                </c:pt>
                <c:pt idx="288">
                  <c:v>0.14166666666666666</c:v>
                </c:pt>
                <c:pt idx="289">
                  <c:v>0.10833333333333334</c:v>
                </c:pt>
                <c:pt idx="290">
                  <c:v>7.4999999999999997E-2</c:v>
                </c:pt>
                <c:pt idx="291">
                  <c:v>5.8333333333333334E-2</c:v>
                </c:pt>
                <c:pt idx="292">
                  <c:v>4.1666666666666664E-2</c:v>
                </c:pt>
                <c:pt idx="293">
                  <c:v>8.3333333333333332E-3</c:v>
                </c:pt>
                <c:pt idx="294">
                  <c:v>5.8333333333333334E-2</c:v>
                </c:pt>
                <c:pt idx="295">
                  <c:v>4.1666666666666664E-2</c:v>
                </c:pt>
                <c:pt idx="296">
                  <c:v>8.3333333333333332E-3</c:v>
                </c:pt>
                <c:pt idx="297">
                  <c:v>1.6666666666666666E-2</c:v>
                </c:pt>
                <c:pt idx="298">
                  <c:v>1.6666666666666666E-2</c:v>
                </c:pt>
                <c:pt idx="299">
                  <c:v>4.1666666666666664E-2</c:v>
                </c:pt>
                <c:pt idx="300">
                  <c:v>1.6666666666666666E-2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1.6666666666666666E-2</c:v>
                </c:pt>
                <c:pt idx="309">
                  <c:v>0</c:v>
                </c:pt>
                <c:pt idx="310">
                  <c:v>2.5000000000000001E-2</c:v>
                </c:pt>
                <c:pt idx="311">
                  <c:v>1.6666666666666666E-2</c:v>
                </c:pt>
                <c:pt idx="312">
                  <c:v>4.1666666666666664E-2</c:v>
                </c:pt>
                <c:pt idx="313">
                  <c:v>1.6666666666666666E-2</c:v>
                </c:pt>
                <c:pt idx="314">
                  <c:v>4.1666666666666664E-2</c:v>
                </c:pt>
                <c:pt idx="315">
                  <c:v>2.5000000000000001E-2</c:v>
                </c:pt>
                <c:pt idx="316">
                  <c:v>2.5000000000000001E-2</c:v>
                </c:pt>
                <c:pt idx="317">
                  <c:v>1.6666666666666666E-2</c:v>
                </c:pt>
                <c:pt idx="318">
                  <c:v>4.1666666666666664E-2</c:v>
                </c:pt>
                <c:pt idx="319">
                  <c:v>2.5000000000000001E-2</c:v>
                </c:pt>
                <c:pt idx="320">
                  <c:v>1.6666666666666666E-2</c:v>
                </c:pt>
                <c:pt idx="321">
                  <c:v>0.15</c:v>
                </c:pt>
                <c:pt idx="322">
                  <c:v>2.5000000000000001E-2</c:v>
                </c:pt>
                <c:pt idx="323">
                  <c:v>0</c:v>
                </c:pt>
                <c:pt idx="324">
                  <c:v>8.3333333333333332E-3</c:v>
                </c:pt>
                <c:pt idx="325">
                  <c:v>9.166666666666666E-2</c:v>
                </c:pt>
                <c:pt idx="326">
                  <c:v>0.10833333333333334</c:v>
                </c:pt>
                <c:pt idx="327">
                  <c:v>0.15</c:v>
                </c:pt>
                <c:pt idx="328">
                  <c:v>0.19166666666666668</c:v>
                </c:pt>
                <c:pt idx="329">
                  <c:v>0.14166666666666666</c:v>
                </c:pt>
                <c:pt idx="330">
                  <c:v>0.16666666666666666</c:v>
                </c:pt>
                <c:pt idx="331">
                  <c:v>4.1666666666666664E-2</c:v>
                </c:pt>
                <c:pt idx="332">
                  <c:v>5.8333333333333334E-2</c:v>
                </c:pt>
                <c:pt idx="333">
                  <c:v>2.5000000000000001E-2</c:v>
                </c:pt>
                <c:pt idx="334">
                  <c:v>3.3333333333333333E-2</c:v>
                </c:pt>
                <c:pt idx="335">
                  <c:v>3.3333333333333333E-2</c:v>
                </c:pt>
                <c:pt idx="336">
                  <c:v>2.5000000000000001E-2</c:v>
                </c:pt>
                <c:pt idx="337">
                  <c:v>8.3333333333333332E-3</c:v>
                </c:pt>
                <c:pt idx="338">
                  <c:v>8.3333333333333332E-3</c:v>
                </c:pt>
                <c:pt idx="339">
                  <c:v>3.3333333333333333E-2</c:v>
                </c:pt>
                <c:pt idx="340">
                  <c:v>8.3333333333333332E-3</c:v>
                </c:pt>
                <c:pt idx="341">
                  <c:v>2.5000000000000001E-2</c:v>
                </c:pt>
                <c:pt idx="342">
                  <c:v>4.1666666666666664E-2</c:v>
                </c:pt>
                <c:pt idx="343">
                  <c:v>2.5000000000000001E-2</c:v>
                </c:pt>
                <c:pt idx="344">
                  <c:v>2.5000000000000001E-2</c:v>
                </c:pt>
                <c:pt idx="345">
                  <c:v>2.5000000000000001E-2</c:v>
                </c:pt>
                <c:pt idx="346">
                  <c:v>4.1666666666666664E-2</c:v>
                </c:pt>
                <c:pt idx="347">
                  <c:v>3.3333333333333333E-2</c:v>
                </c:pt>
                <c:pt idx="348">
                  <c:v>4.1666666666666664E-2</c:v>
                </c:pt>
                <c:pt idx="349">
                  <c:v>2.5000000000000001E-2</c:v>
                </c:pt>
                <c:pt idx="350">
                  <c:v>4.1666666666666664E-2</c:v>
                </c:pt>
                <c:pt idx="351">
                  <c:v>2.5000000000000001E-2</c:v>
                </c:pt>
                <c:pt idx="352">
                  <c:v>1.6666666666666666E-2</c:v>
                </c:pt>
                <c:pt idx="353">
                  <c:v>2.5000000000000001E-2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2.5000000000000001E-2</c:v>
                </c:pt>
                <c:pt idx="359">
                  <c:v>2.5000000000000001E-2</c:v>
                </c:pt>
                <c:pt idx="360">
                  <c:v>2.5000000000000001E-2</c:v>
                </c:pt>
                <c:pt idx="361">
                  <c:v>8.3333333333333332E-3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974-E846-8E4F-41BFEC3857D0}"/>
            </c:ext>
          </c:extLst>
        </c:ser>
        <c:ser>
          <c:idx val="2"/>
          <c:order val="2"/>
          <c:tx>
            <c:strRef>
              <c:f>Sheet8!$L$3</c:f>
              <c:strCache>
                <c:ptCount val="1"/>
                <c:pt idx="0">
                  <c:v>A(RTS)=0.3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Sheet8!$I$4:$I$365</c:f>
              <c:numCache>
                <c:formatCode>General</c:formatCode>
                <c:ptCount val="362"/>
                <c:pt idx="0">
                  <c:v>0</c:v>
                </c:pt>
                <c:pt idx="1">
                  <c:v>6.6666666666666666E-2</c:v>
                </c:pt>
                <c:pt idx="2">
                  <c:v>0.13333333333333333</c:v>
                </c:pt>
                <c:pt idx="3">
                  <c:v>0.2</c:v>
                </c:pt>
                <c:pt idx="4">
                  <c:v>0.26666666666666666</c:v>
                </c:pt>
                <c:pt idx="5">
                  <c:v>0.33333333333333331</c:v>
                </c:pt>
                <c:pt idx="6">
                  <c:v>0.4</c:v>
                </c:pt>
                <c:pt idx="7">
                  <c:v>0.46666666666666667</c:v>
                </c:pt>
                <c:pt idx="8">
                  <c:v>0.53333333333333333</c:v>
                </c:pt>
                <c:pt idx="9">
                  <c:v>0.6</c:v>
                </c:pt>
                <c:pt idx="10">
                  <c:v>0.66666666666666663</c:v>
                </c:pt>
                <c:pt idx="11">
                  <c:v>0.73333333333333328</c:v>
                </c:pt>
                <c:pt idx="12">
                  <c:v>0.8</c:v>
                </c:pt>
                <c:pt idx="13">
                  <c:v>0.8666666666666667</c:v>
                </c:pt>
                <c:pt idx="14">
                  <c:v>0.93333333333333335</c:v>
                </c:pt>
                <c:pt idx="15">
                  <c:v>1</c:v>
                </c:pt>
                <c:pt idx="16">
                  <c:v>1.0666666666666667</c:v>
                </c:pt>
                <c:pt idx="17">
                  <c:v>1.1333333333333333</c:v>
                </c:pt>
                <c:pt idx="18">
                  <c:v>1.2</c:v>
                </c:pt>
                <c:pt idx="19">
                  <c:v>1.2666666666666666</c:v>
                </c:pt>
                <c:pt idx="20">
                  <c:v>1.3333333333333333</c:v>
                </c:pt>
                <c:pt idx="21">
                  <c:v>1.4</c:v>
                </c:pt>
                <c:pt idx="22">
                  <c:v>1.4666666666666666</c:v>
                </c:pt>
                <c:pt idx="23">
                  <c:v>1.5333333333333334</c:v>
                </c:pt>
                <c:pt idx="24">
                  <c:v>1.6</c:v>
                </c:pt>
                <c:pt idx="25">
                  <c:v>1.6666666666666667</c:v>
                </c:pt>
                <c:pt idx="26">
                  <c:v>1.7333333333333334</c:v>
                </c:pt>
                <c:pt idx="27">
                  <c:v>1.8</c:v>
                </c:pt>
                <c:pt idx="28">
                  <c:v>1.8666666666666667</c:v>
                </c:pt>
                <c:pt idx="29">
                  <c:v>1.9333333333333333</c:v>
                </c:pt>
                <c:pt idx="30">
                  <c:v>2</c:v>
                </c:pt>
                <c:pt idx="31">
                  <c:v>2.0666666666666669</c:v>
                </c:pt>
                <c:pt idx="32">
                  <c:v>2.1333333333333333</c:v>
                </c:pt>
                <c:pt idx="33">
                  <c:v>2.2000000000000002</c:v>
                </c:pt>
                <c:pt idx="34">
                  <c:v>2.2666666666666666</c:v>
                </c:pt>
                <c:pt idx="35">
                  <c:v>2.3333333333333335</c:v>
                </c:pt>
                <c:pt idx="36">
                  <c:v>2.4</c:v>
                </c:pt>
                <c:pt idx="37">
                  <c:v>2.4666666666666668</c:v>
                </c:pt>
                <c:pt idx="38">
                  <c:v>2.5333333333333332</c:v>
                </c:pt>
                <c:pt idx="39">
                  <c:v>2.6</c:v>
                </c:pt>
                <c:pt idx="40">
                  <c:v>2.6666666666666665</c:v>
                </c:pt>
                <c:pt idx="41">
                  <c:v>2.7333333333333334</c:v>
                </c:pt>
                <c:pt idx="42">
                  <c:v>2.8</c:v>
                </c:pt>
                <c:pt idx="43">
                  <c:v>2.8666666666666667</c:v>
                </c:pt>
                <c:pt idx="44">
                  <c:v>2.9333333333333331</c:v>
                </c:pt>
                <c:pt idx="45">
                  <c:v>3</c:v>
                </c:pt>
                <c:pt idx="46">
                  <c:v>3.0666666666666669</c:v>
                </c:pt>
                <c:pt idx="47">
                  <c:v>3.1333333333333333</c:v>
                </c:pt>
                <c:pt idx="48">
                  <c:v>3.2</c:v>
                </c:pt>
                <c:pt idx="49">
                  <c:v>3.2666666666666666</c:v>
                </c:pt>
                <c:pt idx="50">
                  <c:v>3.3333333333333335</c:v>
                </c:pt>
                <c:pt idx="51">
                  <c:v>3.4</c:v>
                </c:pt>
                <c:pt idx="52">
                  <c:v>3.4666666666666668</c:v>
                </c:pt>
                <c:pt idx="53">
                  <c:v>3.5333333333333332</c:v>
                </c:pt>
                <c:pt idx="54">
                  <c:v>3.6</c:v>
                </c:pt>
                <c:pt idx="55">
                  <c:v>3.6666666666666665</c:v>
                </c:pt>
                <c:pt idx="56">
                  <c:v>3.7333333333333334</c:v>
                </c:pt>
                <c:pt idx="57">
                  <c:v>3.8</c:v>
                </c:pt>
                <c:pt idx="58">
                  <c:v>3.8666666666666667</c:v>
                </c:pt>
                <c:pt idx="59">
                  <c:v>3.9333333333333331</c:v>
                </c:pt>
                <c:pt idx="60">
                  <c:v>4</c:v>
                </c:pt>
                <c:pt idx="61">
                  <c:v>4.0666666666666664</c:v>
                </c:pt>
                <c:pt idx="62">
                  <c:v>4.1333333333333337</c:v>
                </c:pt>
                <c:pt idx="63">
                  <c:v>4.2</c:v>
                </c:pt>
                <c:pt idx="64">
                  <c:v>4.2666666666666666</c:v>
                </c:pt>
                <c:pt idx="65">
                  <c:v>4.333333333333333</c:v>
                </c:pt>
                <c:pt idx="66">
                  <c:v>4.4000000000000004</c:v>
                </c:pt>
                <c:pt idx="67">
                  <c:v>4.4666666666666668</c:v>
                </c:pt>
                <c:pt idx="68">
                  <c:v>4.5333333333333332</c:v>
                </c:pt>
                <c:pt idx="69">
                  <c:v>4.5999999999999996</c:v>
                </c:pt>
                <c:pt idx="70">
                  <c:v>4.666666666666667</c:v>
                </c:pt>
                <c:pt idx="71">
                  <c:v>4.7333333333333334</c:v>
                </c:pt>
                <c:pt idx="72">
                  <c:v>4.8</c:v>
                </c:pt>
                <c:pt idx="73">
                  <c:v>4.8666666666666663</c:v>
                </c:pt>
                <c:pt idx="74">
                  <c:v>4.9333333333333336</c:v>
                </c:pt>
                <c:pt idx="75">
                  <c:v>5</c:v>
                </c:pt>
                <c:pt idx="76">
                  <c:v>5.0666666666666664</c:v>
                </c:pt>
                <c:pt idx="77">
                  <c:v>5.1333333333333337</c:v>
                </c:pt>
                <c:pt idx="78">
                  <c:v>5.2</c:v>
                </c:pt>
                <c:pt idx="79">
                  <c:v>5.2666666666666666</c:v>
                </c:pt>
                <c:pt idx="80">
                  <c:v>5.333333333333333</c:v>
                </c:pt>
                <c:pt idx="81">
                  <c:v>5.4</c:v>
                </c:pt>
                <c:pt idx="82">
                  <c:v>5.4666666666666668</c:v>
                </c:pt>
                <c:pt idx="83">
                  <c:v>5.5333333333333332</c:v>
                </c:pt>
                <c:pt idx="84">
                  <c:v>5.6</c:v>
                </c:pt>
                <c:pt idx="85">
                  <c:v>5.666666666666667</c:v>
                </c:pt>
                <c:pt idx="86">
                  <c:v>5.7333333333333334</c:v>
                </c:pt>
                <c:pt idx="87">
                  <c:v>5.8</c:v>
                </c:pt>
                <c:pt idx="88">
                  <c:v>5.8666666666666663</c:v>
                </c:pt>
                <c:pt idx="89">
                  <c:v>5.9333333333333336</c:v>
                </c:pt>
                <c:pt idx="90">
                  <c:v>6</c:v>
                </c:pt>
                <c:pt idx="91">
                  <c:v>6.0666666666666664</c:v>
                </c:pt>
                <c:pt idx="92">
                  <c:v>6.1333333333333337</c:v>
                </c:pt>
                <c:pt idx="93">
                  <c:v>6.2</c:v>
                </c:pt>
                <c:pt idx="94">
                  <c:v>6.2666666666666666</c:v>
                </c:pt>
                <c:pt idx="95">
                  <c:v>6.333333333333333</c:v>
                </c:pt>
                <c:pt idx="96">
                  <c:v>6.4</c:v>
                </c:pt>
                <c:pt idx="97">
                  <c:v>6.4666666666666668</c:v>
                </c:pt>
                <c:pt idx="98">
                  <c:v>6.5333333333333332</c:v>
                </c:pt>
                <c:pt idx="99">
                  <c:v>6.6</c:v>
                </c:pt>
                <c:pt idx="100">
                  <c:v>6.666666666666667</c:v>
                </c:pt>
                <c:pt idx="101">
                  <c:v>6.7333333333333334</c:v>
                </c:pt>
                <c:pt idx="102">
                  <c:v>6.8</c:v>
                </c:pt>
                <c:pt idx="103">
                  <c:v>6.8666666666666663</c:v>
                </c:pt>
                <c:pt idx="104">
                  <c:v>6.9333333333333336</c:v>
                </c:pt>
                <c:pt idx="105">
                  <c:v>7</c:v>
                </c:pt>
                <c:pt idx="106">
                  <c:v>7.0666666666666664</c:v>
                </c:pt>
                <c:pt idx="107">
                  <c:v>7.1333333333333337</c:v>
                </c:pt>
                <c:pt idx="108">
                  <c:v>7.2</c:v>
                </c:pt>
                <c:pt idx="109">
                  <c:v>7.2666666666666666</c:v>
                </c:pt>
                <c:pt idx="110">
                  <c:v>7.333333333333333</c:v>
                </c:pt>
                <c:pt idx="111">
                  <c:v>7.4</c:v>
                </c:pt>
                <c:pt idx="112">
                  <c:v>7.4666666666666668</c:v>
                </c:pt>
                <c:pt idx="113">
                  <c:v>7.5333333333333332</c:v>
                </c:pt>
                <c:pt idx="114">
                  <c:v>7.6</c:v>
                </c:pt>
                <c:pt idx="115">
                  <c:v>7.666666666666667</c:v>
                </c:pt>
                <c:pt idx="116">
                  <c:v>7.7333333333333334</c:v>
                </c:pt>
                <c:pt idx="117">
                  <c:v>7.8</c:v>
                </c:pt>
                <c:pt idx="118">
                  <c:v>7.8666666666666663</c:v>
                </c:pt>
                <c:pt idx="119">
                  <c:v>7.9333333333333336</c:v>
                </c:pt>
                <c:pt idx="120">
                  <c:v>8</c:v>
                </c:pt>
                <c:pt idx="121">
                  <c:v>8.0666666666666664</c:v>
                </c:pt>
                <c:pt idx="122">
                  <c:v>8.1333333333333329</c:v>
                </c:pt>
                <c:pt idx="123">
                  <c:v>8.1999999999999993</c:v>
                </c:pt>
                <c:pt idx="124">
                  <c:v>8.2666666666666675</c:v>
                </c:pt>
                <c:pt idx="125">
                  <c:v>8.3333333333333339</c:v>
                </c:pt>
                <c:pt idx="126">
                  <c:v>8.4</c:v>
                </c:pt>
                <c:pt idx="127">
                  <c:v>8.4666666666666668</c:v>
                </c:pt>
                <c:pt idx="128">
                  <c:v>8.5333333333333332</c:v>
                </c:pt>
                <c:pt idx="129">
                  <c:v>8.6</c:v>
                </c:pt>
                <c:pt idx="130">
                  <c:v>8.6666666666666661</c:v>
                </c:pt>
                <c:pt idx="131">
                  <c:v>8.7333333333333325</c:v>
                </c:pt>
                <c:pt idx="132">
                  <c:v>8.8000000000000007</c:v>
                </c:pt>
                <c:pt idx="133">
                  <c:v>8.8666666666666671</c:v>
                </c:pt>
                <c:pt idx="134">
                  <c:v>8.9333333333333336</c:v>
                </c:pt>
                <c:pt idx="135">
                  <c:v>9</c:v>
                </c:pt>
                <c:pt idx="136">
                  <c:v>9.0666666666666664</c:v>
                </c:pt>
                <c:pt idx="137">
                  <c:v>9.1333333333333329</c:v>
                </c:pt>
                <c:pt idx="138">
                  <c:v>9.1999999999999993</c:v>
                </c:pt>
                <c:pt idx="139">
                  <c:v>9.2666666666666675</c:v>
                </c:pt>
                <c:pt idx="140">
                  <c:v>9.3333333333333339</c:v>
                </c:pt>
                <c:pt idx="141">
                  <c:v>9.4</c:v>
                </c:pt>
                <c:pt idx="142">
                  <c:v>9.4666666666666668</c:v>
                </c:pt>
                <c:pt idx="143">
                  <c:v>9.5333333333333332</c:v>
                </c:pt>
                <c:pt idx="144">
                  <c:v>9.6</c:v>
                </c:pt>
                <c:pt idx="145">
                  <c:v>9.6666666666666661</c:v>
                </c:pt>
                <c:pt idx="146">
                  <c:v>9.7333333333333325</c:v>
                </c:pt>
                <c:pt idx="147">
                  <c:v>9.8000000000000007</c:v>
                </c:pt>
                <c:pt idx="148">
                  <c:v>9.8666666666666671</c:v>
                </c:pt>
                <c:pt idx="149">
                  <c:v>9.9333333333333336</c:v>
                </c:pt>
                <c:pt idx="150">
                  <c:v>10</c:v>
                </c:pt>
                <c:pt idx="151">
                  <c:v>10.066666666666666</c:v>
                </c:pt>
                <c:pt idx="152">
                  <c:v>10.133333333333333</c:v>
                </c:pt>
                <c:pt idx="153">
                  <c:v>10.199999999999999</c:v>
                </c:pt>
                <c:pt idx="154">
                  <c:v>10.266666666666667</c:v>
                </c:pt>
                <c:pt idx="155">
                  <c:v>10.333333333333334</c:v>
                </c:pt>
                <c:pt idx="156">
                  <c:v>10.4</c:v>
                </c:pt>
                <c:pt idx="157">
                  <c:v>10.466666666666667</c:v>
                </c:pt>
                <c:pt idx="158">
                  <c:v>10.533333333333333</c:v>
                </c:pt>
                <c:pt idx="159">
                  <c:v>10.6</c:v>
                </c:pt>
                <c:pt idx="160">
                  <c:v>10.666666666666666</c:v>
                </c:pt>
                <c:pt idx="161">
                  <c:v>10.733333333333333</c:v>
                </c:pt>
                <c:pt idx="162">
                  <c:v>10.8</c:v>
                </c:pt>
                <c:pt idx="163">
                  <c:v>10.866666666666667</c:v>
                </c:pt>
                <c:pt idx="164">
                  <c:v>10.933333333333334</c:v>
                </c:pt>
                <c:pt idx="165">
                  <c:v>11</c:v>
                </c:pt>
                <c:pt idx="166">
                  <c:v>11.066666666666666</c:v>
                </c:pt>
                <c:pt idx="167">
                  <c:v>11.133333333333333</c:v>
                </c:pt>
                <c:pt idx="168">
                  <c:v>11.2</c:v>
                </c:pt>
                <c:pt idx="169">
                  <c:v>11.266666666666667</c:v>
                </c:pt>
                <c:pt idx="170">
                  <c:v>11.333333333333334</c:v>
                </c:pt>
                <c:pt idx="171">
                  <c:v>11.4</c:v>
                </c:pt>
                <c:pt idx="172">
                  <c:v>11.466666666666667</c:v>
                </c:pt>
                <c:pt idx="173">
                  <c:v>11.533333333333333</c:v>
                </c:pt>
                <c:pt idx="174">
                  <c:v>11.6</c:v>
                </c:pt>
                <c:pt idx="175">
                  <c:v>11.666666666666666</c:v>
                </c:pt>
                <c:pt idx="176">
                  <c:v>11.733333333333333</c:v>
                </c:pt>
                <c:pt idx="177">
                  <c:v>11.8</c:v>
                </c:pt>
                <c:pt idx="178">
                  <c:v>11.866666666666667</c:v>
                </c:pt>
                <c:pt idx="179">
                  <c:v>11.933333333333334</c:v>
                </c:pt>
                <c:pt idx="180">
                  <c:v>12</c:v>
                </c:pt>
                <c:pt idx="181">
                  <c:v>12.066666666666666</c:v>
                </c:pt>
                <c:pt idx="182">
                  <c:v>12.133333333333333</c:v>
                </c:pt>
                <c:pt idx="183">
                  <c:v>12.2</c:v>
                </c:pt>
                <c:pt idx="184">
                  <c:v>12.266666666666667</c:v>
                </c:pt>
                <c:pt idx="185">
                  <c:v>12.333333333333334</c:v>
                </c:pt>
                <c:pt idx="186">
                  <c:v>12.4</c:v>
                </c:pt>
                <c:pt idx="187">
                  <c:v>12.466666666666667</c:v>
                </c:pt>
                <c:pt idx="188">
                  <c:v>12.533333333333333</c:v>
                </c:pt>
                <c:pt idx="189">
                  <c:v>12.6</c:v>
                </c:pt>
                <c:pt idx="190">
                  <c:v>12.666666666666666</c:v>
                </c:pt>
                <c:pt idx="191">
                  <c:v>12.733333333333333</c:v>
                </c:pt>
                <c:pt idx="192">
                  <c:v>12.8</c:v>
                </c:pt>
                <c:pt idx="193">
                  <c:v>12.866666666666667</c:v>
                </c:pt>
                <c:pt idx="194">
                  <c:v>12.933333333333334</c:v>
                </c:pt>
                <c:pt idx="195">
                  <c:v>13</c:v>
                </c:pt>
                <c:pt idx="196">
                  <c:v>13.066666666666666</c:v>
                </c:pt>
                <c:pt idx="197">
                  <c:v>13.133333333333333</c:v>
                </c:pt>
                <c:pt idx="198">
                  <c:v>13.2</c:v>
                </c:pt>
                <c:pt idx="199">
                  <c:v>13.266666666666667</c:v>
                </c:pt>
                <c:pt idx="200">
                  <c:v>13.333333333333334</c:v>
                </c:pt>
                <c:pt idx="201">
                  <c:v>13.4</c:v>
                </c:pt>
                <c:pt idx="202">
                  <c:v>13.466666666666667</c:v>
                </c:pt>
                <c:pt idx="203">
                  <c:v>13.533333333333333</c:v>
                </c:pt>
                <c:pt idx="204">
                  <c:v>13.6</c:v>
                </c:pt>
                <c:pt idx="205">
                  <c:v>13.666666666666666</c:v>
                </c:pt>
                <c:pt idx="206">
                  <c:v>13.733333333333333</c:v>
                </c:pt>
                <c:pt idx="207">
                  <c:v>13.8</c:v>
                </c:pt>
                <c:pt idx="208">
                  <c:v>13.866666666666667</c:v>
                </c:pt>
                <c:pt idx="209">
                  <c:v>13.933333333333334</c:v>
                </c:pt>
                <c:pt idx="210">
                  <c:v>14</c:v>
                </c:pt>
                <c:pt idx="211">
                  <c:v>14.066666666666666</c:v>
                </c:pt>
                <c:pt idx="212">
                  <c:v>14.133333333333333</c:v>
                </c:pt>
                <c:pt idx="213">
                  <c:v>14.2</c:v>
                </c:pt>
                <c:pt idx="214">
                  <c:v>14.266666666666667</c:v>
                </c:pt>
                <c:pt idx="215">
                  <c:v>14.333333333333334</c:v>
                </c:pt>
                <c:pt idx="216">
                  <c:v>14.4</c:v>
                </c:pt>
                <c:pt idx="217">
                  <c:v>14.466666666666667</c:v>
                </c:pt>
                <c:pt idx="218">
                  <c:v>14.533333333333333</c:v>
                </c:pt>
                <c:pt idx="219">
                  <c:v>14.6</c:v>
                </c:pt>
                <c:pt idx="220">
                  <c:v>14.666666666666666</c:v>
                </c:pt>
                <c:pt idx="221">
                  <c:v>14.733333333333333</c:v>
                </c:pt>
                <c:pt idx="222">
                  <c:v>14.8</c:v>
                </c:pt>
                <c:pt idx="223">
                  <c:v>14.866666666666667</c:v>
                </c:pt>
                <c:pt idx="224">
                  <c:v>14.933333333333334</c:v>
                </c:pt>
                <c:pt idx="225">
                  <c:v>15</c:v>
                </c:pt>
                <c:pt idx="226">
                  <c:v>15.066666666666666</c:v>
                </c:pt>
                <c:pt idx="227">
                  <c:v>15.133333333333333</c:v>
                </c:pt>
                <c:pt idx="228">
                  <c:v>15.2</c:v>
                </c:pt>
                <c:pt idx="229">
                  <c:v>15.266666666666667</c:v>
                </c:pt>
                <c:pt idx="230">
                  <c:v>15.333333333333334</c:v>
                </c:pt>
                <c:pt idx="231">
                  <c:v>15.4</c:v>
                </c:pt>
                <c:pt idx="232">
                  <c:v>15.466666666666667</c:v>
                </c:pt>
                <c:pt idx="233">
                  <c:v>15.533333333333333</c:v>
                </c:pt>
                <c:pt idx="234">
                  <c:v>15.6</c:v>
                </c:pt>
                <c:pt idx="235">
                  <c:v>15.666666666666666</c:v>
                </c:pt>
                <c:pt idx="236">
                  <c:v>15.733333333333333</c:v>
                </c:pt>
                <c:pt idx="237">
                  <c:v>15.8</c:v>
                </c:pt>
                <c:pt idx="238">
                  <c:v>15.866666666666667</c:v>
                </c:pt>
                <c:pt idx="239">
                  <c:v>15.933333333333334</c:v>
                </c:pt>
                <c:pt idx="240">
                  <c:v>16</c:v>
                </c:pt>
                <c:pt idx="241">
                  <c:v>16.066666666666666</c:v>
                </c:pt>
                <c:pt idx="242">
                  <c:v>16.133333333333333</c:v>
                </c:pt>
                <c:pt idx="243">
                  <c:v>16.2</c:v>
                </c:pt>
                <c:pt idx="244">
                  <c:v>16.266666666666666</c:v>
                </c:pt>
                <c:pt idx="245">
                  <c:v>16.333333333333332</c:v>
                </c:pt>
                <c:pt idx="246">
                  <c:v>16.399999999999999</c:v>
                </c:pt>
                <c:pt idx="247">
                  <c:v>16.466666666666665</c:v>
                </c:pt>
                <c:pt idx="248">
                  <c:v>16.533333333333335</c:v>
                </c:pt>
                <c:pt idx="249">
                  <c:v>16.600000000000001</c:v>
                </c:pt>
                <c:pt idx="250">
                  <c:v>16.666666666666668</c:v>
                </c:pt>
                <c:pt idx="251">
                  <c:v>16.733333333333334</c:v>
                </c:pt>
                <c:pt idx="252">
                  <c:v>16.8</c:v>
                </c:pt>
                <c:pt idx="253">
                  <c:v>16.866666666666667</c:v>
                </c:pt>
                <c:pt idx="254">
                  <c:v>16.933333333333334</c:v>
                </c:pt>
                <c:pt idx="255">
                  <c:v>17</c:v>
                </c:pt>
                <c:pt idx="256">
                  <c:v>17.066666666666666</c:v>
                </c:pt>
                <c:pt idx="257">
                  <c:v>17.133333333333333</c:v>
                </c:pt>
                <c:pt idx="258">
                  <c:v>17.2</c:v>
                </c:pt>
                <c:pt idx="259">
                  <c:v>17.266666666666666</c:v>
                </c:pt>
                <c:pt idx="260">
                  <c:v>17.333333333333332</c:v>
                </c:pt>
                <c:pt idx="261">
                  <c:v>17.399999999999999</c:v>
                </c:pt>
                <c:pt idx="262">
                  <c:v>17.466666666666665</c:v>
                </c:pt>
                <c:pt idx="263">
                  <c:v>17.533333333333335</c:v>
                </c:pt>
                <c:pt idx="264">
                  <c:v>17.600000000000001</c:v>
                </c:pt>
                <c:pt idx="265">
                  <c:v>17.666666666666668</c:v>
                </c:pt>
                <c:pt idx="266">
                  <c:v>17.733333333333334</c:v>
                </c:pt>
                <c:pt idx="267">
                  <c:v>17.8</c:v>
                </c:pt>
                <c:pt idx="268">
                  <c:v>17.866666666666667</c:v>
                </c:pt>
                <c:pt idx="269">
                  <c:v>17.933333333333334</c:v>
                </c:pt>
                <c:pt idx="270">
                  <c:v>18</c:v>
                </c:pt>
                <c:pt idx="271">
                  <c:v>18.066666666666666</c:v>
                </c:pt>
                <c:pt idx="272">
                  <c:v>18.133333333333333</c:v>
                </c:pt>
                <c:pt idx="273">
                  <c:v>18.2</c:v>
                </c:pt>
                <c:pt idx="274">
                  <c:v>18.266666666666666</c:v>
                </c:pt>
                <c:pt idx="275">
                  <c:v>18.333333333333332</c:v>
                </c:pt>
                <c:pt idx="276">
                  <c:v>18.399999999999999</c:v>
                </c:pt>
                <c:pt idx="277">
                  <c:v>18.466666666666665</c:v>
                </c:pt>
                <c:pt idx="278">
                  <c:v>18.533333333333335</c:v>
                </c:pt>
                <c:pt idx="279">
                  <c:v>18.600000000000001</c:v>
                </c:pt>
                <c:pt idx="280">
                  <c:v>18.666666666666668</c:v>
                </c:pt>
                <c:pt idx="281">
                  <c:v>18.733333333333334</c:v>
                </c:pt>
                <c:pt idx="282">
                  <c:v>18.8</c:v>
                </c:pt>
                <c:pt idx="283">
                  <c:v>18.866666666666667</c:v>
                </c:pt>
                <c:pt idx="284">
                  <c:v>18.933333333333334</c:v>
                </c:pt>
                <c:pt idx="285">
                  <c:v>19</c:v>
                </c:pt>
                <c:pt idx="286">
                  <c:v>19.066666666666666</c:v>
                </c:pt>
                <c:pt idx="287">
                  <c:v>19.133333333333333</c:v>
                </c:pt>
                <c:pt idx="288">
                  <c:v>19.2</c:v>
                </c:pt>
                <c:pt idx="289">
                  <c:v>19.266666666666666</c:v>
                </c:pt>
                <c:pt idx="290">
                  <c:v>19.333333333333332</c:v>
                </c:pt>
                <c:pt idx="291">
                  <c:v>19.399999999999999</c:v>
                </c:pt>
                <c:pt idx="292">
                  <c:v>19.466666666666665</c:v>
                </c:pt>
                <c:pt idx="293">
                  <c:v>19.533333333333335</c:v>
                </c:pt>
                <c:pt idx="294">
                  <c:v>19.600000000000001</c:v>
                </c:pt>
                <c:pt idx="295">
                  <c:v>19.666666666666668</c:v>
                </c:pt>
                <c:pt idx="296">
                  <c:v>19.733333333333334</c:v>
                </c:pt>
                <c:pt idx="297">
                  <c:v>19.8</c:v>
                </c:pt>
                <c:pt idx="298">
                  <c:v>19.866666666666667</c:v>
                </c:pt>
                <c:pt idx="299">
                  <c:v>19.933333333333334</c:v>
                </c:pt>
                <c:pt idx="300">
                  <c:v>20</c:v>
                </c:pt>
                <c:pt idx="301">
                  <c:v>20.066666666666666</c:v>
                </c:pt>
                <c:pt idx="302">
                  <c:v>20.133333333333333</c:v>
                </c:pt>
                <c:pt idx="303">
                  <c:v>20.2</c:v>
                </c:pt>
                <c:pt idx="304">
                  <c:v>20.266666666666666</c:v>
                </c:pt>
                <c:pt idx="305">
                  <c:v>20.333333333333332</c:v>
                </c:pt>
                <c:pt idx="306">
                  <c:v>20.399999999999999</c:v>
                </c:pt>
                <c:pt idx="307">
                  <c:v>20.466666666666665</c:v>
                </c:pt>
                <c:pt idx="308">
                  <c:v>20.533333333333335</c:v>
                </c:pt>
                <c:pt idx="309">
                  <c:v>20.6</c:v>
                </c:pt>
                <c:pt idx="310">
                  <c:v>20.666666666666668</c:v>
                </c:pt>
                <c:pt idx="311">
                  <c:v>20.733333333333334</c:v>
                </c:pt>
                <c:pt idx="312">
                  <c:v>20.8</c:v>
                </c:pt>
                <c:pt idx="313">
                  <c:v>20.866666666666667</c:v>
                </c:pt>
                <c:pt idx="314">
                  <c:v>20.933333333333334</c:v>
                </c:pt>
                <c:pt idx="315">
                  <c:v>21</c:v>
                </c:pt>
                <c:pt idx="316">
                  <c:v>21.066666666666666</c:v>
                </c:pt>
                <c:pt idx="317">
                  <c:v>21.133333333333333</c:v>
                </c:pt>
                <c:pt idx="318">
                  <c:v>21.2</c:v>
                </c:pt>
                <c:pt idx="319">
                  <c:v>21.266666666666666</c:v>
                </c:pt>
                <c:pt idx="320">
                  <c:v>21.333333333333332</c:v>
                </c:pt>
                <c:pt idx="321">
                  <c:v>21.4</c:v>
                </c:pt>
                <c:pt idx="322">
                  <c:v>21.466666666666665</c:v>
                </c:pt>
                <c:pt idx="323">
                  <c:v>21.533333333333335</c:v>
                </c:pt>
                <c:pt idx="324">
                  <c:v>21.6</c:v>
                </c:pt>
                <c:pt idx="325">
                  <c:v>21.666666666666668</c:v>
                </c:pt>
                <c:pt idx="326">
                  <c:v>21.733333333333334</c:v>
                </c:pt>
                <c:pt idx="327">
                  <c:v>21.8</c:v>
                </c:pt>
                <c:pt idx="328">
                  <c:v>21.866666666666667</c:v>
                </c:pt>
                <c:pt idx="329">
                  <c:v>21.933333333333334</c:v>
                </c:pt>
                <c:pt idx="330">
                  <c:v>22</c:v>
                </c:pt>
                <c:pt idx="331">
                  <c:v>22.066666666666666</c:v>
                </c:pt>
                <c:pt idx="332">
                  <c:v>22.133333333333333</c:v>
                </c:pt>
                <c:pt idx="333">
                  <c:v>22.2</c:v>
                </c:pt>
                <c:pt idx="334">
                  <c:v>22.266666666666666</c:v>
                </c:pt>
                <c:pt idx="335">
                  <c:v>22.333333333333332</c:v>
                </c:pt>
                <c:pt idx="336">
                  <c:v>22.4</c:v>
                </c:pt>
                <c:pt idx="337">
                  <c:v>22.466666666666665</c:v>
                </c:pt>
                <c:pt idx="338">
                  <c:v>22.533333333333335</c:v>
                </c:pt>
                <c:pt idx="339">
                  <c:v>22.6</c:v>
                </c:pt>
                <c:pt idx="340">
                  <c:v>22.666666666666668</c:v>
                </c:pt>
                <c:pt idx="341">
                  <c:v>22.733333333333334</c:v>
                </c:pt>
                <c:pt idx="342">
                  <c:v>22.8</c:v>
                </c:pt>
                <c:pt idx="343">
                  <c:v>22.866666666666667</c:v>
                </c:pt>
                <c:pt idx="344">
                  <c:v>22.933333333333334</c:v>
                </c:pt>
                <c:pt idx="345">
                  <c:v>23</c:v>
                </c:pt>
                <c:pt idx="346">
                  <c:v>23.066666666666666</c:v>
                </c:pt>
                <c:pt idx="347">
                  <c:v>23.133333333333333</c:v>
                </c:pt>
                <c:pt idx="348">
                  <c:v>23.2</c:v>
                </c:pt>
                <c:pt idx="349">
                  <c:v>23.266666666666666</c:v>
                </c:pt>
                <c:pt idx="350">
                  <c:v>23.333333333333332</c:v>
                </c:pt>
                <c:pt idx="351">
                  <c:v>23.4</c:v>
                </c:pt>
                <c:pt idx="352">
                  <c:v>23.466666666666665</c:v>
                </c:pt>
                <c:pt idx="353">
                  <c:v>23.533333333333335</c:v>
                </c:pt>
                <c:pt idx="354">
                  <c:v>23.6</c:v>
                </c:pt>
                <c:pt idx="355">
                  <c:v>23.666666666666668</c:v>
                </c:pt>
                <c:pt idx="356">
                  <c:v>23.733333333333334</c:v>
                </c:pt>
                <c:pt idx="357">
                  <c:v>23.8</c:v>
                </c:pt>
                <c:pt idx="358">
                  <c:v>23.866666666666667</c:v>
                </c:pt>
                <c:pt idx="359">
                  <c:v>23.933333333333334</c:v>
                </c:pt>
                <c:pt idx="360">
                  <c:v>24</c:v>
                </c:pt>
                <c:pt idx="361">
                  <c:v>24.066666666666666</c:v>
                </c:pt>
              </c:numCache>
            </c:numRef>
          </c:xVal>
          <c:yVal>
            <c:numRef>
              <c:f>Sheet8!$L$4:$L$365</c:f>
              <c:numCache>
                <c:formatCode>General</c:formatCode>
                <c:ptCount val="362"/>
                <c:pt idx="0">
                  <c:v>4.1666666666666664E-2</c:v>
                </c:pt>
                <c:pt idx="1">
                  <c:v>1.6666666666666666E-2</c:v>
                </c:pt>
                <c:pt idx="2">
                  <c:v>9.166666666666666E-2</c:v>
                </c:pt>
                <c:pt idx="3">
                  <c:v>6.6666666666666666E-2</c:v>
                </c:pt>
                <c:pt idx="4">
                  <c:v>4.1666666666666664E-2</c:v>
                </c:pt>
                <c:pt idx="5">
                  <c:v>0</c:v>
                </c:pt>
                <c:pt idx="6">
                  <c:v>2.5000000000000001E-2</c:v>
                </c:pt>
                <c:pt idx="7">
                  <c:v>2.5000000000000001E-2</c:v>
                </c:pt>
                <c:pt idx="8">
                  <c:v>1.6666666666666666E-2</c:v>
                </c:pt>
                <c:pt idx="9">
                  <c:v>5.8333333333333334E-2</c:v>
                </c:pt>
                <c:pt idx="10">
                  <c:v>0.05</c:v>
                </c:pt>
                <c:pt idx="11">
                  <c:v>3.3333333333333333E-2</c:v>
                </c:pt>
                <c:pt idx="12">
                  <c:v>2.5000000000000001E-2</c:v>
                </c:pt>
                <c:pt idx="13">
                  <c:v>7.4999999999999997E-2</c:v>
                </c:pt>
                <c:pt idx="14">
                  <c:v>0.18333333333333332</c:v>
                </c:pt>
                <c:pt idx="15">
                  <c:v>0.13333333333333333</c:v>
                </c:pt>
                <c:pt idx="16">
                  <c:v>0.16666666666666666</c:v>
                </c:pt>
                <c:pt idx="17">
                  <c:v>5.8333333333333334E-2</c:v>
                </c:pt>
                <c:pt idx="18">
                  <c:v>0.1</c:v>
                </c:pt>
                <c:pt idx="19">
                  <c:v>2.5000000000000001E-2</c:v>
                </c:pt>
                <c:pt idx="20">
                  <c:v>5.8333333333333334E-2</c:v>
                </c:pt>
                <c:pt idx="21">
                  <c:v>0.05</c:v>
                </c:pt>
                <c:pt idx="22">
                  <c:v>4.1666666666666664E-2</c:v>
                </c:pt>
                <c:pt idx="23">
                  <c:v>2.5000000000000001E-2</c:v>
                </c:pt>
                <c:pt idx="24">
                  <c:v>3.3333333333333333E-2</c:v>
                </c:pt>
                <c:pt idx="25">
                  <c:v>0.05</c:v>
                </c:pt>
                <c:pt idx="26">
                  <c:v>0.11666666666666667</c:v>
                </c:pt>
                <c:pt idx="27">
                  <c:v>0.1</c:v>
                </c:pt>
                <c:pt idx="28">
                  <c:v>0.05</c:v>
                </c:pt>
                <c:pt idx="29">
                  <c:v>6.6666666666666666E-2</c:v>
                </c:pt>
                <c:pt idx="30">
                  <c:v>1.6666666666666666E-2</c:v>
                </c:pt>
                <c:pt idx="31">
                  <c:v>0.10833333333333334</c:v>
                </c:pt>
                <c:pt idx="32">
                  <c:v>9.166666666666666E-2</c:v>
                </c:pt>
                <c:pt idx="33">
                  <c:v>2.5000000000000001E-2</c:v>
                </c:pt>
                <c:pt idx="34">
                  <c:v>9.166666666666666E-2</c:v>
                </c:pt>
                <c:pt idx="35">
                  <c:v>0.05</c:v>
                </c:pt>
                <c:pt idx="36">
                  <c:v>3.3333333333333333E-2</c:v>
                </c:pt>
                <c:pt idx="37">
                  <c:v>0.10833333333333334</c:v>
                </c:pt>
                <c:pt idx="38">
                  <c:v>0.15</c:v>
                </c:pt>
                <c:pt idx="39">
                  <c:v>0.13333333333333333</c:v>
                </c:pt>
                <c:pt idx="40">
                  <c:v>6.6666666666666666E-2</c:v>
                </c:pt>
                <c:pt idx="41">
                  <c:v>8.3333333333333329E-2</c:v>
                </c:pt>
                <c:pt idx="42">
                  <c:v>0.21666666666666667</c:v>
                </c:pt>
                <c:pt idx="43">
                  <c:v>8.3333333333333329E-2</c:v>
                </c:pt>
                <c:pt idx="44">
                  <c:v>5.8333333333333334E-2</c:v>
                </c:pt>
                <c:pt idx="45">
                  <c:v>0.14166666666666666</c:v>
                </c:pt>
                <c:pt idx="46">
                  <c:v>0</c:v>
                </c:pt>
                <c:pt idx="47">
                  <c:v>3.3333333333333333E-2</c:v>
                </c:pt>
                <c:pt idx="48">
                  <c:v>7.4999999999999997E-2</c:v>
                </c:pt>
                <c:pt idx="49">
                  <c:v>8.3333333333333329E-2</c:v>
                </c:pt>
                <c:pt idx="50">
                  <c:v>6.6666666666666666E-2</c:v>
                </c:pt>
                <c:pt idx="51">
                  <c:v>3.3333333333333333E-2</c:v>
                </c:pt>
                <c:pt idx="52">
                  <c:v>0.05</c:v>
                </c:pt>
                <c:pt idx="53">
                  <c:v>6.6666666666666666E-2</c:v>
                </c:pt>
                <c:pt idx="54">
                  <c:v>3.3333333333333333E-2</c:v>
                </c:pt>
                <c:pt idx="55">
                  <c:v>5.8333333333333334E-2</c:v>
                </c:pt>
                <c:pt idx="56">
                  <c:v>4.1666666666666664E-2</c:v>
                </c:pt>
                <c:pt idx="57">
                  <c:v>4.1666666666666664E-2</c:v>
                </c:pt>
                <c:pt idx="58">
                  <c:v>5.8333333333333334E-2</c:v>
                </c:pt>
                <c:pt idx="59">
                  <c:v>4.1666666666666664E-2</c:v>
                </c:pt>
                <c:pt idx="60">
                  <c:v>7.4999999999999997E-2</c:v>
                </c:pt>
                <c:pt idx="61">
                  <c:v>6.6666666666666666E-2</c:v>
                </c:pt>
                <c:pt idx="62">
                  <c:v>6.6666666666666666E-2</c:v>
                </c:pt>
                <c:pt idx="63">
                  <c:v>7.4999999999999997E-2</c:v>
                </c:pt>
                <c:pt idx="64">
                  <c:v>6.6666666666666666E-2</c:v>
                </c:pt>
                <c:pt idx="65">
                  <c:v>6.6666666666666666E-2</c:v>
                </c:pt>
                <c:pt idx="66">
                  <c:v>6.6666666666666666E-2</c:v>
                </c:pt>
                <c:pt idx="67">
                  <c:v>5.8333333333333334E-2</c:v>
                </c:pt>
                <c:pt idx="68">
                  <c:v>0.10833333333333334</c:v>
                </c:pt>
                <c:pt idx="69">
                  <c:v>0.05</c:v>
                </c:pt>
                <c:pt idx="70">
                  <c:v>6.6666666666666666E-2</c:v>
                </c:pt>
                <c:pt idx="71">
                  <c:v>2.5000000000000001E-2</c:v>
                </c:pt>
                <c:pt idx="72">
                  <c:v>5.8333333333333334E-2</c:v>
                </c:pt>
                <c:pt idx="73">
                  <c:v>3.3333333333333333E-2</c:v>
                </c:pt>
                <c:pt idx="74">
                  <c:v>6.6666666666666666E-2</c:v>
                </c:pt>
                <c:pt idx="75">
                  <c:v>0.11666666666666667</c:v>
                </c:pt>
                <c:pt idx="76">
                  <c:v>0.05</c:v>
                </c:pt>
                <c:pt idx="77">
                  <c:v>8.3333333333333329E-2</c:v>
                </c:pt>
                <c:pt idx="78">
                  <c:v>0.13333333333333333</c:v>
                </c:pt>
                <c:pt idx="79">
                  <c:v>7.4999999999999997E-2</c:v>
                </c:pt>
                <c:pt idx="80">
                  <c:v>3.3333333333333333E-2</c:v>
                </c:pt>
                <c:pt idx="81">
                  <c:v>6.6666666666666666E-2</c:v>
                </c:pt>
                <c:pt idx="82">
                  <c:v>2.5000000000000001E-2</c:v>
                </c:pt>
                <c:pt idx="83">
                  <c:v>1.6666666666666666E-2</c:v>
                </c:pt>
                <c:pt idx="84">
                  <c:v>0.05</c:v>
                </c:pt>
                <c:pt idx="85">
                  <c:v>0.05</c:v>
                </c:pt>
                <c:pt idx="86">
                  <c:v>5.8333333333333334E-2</c:v>
                </c:pt>
                <c:pt idx="87">
                  <c:v>7.4999999999999997E-2</c:v>
                </c:pt>
                <c:pt idx="88">
                  <c:v>7.4999999999999997E-2</c:v>
                </c:pt>
                <c:pt idx="89">
                  <c:v>0.15</c:v>
                </c:pt>
                <c:pt idx="90">
                  <c:v>0.11666666666666667</c:v>
                </c:pt>
                <c:pt idx="91">
                  <c:v>0.20833333333333334</c:v>
                </c:pt>
                <c:pt idx="92">
                  <c:v>4.1666666666666664E-2</c:v>
                </c:pt>
                <c:pt idx="93">
                  <c:v>9.166666666666666E-2</c:v>
                </c:pt>
                <c:pt idx="94">
                  <c:v>0.1</c:v>
                </c:pt>
                <c:pt idx="95">
                  <c:v>9.166666666666666E-2</c:v>
                </c:pt>
                <c:pt idx="96">
                  <c:v>1.6666666666666666E-2</c:v>
                </c:pt>
                <c:pt idx="97">
                  <c:v>0.05</c:v>
                </c:pt>
                <c:pt idx="98">
                  <c:v>0.14166666666666666</c:v>
                </c:pt>
                <c:pt idx="99">
                  <c:v>8.3333333333333329E-2</c:v>
                </c:pt>
                <c:pt idx="100">
                  <c:v>5.8333333333333334E-2</c:v>
                </c:pt>
                <c:pt idx="101">
                  <c:v>6.6666666666666666E-2</c:v>
                </c:pt>
                <c:pt idx="102">
                  <c:v>7.4999999999999997E-2</c:v>
                </c:pt>
                <c:pt idx="103">
                  <c:v>9.166666666666666E-2</c:v>
                </c:pt>
                <c:pt idx="104">
                  <c:v>0.11666666666666667</c:v>
                </c:pt>
                <c:pt idx="105">
                  <c:v>0.20833333333333334</c:v>
                </c:pt>
                <c:pt idx="106">
                  <c:v>0.23333333333333334</c:v>
                </c:pt>
                <c:pt idx="107">
                  <c:v>0.26666666666666666</c:v>
                </c:pt>
                <c:pt idx="108">
                  <c:v>0.35833333333333334</c:v>
                </c:pt>
                <c:pt idx="109">
                  <c:v>0.26666666666666666</c:v>
                </c:pt>
                <c:pt idx="110">
                  <c:v>0.3</c:v>
                </c:pt>
                <c:pt idx="111">
                  <c:v>0.30833333333333335</c:v>
                </c:pt>
                <c:pt idx="112">
                  <c:v>0.3</c:v>
                </c:pt>
                <c:pt idx="113">
                  <c:v>0.31666666666666665</c:v>
                </c:pt>
                <c:pt idx="114">
                  <c:v>0.15833333333333333</c:v>
                </c:pt>
                <c:pt idx="115">
                  <c:v>0.27500000000000002</c:v>
                </c:pt>
                <c:pt idx="116">
                  <c:v>0.28333333333333333</c:v>
                </c:pt>
                <c:pt idx="117">
                  <c:v>0.29166666666666669</c:v>
                </c:pt>
                <c:pt idx="118">
                  <c:v>0.30833333333333335</c:v>
                </c:pt>
                <c:pt idx="119">
                  <c:v>0.25</c:v>
                </c:pt>
                <c:pt idx="120">
                  <c:v>0.29166666666666669</c:v>
                </c:pt>
                <c:pt idx="121">
                  <c:v>0.15833333333333333</c:v>
                </c:pt>
                <c:pt idx="122">
                  <c:v>7.4999999999999997E-2</c:v>
                </c:pt>
                <c:pt idx="123">
                  <c:v>0.05</c:v>
                </c:pt>
                <c:pt idx="124">
                  <c:v>0.2</c:v>
                </c:pt>
                <c:pt idx="125">
                  <c:v>5.8333333333333334E-2</c:v>
                </c:pt>
                <c:pt idx="126">
                  <c:v>3.3333333333333333E-2</c:v>
                </c:pt>
                <c:pt idx="127">
                  <c:v>0.1</c:v>
                </c:pt>
                <c:pt idx="128">
                  <c:v>0.1</c:v>
                </c:pt>
                <c:pt idx="129">
                  <c:v>9.166666666666666E-2</c:v>
                </c:pt>
                <c:pt idx="130">
                  <c:v>0.11666666666666667</c:v>
                </c:pt>
                <c:pt idx="131">
                  <c:v>0.15</c:v>
                </c:pt>
                <c:pt idx="132">
                  <c:v>1.6666666666666666E-2</c:v>
                </c:pt>
                <c:pt idx="133">
                  <c:v>2.5000000000000001E-2</c:v>
                </c:pt>
                <c:pt idx="134">
                  <c:v>0.10833333333333334</c:v>
                </c:pt>
                <c:pt idx="135">
                  <c:v>0.19166666666666668</c:v>
                </c:pt>
                <c:pt idx="136">
                  <c:v>0.19166666666666668</c:v>
                </c:pt>
                <c:pt idx="137">
                  <c:v>0.11666666666666667</c:v>
                </c:pt>
                <c:pt idx="138">
                  <c:v>8.3333333333333329E-2</c:v>
                </c:pt>
                <c:pt idx="139">
                  <c:v>0.10833333333333334</c:v>
                </c:pt>
                <c:pt idx="140">
                  <c:v>5.8333333333333334E-2</c:v>
                </c:pt>
                <c:pt idx="141">
                  <c:v>0.2</c:v>
                </c:pt>
                <c:pt idx="142">
                  <c:v>0.21666666666666667</c:v>
                </c:pt>
                <c:pt idx="143">
                  <c:v>0.24166666666666667</c:v>
                </c:pt>
                <c:pt idx="144">
                  <c:v>0.3</c:v>
                </c:pt>
                <c:pt idx="145">
                  <c:v>0.23333333333333334</c:v>
                </c:pt>
                <c:pt idx="146">
                  <c:v>0.1</c:v>
                </c:pt>
                <c:pt idx="147">
                  <c:v>6.6666666666666666E-2</c:v>
                </c:pt>
                <c:pt idx="148">
                  <c:v>0.11666666666666667</c:v>
                </c:pt>
                <c:pt idx="149">
                  <c:v>0.125</c:v>
                </c:pt>
                <c:pt idx="150">
                  <c:v>0.11666666666666667</c:v>
                </c:pt>
                <c:pt idx="151">
                  <c:v>0.125</c:v>
                </c:pt>
                <c:pt idx="152">
                  <c:v>0.18333333333333332</c:v>
                </c:pt>
                <c:pt idx="153">
                  <c:v>2.5000000000000001E-2</c:v>
                </c:pt>
                <c:pt idx="154">
                  <c:v>0.05</c:v>
                </c:pt>
                <c:pt idx="155">
                  <c:v>0.22500000000000001</c:v>
                </c:pt>
                <c:pt idx="156">
                  <c:v>0.29166666666666669</c:v>
                </c:pt>
                <c:pt idx="157">
                  <c:v>0.20833333333333334</c:v>
                </c:pt>
                <c:pt idx="158">
                  <c:v>9.166666666666666E-2</c:v>
                </c:pt>
                <c:pt idx="159">
                  <c:v>0.13333333333333333</c:v>
                </c:pt>
                <c:pt idx="160">
                  <c:v>0.15</c:v>
                </c:pt>
                <c:pt idx="161">
                  <c:v>0.17499999999999999</c:v>
                </c:pt>
                <c:pt idx="162">
                  <c:v>7.4999999999999997E-2</c:v>
                </c:pt>
                <c:pt idx="163">
                  <c:v>0.13333333333333333</c:v>
                </c:pt>
                <c:pt idx="164">
                  <c:v>0.15</c:v>
                </c:pt>
                <c:pt idx="165">
                  <c:v>0.11666666666666667</c:v>
                </c:pt>
                <c:pt idx="166">
                  <c:v>9.166666666666666E-2</c:v>
                </c:pt>
                <c:pt idx="167">
                  <c:v>0.10833333333333334</c:v>
                </c:pt>
                <c:pt idx="168">
                  <c:v>0.22500000000000001</c:v>
                </c:pt>
                <c:pt idx="169">
                  <c:v>0.25833333333333336</c:v>
                </c:pt>
                <c:pt idx="170">
                  <c:v>0.29166666666666669</c:v>
                </c:pt>
                <c:pt idx="171">
                  <c:v>0.13333333333333333</c:v>
                </c:pt>
                <c:pt idx="172">
                  <c:v>7.4999999999999997E-2</c:v>
                </c:pt>
                <c:pt idx="173">
                  <c:v>4.1666666666666664E-2</c:v>
                </c:pt>
                <c:pt idx="174">
                  <c:v>0.13333333333333333</c:v>
                </c:pt>
                <c:pt idx="175">
                  <c:v>0.125</c:v>
                </c:pt>
                <c:pt idx="176">
                  <c:v>4.1666666666666664E-2</c:v>
                </c:pt>
                <c:pt idx="177">
                  <c:v>7.4999999999999997E-2</c:v>
                </c:pt>
                <c:pt idx="178">
                  <c:v>9.166666666666666E-2</c:v>
                </c:pt>
                <c:pt idx="179">
                  <c:v>5.8333333333333334E-2</c:v>
                </c:pt>
                <c:pt idx="180">
                  <c:v>0.25833333333333336</c:v>
                </c:pt>
                <c:pt idx="181">
                  <c:v>0.19166666666666668</c:v>
                </c:pt>
                <c:pt idx="182">
                  <c:v>0.17499999999999999</c:v>
                </c:pt>
                <c:pt idx="183">
                  <c:v>0.10833333333333334</c:v>
                </c:pt>
                <c:pt idx="184">
                  <c:v>7.4999999999999997E-2</c:v>
                </c:pt>
                <c:pt idx="185">
                  <c:v>8.3333333333333329E-2</c:v>
                </c:pt>
                <c:pt idx="186">
                  <c:v>0.125</c:v>
                </c:pt>
                <c:pt idx="187">
                  <c:v>0.14166666666666666</c:v>
                </c:pt>
                <c:pt idx="188">
                  <c:v>0.14166666666666666</c:v>
                </c:pt>
                <c:pt idx="189">
                  <c:v>0.15833333333333333</c:v>
                </c:pt>
                <c:pt idx="190">
                  <c:v>0.11666666666666667</c:v>
                </c:pt>
                <c:pt idx="191">
                  <c:v>0.10833333333333334</c:v>
                </c:pt>
                <c:pt idx="192">
                  <c:v>0.27500000000000002</c:v>
                </c:pt>
                <c:pt idx="193">
                  <c:v>0.17499999999999999</c:v>
                </c:pt>
                <c:pt idx="194">
                  <c:v>0.18333333333333332</c:v>
                </c:pt>
                <c:pt idx="195">
                  <c:v>0.13333333333333333</c:v>
                </c:pt>
                <c:pt idx="196">
                  <c:v>0.05</c:v>
                </c:pt>
                <c:pt idx="197">
                  <c:v>0.15</c:v>
                </c:pt>
                <c:pt idx="198">
                  <c:v>0.15833333333333333</c:v>
                </c:pt>
                <c:pt idx="199">
                  <c:v>0.05</c:v>
                </c:pt>
                <c:pt idx="200">
                  <c:v>0.1</c:v>
                </c:pt>
                <c:pt idx="201">
                  <c:v>5.8333333333333334E-2</c:v>
                </c:pt>
                <c:pt idx="202">
                  <c:v>0.13333333333333333</c:v>
                </c:pt>
                <c:pt idx="203">
                  <c:v>8.3333333333333329E-2</c:v>
                </c:pt>
                <c:pt idx="204">
                  <c:v>0.15</c:v>
                </c:pt>
                <c:pt idx="205">
                  <c:v>0.13333333333333333</c:v>
                </c:pt>
                <c:pt idx="206">
                  <c:v>0.13333333333333333</c:v>
                </c:pt>
                <c:pt idx="207">
                  <c:v>0.15</c:v>
                </c:pt>
                <c:pt idx="208">
                  <c:v>0.10833333333333334</c:v>
                </c:pt>
                <c:pt idx="209">
                  <c:v>0.14166666666666666</c:v>
                </c:pt>
                <c:pt idx="210">
                  <c:v>0.13333333333333333</c:v>
                </c:pt>
                <c:pt idx="211">
                  <c:v>0.16666666666666666</c:v>
                </c:pt>
                <c:pt idx="212">
                  <c:v>0.15833333333333333</c:v>
                </c:pt>
                <c:pt idx="213">
                  <c:v>0.1</c:v>
                </c:pt>
                <c:pt idx="214">
                  <c:v>0.05</c:v>
                </c:pt>
                <c:pt idx="215">
                  <c:v>3.3333333333333333E-2</c:v>
                </c:pt>
                <c:pt idx="216">
                  <c:v>0.15</c:v>
                </c:pt>
                <c:pt idx="217">
                  <c:v>0.13333333333333333</c:v>
                </c:pt>
                <c:pt idx="218">
                  <c:v>0.19166666666666668</c:v>
                </c:pt>
                <c:pt idx="219">
                  <c:v>0.25833333333333336</c:v>
                </c:pt>
                <c:pt idx="220">
                  <c:v>0.20833333333333334</c:v>
                </c:pt>
                <c:pt idx="221">
                  <c:v>0.05</c:v>
                </c:pt>
                <c:pt idx="222">
                  <c:v>0.13333333333333333</c:v>
                </c:pt>
                <c:pt idx="223">
                  <c:v>0.2</c:v>
                </c:pt>
                <c:pt idx="224">
                  <c:v>0.15833333333333333</c:v>
                </c:pt>
                <c:pt idx="225">
                  <c:v>0.16666666666666666</c:v>
                </c:pt>
                <c:pt idx="226">
                  <c:v>0.15833333333333333</c:v>
                </c:pt>
                <c:pt idx="227">
                  <c:v>0.14166666666666666</c:v>
                </c:pt>
                <c:pt idx="228">
                  <c:v>7.4999999999999997E-2</c:v>
                </c:pt>
                <c:pt idx="229">
                  <c:v>8.3333333333333329E-2</c:v>
                </c:pt>
                <c:pt idx="230">
                  <c:v>0.16666666666666666</c:v>
                </c:pt>
                <c:pt idx="231">
                  <c:v>0.20833333333333334</c:v>
                </c:pt>
                <c:pt idx="232">
                  <c:v>0.22500000000000001</c:v>
                </c:pt>
                <c:pt idx="233">
                  <c:v>0.24166666666666667</c:v>
                </c:pt>
                <c:pt idx="234">
                  <c:v>0.23333333333333334</c:v>
                </c:pt>
                <c:pt idx="235">
                  <c:v>8.3333333333333329E-2</c:v>
                </c:pt>
                <c:pt idx="236">
                  <c:v>0.11666666666666667</c:v>
                </c:pt>
                <c:pt idx="237">
                  <c:v>0.2</c:v>
                </c:pt>
                <c:pt idx="238">
                  <c:v>0.17499999999999999</c:v>
                </c:pt>
                <c:pt idx="239">
                  <c:v>0.18333333333333332</c:v>
                </c:pt>
                <c:pt idx="240">
                  <c:v>0.14166666666666666</c:v>
                </c:pt>
                <c:pt idx="241">
                  <c:v>0.22500000000000001</c:v>
                </c:pt>
                <c:pt idx="242">
                  <c:v>0.21666666666666667</c:v>
                </c:pt>
                <c:pt idx="243">
                  <c:v>0.23333333333333334</c:v>
                </c:pt>
                <c:pt idx="244">
                  <c:v>0.24166666666666667</c:v>
                </c:pt>
                <c:pt idx="245">
                  <c:v>0.27500000000000002</c:v>
                </c:pt>
                <c:pt idx="246">
                  <c:v>0.30833333333333335</c:v>
                </c:pt>
                <c:pt idx="247">
                  <c:v>0.29166666666666669</c:v>
                </c:pt>
                <c:pt idx="248">
                  <c:v>0.30833333333333335</c:v>
                </c:pt>
                <c:pt idx="249">
                  <c:v>0.31666666666666665</c:v>
                </c:pt>
                <c:pt idx="250">
                  <c:v>0.20833333333333334</c:v>
                </c:pt>
                <c:pt idx="251">
                  <c:v>0.25</c:v>
                </c:pt>
                <c:pt idx="252">
                  <c:v>0.26666666666666666</c:v>
                </c:pt>
                <c:pt idx="253">
                  <c:v>0.25833333333333336</c:v>
                </c:pt>
                <c:pt idx="254">
                  <c:v>0.30833333333333335</c:v>
                </c:pt>
                <c:pt idx="255">
                  <c:v>0.23333333333333334</c:v>
                </c:pt>
                <c:pt idx="256">
                  <c:v>0.18333333333333332</c:v>
                </c:pt>
                <c:pt idx="257">
                  <c:v>0.125</c:v>
                </c:pt>
                <c:pt idx="258">
                  <c:v>5.8333333333333334E-2</c:v>
                </c:pt>
                <c:pt idx="259">
                  <c:v>3.3333333333333333E-2</c:v>
                </c:pt>
                <c:pt idx="260">
                  <c:v>0</c:v>
                </c:pt>
                <c:pt idx="261">
                  <c:v>0</c:v>
                </c:pt>
                <c:pt idx="262">
                  <c:v>0.05</c:v>
                </c:pt>
                <c:pt idx="263">
                  <c:v>7.4999999999999997E-2</c:v>
                </c:pt>
                <c:pt idx="264">
                  <c:v>5.8333333333333334E-2</c:v>
                </c:pt>
                <c:pt idx="265">
                  <c:v>0.10833333333333334</c:v>
                </c:pt>
                <c:pt idx="266">
                  <c:v>1.6666666666666666E-2</c:v>
                </c:pt>
                <c:pt idx="267">
                  <c:v>1.6666666666666666E-2</c:v>
                </c:pt>
                <c:pt idx="268">
                  <c:v>1.6666666666666666E-2</c:v>
                </c:pt>
                <c:pt idx="269">
                  <c:v>3.3333333333333333E-2</c:v>
                </c:pt>
                <c:pt idx="270">
                  <c:v>7.4999999999999997E-2</c:v>
                </c:pt>
                <c:pt idx="271">
                  <c:v>1.6666666666666666E-2</c:v>
                </c:pt>
                <c:pt idx="272">
                  <c:v>4.1666666666666664E-2</c:v>
                </c:pt>
                <c:pt idx="273">
                  <c:v>0.05</c:v>
                </c:pt>
                <c:pt idx="274">
                  <c:v>2.5000000000000001E-2</c:v>
                </c:pt>
                <c:pt idx="275">
                  <c:v>5.8333333333333334E-2</c:v>
                </c:pt>
                <c:pt idx="276">
                  <c:v>4.1666666666666664E-2</c:v>
                </c:pt>
                <c:pt idx="277">
                  <c:v>5.8333333333333334E-2</c:v>
                </c:pt>
                <c:pt idx="278">
                  <c:v>0.17499999999999999</c:v>
                </c:pt>
                <c:pt idx="279">
                  <c:v>0.05</c:v>
                </c:pt>
                <c:pt idx="280">
                  <c:v>8.3333333333333332E-3</c:v>
                </c:pt>
                <c:pt idx="281">
                  <c:v>0</c:v>
                </c:pt>
                <c:pt idx="282">
                  <c:v>1.6666666666666666E-2</c:v>
                </c:pt>
                <c:pt idx="283">
                  <c:v>8.3333333333333332E-3</c:v>
                </c:pt>
                <c:pt idx="284">
                  <c:v>8.3333333333333329E-2</c:v>
                </c:pt>
                <c:pt idx="285">
                  <c:v>6.6666666666666666E-2</c:v>
                </c:pt>
                <c:pt idx="286">
                  <c:v>0.13333333333333333</c:v>
                </c:pt>
                <c:pt idx="287">
                  <c:v>0.125</c:v>
                </c:pt>
                <c:pt idx="288">
                  <c:v>0.125</c:v>
                </c:pt>
                <c:pt idx="289">
                  <c:v>9.166666666666666E-2</c:v>
                </c:pt>
                <c:pt idx="290">
                  <c:v>5.8333333333333334E-2</c:v>
                </c:pt>
                <c:pt idx="291">
                  <c:v>0.05</c:v>
                </c:pt>
                <c:pt idx="292">
                  <c:v>2.5000000000000001E-2</c:v>
                </c:pt>
                <c:pt idx="293">
                  <c:v>3.3333333333333333E-2</c:v>
                </c:pt>
                <c:pt idx="294">
                  <c:v>8.3333333333333329E-2</c:v>
                </c:pt>
                <c:pt idx="295">
                  <c:v>1.6666666666666666E-2</c:v>
                </c:pt>
                <c:pt idx="296">
                  <c:v>0</c:v>
                </c:pt>
                <c:pt idx="297">
                  <c:v>6.6666666666666666E-2</c:v>
                </c:pt>
                <c:pt idx="298">
                  <c:v>0.10833333333333334</c:v>
                </c:pt>
                <c:pt idx="299">
                  <c:v>0.15</c:v>
                </c:pt>
                <c:pt idx="300">
                  <c:v>0.10833333333333334</c:v>
                </c:pt>
                <c:pt idx="301">
                  <c:v>0.15</c:v>
                </c:pt>
                <c:pt idx="302">
                  <c:v>0.10833333333333334</c:v>
                </c:pt>
                <c:pt idx="303">
                  <c:v>0.14166666666666666</c:v>
                </c:pt>
                <c:pt idx="304">
                  <c:v>0.17499999999999999</c:v>
                </c:pt>
                <c:pt idx="305">
                  <c:v>0.17499999999999999</c:v>
                </c:pt>
                <c:pt idx="306">
                  <c:v>0.14166666666666666</c:v>
                </c:pt>
                <c:pt idx="307">
                  <c:v>0.05</c:v>
                </c:pt>
                <c:pt idx="308">
                  <c:v>0</c:v>
                </c:pt>
                <c:pt idx="309">
                  <c:v>4.1666666666666664E-2</c:v>
                </c:pt>
                <c:pt idx="310">
                  <c:v>4.1666666666666664E-2</c:v>
                </c:pt>
                <c:pt idx="311">
                  <c:v>0.1</c:v>
                </c:pt>
                <c:pt idx="312">
                  <c:v>6.6666666666666666E-2</c:v>
                </c:pt>
                <c:pt idx="313">
                  <c:v>0.05</c:v>
                </c:pt>
                <c:pt idx="314">
                  <c:v>0.05</c:v>
                </c:pt>
                <c:pt idx="315">
                  <c:v>3.3333333333333333E-2</c:v>
                </c:pt>
                <c:pt idx="316">
                  <c:v>0.15833333333333333</c:v>
                </c:pt>
                <c:pt idx="317">
                  <c:v>6.6666666666666666E-2</c:v>
                </c:pt>
                <c:pt idx="318">
                  <c:v>2.5000000000000001E-2</c:v>
                </c:pt>
                <c:pt idx="319">
                  <c:v>0</c:v>
                </c:pt>
                <c:pt idx="320">
                  <c:v>7.4999999999999997E-2</c:v>
                </c:pt>
                <c:pt idx="321">
                  <c:v>0.125</c:v>
                </c:pt>
                <c:pt idx="322">
                  <c:v>8.3333333333333332E-3</c:v>
                </c:pt>
                <c:pt idx="323">
                  <c:v>0</c:v>
                </c:pt>
                <c:pt idx="324">
                  <c:v>4.1666666666666664E-2</c:v>
                </c:pt>
                <c:pt idx="325">
                  <c:v>0.11666666666666667</c:v>
                </c:pt>
                <c:pt idx="326">
                  <c:v>9.166666666666666E-2</c:v>
                </c:pt>
                <c:pt idx="327">
                  <c:v>0.25</c:v>
                </c:pt>
                <c:pt idx="328">
                  <c:v>0.18333333333333332</c:v>
                </c:pt>
                <c:pt idx="329">
                  <c:v>0.10833333333333334</c:v>
                </c:pt>
                <c:pt idx="330">
                  <c:v>0.15833333333333333</c:v>
                </c:pt>
                <c:pt idx="331">
                  <c:v>0.05</c:v>
                </c:pt>
                <c:pt idx="332">
                  <c:v>5.8333333333333334E-2</c:v>
                </c:pt>
                <c:pt idx="333">
                  <c:v>5.8333333333333334E-2</c:v>
                </c:pt>
                <c:pt idx="334">
                  <c:v>6.6666666666666666E-2</c:v>
                </c:pt>
                <c:pt idx="335">
                  <c:v>5.8333333333333334E-2</c:v>
                </c:pt>
                <c:pt idx="336">
                  <c:v>9.166666666666666E-2</c:v>
                </c:pt>
                <c:pt idx="337">
                  <c:v>7.4999999999999997E-2</c:v>
                </c:pt>
                <c:pt idx="338">
                  <c:v>9.166666666666666E-2</c:v>
                </c:pt>
                <c:pt idx="339">
                  <c:v>7.4999999999999997E-2</c:v>
                </c:pt>
                <c:pt idx="340">
                  <c:v>3.3333333333333333E-2</c:v>
                </c:pt>
                <c:pt idx="341">
                  <c:v>7.4999999999999997E-2</c:v>
                </c:pt>
                <c:pt idx="342">
                  <c:v>6.6666666666666666E-2</c:v>
                </c:pt>
                <c:pt idx="343">
                  <c:v>3.3333333333333333E-2</c:v>
                </c:pt>
                <c:pt idx="344">
                  <c:v>6.6666666666666666E-2</c:v>
                </c:pt>
                <c:pt idx="345">
                  <c:v>0.1</c:v>
                </c:pt>
                <c:pt idx="346">
                  <c:v>5.8333333333333334E-2</c:v>
                </c:pt>
                <c:pt idx="347">
                  <c:v>4.1666666666666664E-2</c:v>
                </c:pt>
                <c:pt idx="348">
                  <c:v>6.6666666666666666E-2</c:v>
                </c:pt>
                <c:pt idx="349">
                  <c:v>4.1666666666666664E-2</c:v>
                </c:pt>
                <c:pt idx="350">
                  <c:v>8.3333333333333329E-2</c:v>
                </c:pt>
                <c:pt idx="351">
                  <c:v>0.1</c:v>
                </c:pt>
                <c:pt idx="352">
                  <c:v>9.166666666666666E-2</c:v>
                </c:pt>
                <c:pt idx="353">
                  <c:v>0.19166666666666668</c:v>
                </c:pt>
                <c:pt idx="354">
                  <c:v>0.10833333333333334</c:v>
                </c:pt>
                <c:pt idx="355">
                  <c:v>0.15833333333333333</c:v>
                </c:pt>
                <c:pt idx="356">
                  <c:v>0.15</c:v>
                </c:pt>
                <c:pt idx="357">
                  <c:v>1.6666666666666666E-2</c:v>
                </c:pt>
                <c:pt idx="358">
                  <c:v>6.6666666666666666E-2</c:v>
                </c:pt>
                <c:pt idx="359">
                  <c:v>1.6666666666666666E-2</c:v>
                </c:pt>
                <c:pt idx="360">
                  <c:v>2.5000000000000001E-2</c:v>
                </c:pt>
                <c:pt idx="361">
                  <c:v>4.1666666666666664E-2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974-E846-8E4F-41BFEC3857D0}"/>
            </c:ext>
          </c:extLst>
        </c:ser>
        <c:ser>
          <c:idx val="3"/>
          <c:order val="3"/>
          <c:tx>
            <c:strRef>
              <c:f>Sheet8!$M$3</c:f>
              <c:strCache>
                <c:ptCount val="1"/>
                <c:pt idx="0">
                  <c:v>A(RTS)=1</c:v>
                </c:pt>
              </c:strCache>
            </c:strRef>
          </c:tx>
          <c:spPr>
            <a:ln w="38100" cap="rnd">
              <a:solidFill>
                <a:srgbClr val="E48438"/>
              </a:solidFill>
              <a:round/>
            </a:ln>
            <a:effectLst/>
          </c:spPr>
          <c:marker>
            <c:symbol val="none"/>
          </c:marker>
          <c:xVal>
            <c:numRef>
              <c:f>Sheet8!$I$4:$I$365</c:f>
              <c:numCache>
                <c:formatCode>General</c:formatCode>
                <c:ptCount val="362"/>
                <c:pt idx="0">
                  <c:v>0</c:v>
                </c:pt>
                <c:pt idx="1">
                  <c:v>6.6666666666666666E-2</c:v>
                </c:pt>
                <c:pt idx="2">
                  <c:v>0.13333333333333333</c:v>
                </c:pt>
                <c:pt idx="3">
                  <c:v>0.2</c:v>
                </c:pt>
                <c:pt idx="4">
                  <c:v>0.26666666666666666</c:v>
                </c:pt>
                <c:pt idx="5">
                  <c:v>0.33333333333333331</c:v>
                </c:pt>
                <c:pt idx="6">
                  <c:v>0.4</c:v>
                </c:pt>
                <c:pt idx="7">
                  <c:v>0.46666666666666667</c:v>
                </c:pt>
                <c:pt idx="8">
                  <c:v>0.53333333333333333</c:v>
                </c:pt>
                <c:pt idx="9">
                  <c:v>0.6</c:v>
                </c:pt>
                <c:pt idx="10">
                  <c:v>0.66666666666666663</c:v>
                </c:pt>
                <c:pt idx="11">
                  <c:v>0.73333333333333328</c:v>
                </c:pt>
                <c:pt idx="12">
                  <c:v>0.8</c:v>
                </c:pt>
                <c:pt idx="13">
                  <c:v>0.8666666666666667</c:v>
                </c:pt>
                <c:pt idx="14">
                  <c:v>0.93333333333333335</c:v>
                </c:pt>
                <c:pt idx="15">
                  <c:v>1</c:v>
                </c:pt>
                <c:pt idx="16">
                  <c:v>1.0666666666666667</c:v>
                </c:pt>
                <c:pt idx="17">
                  <c:v>1.1333333333333333</c:v>
                </c:pt>
                <c:pt idx="18">
                  <c:v>1.2</c:v>
                </c:pt>
                <c:pt idx="19">
                  <c:v>1.2666666666666666</c:v>
                </c:pt>
                <c:pt idx="20">
                  <c:v>1.3333333333333333</c:v>
                </c:pt>
                <c:pt idx="21">
                  <c:v>1.4</c:v>
                </c:pt>
                <c:pt idx="22">
                  <c:v>1.4666666666666666</c:v>
                </c:pt>
                <c:pt idx="23">
                  <c:v>1.5333333333333334</c:v>
                </c:pt>
                <c:pt idx="24">
                  <c:v>1.6</c:v>
                </c:pt>
                <c:pt idx="25">
                  <c:v>1.6666666666666667</c:v>
                </c:pt>
                <c:pt idx="26">
                  <c:v>1.7333333333333334</c:v>
                </c:pt>
                <c:pt idx="27">
                  <c:v>1.8</c:v>
                </c:pt>
                <c:pt idx="28">
                  <c:v>1.8666666666666667</c:v>
                </c:pt>
                <c:pt idx="29">
                  <c:v>1.9333333333333333</c:v>
                </c:pt>
                <c:pt idx="30">
                  <c:v>2</c:v>
                </c:pt>
                <c:pt idx="31">
                  <c:v>2.0666666666666669</c:v>
                </c:pt>
                <c:pt idx="32">
                  <c:v>2.1333333333333333</c:v>
                </c:pt>
                <c:pt idx="33">
                  <c:v>2.2000000000000002</c:v>
                </c:pt>
                <c:pt idx="34">
                  <c:v>2.2666666666666666</c:v>
                </c:pt>
                <c:pt idx="35">
                  <c:v>2.3333333333333335</c:v>
                </c:pt>
                <c:pt idx="36">
                  <c:v>2.4</c:v>
                </c:pt>
                <c:pt idx="37">
                  <c:v>2.4666666666666668</c:v>
                </c:pt>
                <c:pt idx="38">
                  <c:v>2.5333333333333332</c:v>
                </c:pt>
                <c:pt idx="39">
                  <c:v>2.6</c:v>
                </c:pt>
                <c:pt idx="40">
                  <c:v>2.6666666666666665</c:v>
                </c:pt>
                <c:pt idx="41">
                  <c:v>2.7333333333333334</c:v>
                </c:pt>
                <c:pt idx="42">
                  <c:v>2.8</c:v>
                </c:pt>
                <c:pt idx="43">
                  <c:v>2.8666666666666667</c:v>
                </c:pt>
                <c:pt idx="44">
                  <c:v>2.9333333333333331</c:v>
                </c:pt>
                <c:pt idx="45">
                  <c:v>3</c:v>
                </c:pt>
                <c:pt idx="46">
                  <c:v>3.0666666666666669</c:v>
                </c:pt>
                <c:pt idx="47">
                  <c:v>3.1333333333333333</c:v>
                </c:pt>
                <c:pt idx="48">
                  <c:v>3.2</c:v>
                </c:pt>
                <c:pt idx="49">
                  <c:v>3.2666666666666666</c:v>
                </c:pt>
                <c:pt idx="50">
                  <c:v>3.3333333333333335</c:v>
                </c:pt>
                <c:pt idx="51">
                  <c:v>3.4</c:v>
                </c:pt>
                <c:pt idx="52">
                  <c:v>3.4666666666666668</c:v>
                </c:pt>
                <c:pt idx="53">
                  <c:v>3.5333333333333332</c:v>
                </c:pt>
                <c:pt idx="54">
                  <c:v>3.6</c:v>
                </c:pt>
                <c:pt idx="55">
                  <c:v>3.6666666666666665</c:v>
                </c:pt>
                <c:pt idx="56">
                  <c:v>3.7333333333333334</c:v>
                </c:pt>
                <c:pt idx="57">
                  <c:v>3.8</c:v>
                </c:pt>
                <c:pt idx="58">
                  <c:v>3.8666666666666667</c:v>
                </c:pt>
                <c:pt idx="59">
                  <c:v>3.9333333333333331</c:v>
                </c:pt>
                <c:pt idx="60">
                  <c:v>4</c:v>
                </c:pt>
                <c:pt idx="61">
                  <c:v>4.0666666666666664</c:v>
                </c:pt>
                <c:pt idx="62">
                  <c:v>4.1333333333333337</c:v>
                </c:pt>
                <c:pt idx="63">
                  <c:v>4.2</c:v>
                </c:pt>
                <c:pt idx="64">
                  <c:v>4.2666666666666666</c:v>
                </c:pt>
                <c:pt idx="65">
                  <c:v>4.333333333333333</c:v>
                </c:pt>
                <c:pt idx="66">
                  <c:v>4.4000000000000004</c:v>
                </c:pt>
                <c:pt idx="67">
                  <c:v>4.4666666666666668</c:v>
                </c:pt>
                <c:pt idx="68">
                  <c:v>4.5333333333333332</c:v>
                </c:pt>
                <c:pt idx="69">
                  <c:v>4.5999999999999996</c:v>
                </c:pt>
                <c:pt idx="70">
                  <c:v>4.666666666666667</c:v>
                </c:pt>
                <c:pt idx="71">
                  <c:v>4.7333333333333334</c:v>
                </c:pt>
                <c:pt idx="72">
                  <c:v>4.8</c:v>
                </c:pt>
                <c:pt idx="73">
                  <c:v>4.8666666666666663</c:v>
                </c:pt>
                <c:pt idx="74">
                  <c:v>4.9333333333333336</c:v>
                </c:pt>
                <c:pt idx="75">
                  <c:v>5</c:v>
                </c:pt>
                <c:pt idx="76">
                  <c:v>5.0666666666666664</c:v>
                </c:pt>
                <c:pt idx="77">
                  <c:v>5.1333333333333337</c:v>
                </c:pt>
                <c:pt idx="78">
                  <c:v>5.2</c:v>
                </c:pt>
                <c:pt idx="79">
                  <c:v>5.2666666666666666</c:v>
                </c:pt>
                <c:pt idx="80">
                  <c:v>5.333333333333333</c:v>
                </c:pt>
                <c:pt idx="81">
                  <c:v>5.4</c:v>
                </c:pt>
                <c:pt idx="82">
                  <c:v>5.4666666666666668</c:v>
                </c:pt>
                <c:pt idx="83">
                  <c:v>5.5333333333333332</c:v>
                </c:pt>
                <c:pt idx="84">
                  <c:v>5.6</c:v>
                </c:pt>
                <c:pt idx="85">
                  <c:v>5.666666666666667</c:v>
                </c:pt>
                <c:pt idx="86">
                  <c:v>5.7333333333333334</c:v>
                </c:pt>
                <c:pt idx="87">
                  <c:v>5.8</c:v>
                </c:pt>
                <c:pt idx="88">
                  <c:v>5.8666666666666663</c:v>
                </c:pt>
                <c:pt idx="89">
                  <c:v>5.9333333333333336</c:v>
                </c:pt>
                <c:pt idx="90">
                  <c:v>6</c:v>
                </c:pt>
                <c:pt idx="91">
                  <c:v>6.0666666666666664</c:v>
                </c:pt>
                <c:pt idx="92">
                  <c:v>6.1333333333333337</c:v>
                </c:pt>
                <c:pt idx="93">
                  <c:v>6.2</c:v>
                </c:pt>
                <c:pt idx="94">
                  <c:v>6.2666666666666666</c:v>
                </c:pt>
                <c:pt idx="95">
                  <c:v>6.333333333333333</c:v>
                </c:pt>
                <c:pt idx="96">
                  <c:v>6.4</c:v>
                </c:pt>
                <c:pt idx="97">
                  <c:v>6.4666666666666668</c:v>
                </c:pt>
                <c:pt idx="98">
                  <c:v>6.5333333333333332</c:v>
                </c:pt>
                <c:pt idx="99">
                  <c:v>6.6</c:v>
                </c:pt>
                <c:pt idx="100">
                  <c:v>6.666666666666667</c:v>
                </c:pt>
                <c:pt idx="101">
                  <c:v>6.7333333333333334</c:v>
                </c:pt>
                <c:pt idx="102">
                  <c:v>6.8</c:v>
                </c:pt>
                <c:pt idx="103">
                  <c:v>6.8666666666666663</c:v>
                </c:pt>
                <c:pt idx="104">
                  <c:v>6.9333333333333336</c:v>
                </c:pt>
                <c:pt idx="105">
                  <c:v>7</c:v>
                </c:pt>
                <c:pt idx="106">
                  <c:v>7.0666666666666664</c:v>
                </c:pt>
                <c:pt idx="107">
                  <c:v>7.1333333333333337</c:v>
                </c:pt>
                <c:pt idx="108">
                  <c:v>7.2</c:v>
                </c:pt>
                <c:pt idx="109">
                  <c:v>7.2666666666666666</c:v>
                </c:pt>
                <c:pt idx="110">
                  <c:v>7.333333333333333</c:v>
                </c:pt>
                <c:pt idx="111">
                  <c:v>7.4</c:v>
                </c:pt>
                <c:pt idx="112">
                  <c:v>7.4666666666666668</c:v>
                </c:pt>
                <c:pt idx="113">
                  <c:v>7.5333333333333332</c:v>
                </c:pt>
                <c:pt idx="114">
                  <c:v>7.6</c:v>
                </c:pt>
                <c:pt idx="115">
                  <c:v>7.666666666666667</c:v>
                </c:pt>
                <c:pt idx="116">
                  <c:v>7.7333333333333334</c:v>
                </c:pt>
                <c:pt idx="117">
                  <c:v>7.8</c:v>
                </c:pt>
                <c:pt idx="118">
                  <c:v>7.8666666666666663</c:v>
                </c:pt>
                <c:pt idx="119">
                  <c:v>7.9333333333333336</c:v>
                </c:pt>
                <c:pt idx="120">
                  <c:v>8</c:v>
                </c:pt>
                <c:pt idx="121">
                  <c:v>8.0666666666666664</c:v>
                </c:pt>
                <c:pt idx="122">
                  <c:v>8.1333333333333329</c:v>
                </c:pt>
                <c:pt idx="123">
                  <c:v>8.1999999999999993</c:v>
                </c:pt>
                <c:pt idx="124">
                  <c:v>8.2666666666666675</c:v>
                </c:pt>
                <c:pt idx="125">
                  <c:v>8.3333333333333339</c:v>
                </c:pt>
                <c:pt idx="126">
                  <c:v>8.4</c:v>
                </c:pt>
                <c:pt idx="127">
                  <c:v>8.4666666666666668</c:v>
                </c:pt>
                <c:pt idx="128">
                  <c:v>8.5333333333333332</c:v>
                </c:pt>
                <c:pt idx="129">
                  <c:v>8.6</c:v>
                </c:pt>
                <c:pt idx="130">
                  <c:v>8.6666666666666661</c:v>
                </c:pt>
                <c:pt idx="131">
                  <c:v>8.7333333333333325</c:v>
                </c:pt>
                <c:pt idx="132">
                  <c:v>8.8000000000000007</c:v>
                </c:pt>
                <c:pt idx="133">
                  <c:v>8.8666666666666671</c:v>
                </c:pt>
                <c:pt idx="134">
                  <c:v>8.9333333333333336</c:v>
                </c:pt>
                <c:pt idx="135">
                  <c:v>9</c:v>
                </c:pt>
                <c:pt idx="136">
                  <c:v>9.0666666666666664</c:v>
                </c:pt>
                <c:pt idx="137">
                  <c:v>9.1333333333333329</c:v>
                </c:pt>
                <c:pt idx="138">
                  <c:v>9.1999999999999993</c:v>
                </c:pt>
                <c:pt idx="139">
                  <c:v>9.2666666666666675</c:v>
                </c:pt>
                <c:pt idx="140">
                  <c:v>9.3333333333333339</c:v>
                </c:pt>
                <c:pt idx="141">
                  <c:v>9.4</c:v>
                </c:pt>
                <c:pt idx="142">
                  <c:v>9.4666666666666668</c:v>
                </c:pt>
                <c:pt idx="143">
                  <c:v>9.5333333333333332</c:v>
                </c:pt>
                <c:pt idx="144">
                  <c:v>9.6</c:v>
                </c:pt>
                <c:pt idx="145">
                  <c:v>9.6666666666666661</c:v>
                </c:pt>
                <c:pt idx="146">
                  <c:v>9.7333333333333325</c:v>
                </c:pt>
                <c:pt idx="147">
                  <c:v>9.8000000000000007</c:v>
                </c:pt>
                <c:pt idx="148">
                  <c:v>9.8666666666666671</c:v>
                </c:pt>
                <c:pt idx="149">
                  <c:v>9.9333333333333336</c:v>
                </c:pt>
                <c:pt idx="150">
                  <c:v>10</c:v>
                </c:pt>
                <c:pt idx="151">
                  <c:v>10.066666666666666</c:v>
                </c:pt>
                <c:pt idx="152">
                  <c:v>10.133333333333333</c:v>
                </c:pt>
                <c:pt idx="153">
                  <c:v>10.199999999999999</c:v>
                </c:pt>
                <c:pt idx="154">
                  <c:v>10.266666666666667</c:v>
                </c:pt>
                <c:pt idx="155">
                  <c:v>10.333333333333334</c:v>
                </c:pt>
                <c:pt idx="156">
                  <c:v>10.4</c:v>
                </c:pt>
                <c:pt idx="157">
                  <c:v>10.466666666666667</c:v>
                </c:pt>
                <c:pt idx="158">
                  <c:v>10.533333333333333</c:v>
                </c:pt>
                <c:pt idx="159">
                  <c:v>10.6</c:v>
                </c:pt>
                <c:pt idx="160">
                  <c:v>10.666666666666666</c:v>
                </c:pt>
                <c:pt idx="161">
                  <c:v>10.733333333333333</c:v>
                </c:pt>
                <c:pt idx="162">
                  <c:v>10.8</c:v>
                </c:pt>
                <c:pt idx="163">
                  <c:v>10.866666666666667</c:v>
                </c:pt>
                <c:pt idx="164">
                  <c:v>10.933333333333334</c:v>
                </c:pt>
                <c:pt idx="165">
                  <c:v>11</c:v>
                </c:pt>
                <c:pt idx="166">
                  <c:v>11.066666666666666</c:v>
                </c:pt>
                <c:pt idx="167">
                  <c:v>11.133333333333333</c:v>
                </c:pt>
                <c:pt idx="168">
                  <c:v>11.2</c:v>
                </c:pt>
                <c:pt idx="169">
                  <c:v>11.266666666666667</c:v>
                </c:pt>
                <c:pt idx="170">
                  <c:v>11.333333333333334</c:v>
                </c:pt>
                <c:pt idx="171">
                  <c:v>11.4</c:v>
                </c:pt>
                <c:pt idx="172">
                  <c:v>11.466666666666667</c:v>
                </c:pt>
                <c:pt idx="173">
                  <c:v>11.533333333333333</c:v>
                </c:pt>
                <c:pt idx="174">
                  <c:v>11.6</c:v>
                </c:pt>
                <c:pt idx="175">
                  <c:v>11.666666666666666</c:v>
                </c:pt>
                <c:pt idx="176">
                  <c:v>11.733333333333333</c:v>
                </c:pt>
                <c:pt idx="177">
                  <c:v>11.8</c:v>
                </c:pt>
                <c:pt idx="178">
                  <c:v>11.866666666666667</c:v>
                </c:pt>
                <c:pt idx="179">
                  <c:v>11.933333333333334</c:v>
                </c:pt>
                <c:pt idx="180">
                  <c:v>12</c:v>
                </c:pt>
                <c:pt idx="181">
                  <c:v>12.066666666666666</c:v>
                </c:pt>
                <c:pt idx="182">
                  <c:v>12.133333333333333</c:v>
                </c:pt>
                <c:pt idx="183">
                  <c:v>12.2</c:v>
                </c:pt>
                <c:pt idx="184">
                  <c:v>12.266666666666667</c:v>
                </c:pt>
                <c:pt idx="185">
                  <c:v>12.333333333333334</c:v>
                </c:pt>
                <c:pt idx="186">
                  <c:v>12.4</c:v>
                </c:pt>
                <c:pt idx="187">
                  <c:v>12.466666666666667</c:v>
                </c:pt>
                <c:pt idx="188">
                  <c:v>12.533333333333333</c:v>
                </c:pt>
                <c:pt idx="189">
                  <c:v>12.6</c:v>
                </c:pt>
                <c:pt idx="190">
                  <c:v>12.666666666666666</c:v>
                </c:pt>
                <c:pt idx="191">
                  <c:v>12.733333333333333</c:v>
                </c:pt>
                <c:pt idx="192">
                  <c:v>12.8</c:v>
                </c:pt>
                <c:pt idx="193">
                  <c:v>12.866666666666667</c:v>
                </c:pt>
                <c:pt idx="194">
                  <c:v>12.933333333333334</c:v>
                </c:pt>
                <c:pt idx="195">
                  <c:v>13</c:v>
                </c:pt>
                <c:pt idx="196">
                  <c:v>13.066666666666666</c:v>
                </c:pt>
                <c:pt idx="197">
                  <c:v>13.133333333333333</c:v>
                </c:pt>
                <c:pt idx="198">
                  <c:v>13.2</c:v>
                </c:pt>
                <c:pt idx="199">
                  <c:v>13.266666666666667</c:v>
                </c:pt>
                <c:pt idx="200">
                  <c:v>13.333333333333334</c:v>
                </c:pt>
                <c:pt idx="201">
                  <c:v>13.4</c:v>
                </c:pt>
                <c:pt idx="202">
                  <c:v>13.466666666666667</c:v>
                </c:pt>
                <c:pt idx="203">
                  <c:v>13.533333333333333</c:v>
                </c:pt>
                <c:pt idx="204">
                  <c:v>13.6</c:v>
                </c:pt>
                <c:pt idx="205">
                  <c:v>13.666666666666666</c:v>
                </c:pt>
                <c:pt idx="206">
                  <c:v>13.733333333333333</c:v>
                </c:pt>
                <c:pt idx="207">
                  <c:v>13.8</c:v>
                </c:pt>
                <c:pt idx="208">
                  <c:v>13.866666666666667</c:v>
                </c:pt>
                <c:pt idx="209">
                  <c:v>13.933333333333334</c:v>
                </c:pt>
                <c:pt idx="210">
                  <c:v>14</c:v>
                </c:pt>
                <c:pt idx="211">
                  <c:v>14.066666666666666</c:v>
                </c:pt>
                <c:pt idx="212">
                  <c:v>14.133333333333333</c:v>
                </c:pt>
                <c:pt idx="213">
                  <c:v>14.2</c:v>
                </c:pt>
                <c:pt idx="214">
                  <c:v>14.266666666666667</c:v>
                </c:pt>
                <c:pt idx="215">
                  <c:v>14.333333333333334</c:v>
                </c:pt>
                <c:pt idx="216">
                  <c:v>14.4</c:v>
                </c:pt>
                <c:pt idx="217">
                  <c:v>14.466666666666667</c:v>
                </c:pt>
                <c:pt idx="218">
                  <c:v>14.533333333333333</c:v>
                </c:pt>
                <c:pt idx="219">
                  <c:v>14.6</c:v>
                </c:pt>
                <c:pt idx="220">
                  <c:v>14.666666666666666</c:v>
                </c:pt>
                <c:pt idx="221">
                  <c:v>14.733333333333333</c:v>
                </c:pt>
                <c:pt idx="222">
                  <c:v>14.8</c:v>
                </c:pt>
                <c:pt idx="223">
                  <c:v>14.866666666666667</c:v>
                </c:pt>
                <c:pt idx="224">
                  <c:v>14.933333333333334</c:v>
                </c:pt>
                <c:pt idx="225">
                  <c:v>15</c:v>
                </c:pt>
                <c:pt idx="226">
                  <c:v>15.066666666666666</c:v>
                </c:pt>
                <c:pt idx="227">
                  <c:v>15.133333333333333</c:v>
                </c:pt>
                <c:pt idx="228">
                  <c:v>15.2</c:v>
                </c:pt>
                <c:pt idx="229">
                  <c:v>15.266666666666667</c:v>
                </c:pt>
                <c:pt idx="230">
                  <c:v>15.333333333333334</c:v>
                </c:pt>
                <c:pt idx="231">
                  <c:v>15.4</c:v>
                </c:pt>
                <c:pt idx="232">
                  <c:v>15.466666666666667</c:v>
                </c:pt>
                <c:pt idx="233">
                  <c:v>15.533333333333333</c:v>
                </c:pt>
                <c:pt idx="234">
                  <c:v>15.6</c:v>
                </c:pt>
                <c:pt idx="235">
                  <c:v>15.666666666666666</c:v>
                </c:pt>
                <c:pt idx="236">
                  <c:v>15.733333333333333</c:v>
                </c:pt>
                <c:pt idx="237">
                  <c:v>15.8</c:v>
                </c:pt>
                <c:pt idx="238">
                  <c:v>15.866666666666667</c:v>
                </c:pt>
                <c:pt idx="239">
                  <c:v>15.933333333333334</c:v>
                </c:pt>
                <c:pt idx="240">
                  <c:v>16</c:v>
                </c:pt>
                <c:pt idx="241">
                  <c:v>16.066666666666666</c:v>
                </c:pt>
                <c:pt idx="242">
                  <c:v>16.133333333333333</c:v>
                </c:pt>
                <c:pt idx="243">
                  <c:v>16.2</c:v>
                </c:pt>
                <c:pt idx="244">
                  <c:v>16.266666666666666</c:v>
                </c:pt>
                <c:pt idx="245">
                  <c:v>16.333333333333332</c:v>
                </c:pt>
                <c:pt idx="246">
                  <c:v>16.399999999999999</c:v>
                </c:pt>
                <c:pt idx="247">
                  <c:v>16.466666666666665</c:v>
                </c:pt>
                <c:pt idx="248">
                  <c:v>16.533333333333335</c:v>
                </c:pt>
                <c:pt idx="249">
                  <c:v>16.600000000000001</c:v>
                </c:pt>
                <c:pt idx="250">
                  <c:v>16.666666666666668</c:v>
                </c:pt>
                <c:pt idx="251">
                  <c:v>16.733333333333334</c:v>
                </c:pt>
                <c:pt idx="252">
                  <c:v>16.8</c:v>
                </c:pt>
                <c:pt idx="253">
                  <c:v>16.866666666666667</c:v>
                </c:pt>
                <c:pt idx="254">
                  <c:v>16.933333333333334</c:v>
                </c:pt>
                <c:pt idx="255">
                  <c:v>17</c:v>
                </c:pt>
                <c:pt idx="256">
                  <c:v>17.066666666666666</c:v>
                </c:pt>
                <c:pt idx="257">
                  <c:v>17.133333333333333</c:v>
                </c:pt>
                <c:pt idx="258">
                  <c:v>17.2</c:v>
                </c:pt>
                <c:pt idx="259">
                  <c:v>17.266666666666666</c:v>
                </c:pt>
                <c:pt idx="260">
                  <c:v>17.333333333333332</c:v>
                </c:pt>
                <c:pt idx="261">
                  <c:v>17.399999999999999</c:v>
                </c:pt>
                <c:pt idx="262">
                  <c:v>17.466666666666665</c:v>
                </c:pt>
                <c:pt idx="263">
                  <c:v>17.533333333333335</c:v>
                </c:pt>
                <c:pt idx="264">
                  <c:v>17.600000000000001</c:v>
                </c:pt>
                <c:pt idx="265">
                  <c:v>17.666666666666668</c:v>
                </c:pt>
                <c:pt idx="266">
                  <c:v>17.733333333333334</c:v>
                </c:pt>
                <c:pt idx="267">
                  <c:v>17.8</c:v>
                </c:pt>
                <c:pt idx="268">
                  <c:v>17.866666666666667</c:v>
                </c:pt>
                <c:pt idx="269">
                  <c:v>17.933333333333334</c:v>
                </c:pt>
                <c:pt idx="270">
                  <c:v>18</c:v>
                </c:pt>
                <c:pt idx="271">
                  <c:v>18.066666666666666</c:v>
                </c:pt>
                <c:pt idx="272">
                  <c:v>18.133333333333333</c:v>
                </c:pt>
                <c:pt idx="273">
                  <c:v>18.2</c:v>
                </c:pt>
                <c:pt idx="274">
                  <c:v>18.266666666666666</c:v>
                </c:pt>
                <c:pt idx="275">
                  <c:v>18.333333333333332</c:v>
                </c:pt>
                <c:pt idx="276">
                  <c:v>18.399999999999999</c:v>
                </c:pt>
                <c:pt idx="277">
                  <c:v>18.466666666666665</c:v>
                </c:pt>
                <c:pt idx="278">
                  <c:v>18.533333333333335</c:v>
                </c:pt>
                <c:pt idx="279">
                  <c:v>18.600000000000001</c:v>
                </c:pt>
                <c:pt idx="280">
                  <c:v>18.666666666666668</c:v>
                </c:pt>
                <c:pt idx="281">
                  <c:v>18.733333333333334</c:v>
                </c:pt>
                <c:pt idx="282">
                  <c:v>18.8</c:v>
                </c:pt>
                <c:pt idx="283">
                  <c:v>18.866666666666667</c:v>
                </c:pt>
                <c:pt idx="284">
                  <c:v>18.933333333333334</c:v>
                </c:pt>
                <c:pt idx="285">
                  <c:v>19</c:v>
                </c:pt>
                <c:pt idx="286">
                  <c:v>19.066666666666666</c:v>
                </c:pt>
                <c:pt idx="287">
                  <c:v>19.133333333333333</c:v>
                </c:pt>
                <c:pt idx="288">
                  <c:v>19.2</c:v>
                </c:pt>
                <c:pt idx="289">
                  <c:v>19.266666666666666</c:v>
                </c:pt>
                <c:pt idx="290">
                  <c:v>19.333333333333332</c:v>
                </c:pt>
                <c:pt idx="291">
                  <c:v>19.399999999999999</c:v>
                </c:pt>
                <c:pt idx="292">
                  <c:v>19.466666666666665</c:v>
                </c:pt>
                <c:pt idx="293">
                  <c:v>19.533333333333335</c:v>
                </c:pt>
                <c:pt idx="294">
                  <c:v>19.600000000000001</c:v>
                </c:pt>
                <c:pt idx="295">
                  <c:v>19.666666666666668</c:v>
                </c:pt>
                <c:pt idx="296">
                  <c:v>19.733333333333334</c:v>
                </c:pt>
                <c:pt idx="297">
                  <c:v>19.8</c:v>
                </c:pt>
                <c:pt idx="298">
                  <c:v>19.866666666666667</c:v>
                </c:pt>
                <c:pt idx="299">
                  <c:v>19.933333333333334</c:v>
                </c:pt>
                <c:pt idx="300">
                  <c:v>20</c:v>
                </c:pt>
                <c:pt idx="301">
                  <c:v>20.066666666666666</c:v>
                </c:pt>
                <c:pt idx="302">
                  <c:v>20.133333333333333</c:v>
                </c:pt>
                <c:pt idx="303">
                  <c:v>20.2</c:v>
                </c:pt>
                <c:pt idx="304">
                  <c:v>20.266666666666666</c:v>
                </c:pt>
                <c:pt idx="305">
                  <c:v>20.333333333333332</c:v>
                </c:pt>
                <c:pt idx="306">
                  <c:v>20.399999999999999</c:v>
                </c:pt>
                <c:pt idx="307">
                  <c:v>20.466666666666665</c:v>
                </c:pt>
                <c:pt idx="308">
                  <c:v>20.533333333333335</c:v>
                </c:pt>
                <c:pt idx="309">
                  <c:v>20.6</c:v>
                </c:pt>
                <c:pt idx="310">
                  <c:v>20.666666666666668</c:v>
                </c:pt>
                <c:pt idx="311">
                  <c:v>20.733333333333334</c:v>
                </c:pt>
                <c:pt idx="312">
                  <c:v>20.8</c:v>
                </c:pt>
                <c:pt idx="313">
                  <c:v>20.866666666666667</c:v>
                </c:pt>
                <c:pt idx="314">
                  <c:v>20.933333333333334</c:v>
                </c:pt>
                <c:pt idx="315">
                  <c:v>21</c:v>
                </c:pt>
                <c:pt idx="316">
                  <c:v>21.066666666666666</c:v>
                </c:pt>
                <c:pt idx="317">
                  <c:v>21.133333333333333</c:v>
                </c:pt>
                <c:pt idx="318">
                  <c:v>21.2</c:v>
                </c:pt>
                <c:pt idx="319">
                  <c:v>21.266666666666666</c:v>
                </c:pt>
                <c:pt idx="320">
                  <c:v>21.333333333333332</c:v>
                </c:pt>
                <c:pt idx="321">
                  <c:v>21.4</c:v>
                </c:pt>
                <c:pt idx="322">
                  <c:v>21.466666666666665</c:v>
                </c:pt>
                <c:pt idx="323">
                  <c:v>21.533333333333335</c:v>
                </c:pt>
                <c:pt idx="324">
                  <c:v>21.6</c:v>
                </c:pt>
                <c:pt idx="325">
                  <c:v>21.666666666666668</c:v>
                </c:pt>
                <c:pt idx="326">
                  <c:v>21.733333333333334</c:v>
                </c:pt>
                <c:pt idx="327">
                  <c:v>21.8</c:v>
                </c:pt>
                <c:pt idx="328">
                  <c:v>21.866666666666667</c:v>
                </c:pt>
                <c:pt idx="329">
                  <c:v>21.933333333333334</c:v>
                </c:pt>
                <c:pt idx="330">
                  <c:v>22</c:v>
                </c:pt>
                <c:pt idx="331">
                  <c:v>22.066666666666666</c:v>
                </c:pt>
                <c:pt idx="332">
                  <c:v>22.133333333333333</c:v>
                </c:pt>
                <c:pt idx="333">
                  <c:v>22.2</c:v>
                </c:pt>
                <c:pt idx="334">
                  <c:v>22.266666666666666</c:v>
                </c:pt>
                <c:pt idx="335">
                  <c:v>22.333333333333332</c:v>
                </c:pt>
                <c:pt idx="336">
                  <c:v>22.4</c:v>
                </c:pt>
                <c:pt idx="337">
                  <c:v>22.466666666666665</c:v>
                </c:pt>
                <c:pt idx="338">
                  <c:v>22.533333333333335</c:v>
                </c:pt>
                <c:pt idx="339">
                  <c:v>22.6</c:v>
                </c:pt>
                <c:pt idx="340">
                  <c:v>22.666666666666668</c:v>
                </c:pt>
                <c:pt idx="341">
                  <c:v>22.733333333333334</c:v>
                </c:pt>
                <c:pt idx="342">
                  <c:v>22.8</c:v>
                </c:pt>
                <c:pt idx="343">
                  <c:v>22.866666666666667</c:v>
                </c:pt>
                <c:pt idx="344">
                  <c:v>22.933333333333334</c:v>
                </c:pt>
                <c:pt idx="345">
                  <c:v>23</c:v>
                </c:pt>
                <c:pt idx="346">
                  <c:v>23.066666666666666</c:v>
                </c:pt>
                <c:pt idx="347">
                  <c:v>23.133333333333333</c:v>
                </c:pt>
                <c:pt idx="348">
                  <c:v>23.2</c:v>
                </c:pt>
                <c:pt idx="349">
                  <c:v>23.266666666666666</c:v>
                </c:pt>
                <c:pt idx="350">
                  <c:v>23.333333333333332</c:v>
                </c:pt>
                <c:pt idx="351">
                  <c:v>23.4</c:v>
                </c:pt>
                <c:pt idx="352">
                  <c:v>23.466666666666665</c:v>
                </c:pt>
                <c:pt idx="353">
                  <c:v>23.533333333333335</c:v>
                </c:pt>
                <c:pt idx="354">
                  <c:v>23.6</c:v>
                </c:pt>
                <c:pt idx="355">
                  <c:v>23.666666666666668</c:v>
                </c:pt>
                <c:pt idx="356">
                  <c:v>23.733333333333334</c:v>
                </c:pt>
                <c:pt idx="357">
                  <c:v>23.8</c:v>
                </c:pt>
                <c:pt idx="358">
                  <c:v>23.866666666666667</c:v>
                </c:pt>
                <c:pt idx="359">
                  <c:v>23.933333333333334</c:v>
                </c:pt>
                <c:pt idx="360">
                  <c:v>24</c:v>
                </c:pt>
                <c:pt idx="361">
                  <c:v>24.066666666666666</c:v>
                </c:pt>
              </c:numCache>
            </c:numRef>
          </c:xVal>
          <c:yVal>
            <c:numRef>
              <c:f>Sheet8!$M$4:$M$365</c:f>
              <c:numCache>
                <c:formatCode>General</c:formatCode>
                <c:ptCount val="362"/>
                <c:pt idx="0">
                  <c:v>4.1666666666666664E-2</c:v>
                </c:pt>
                <c:pt idx="1">
                  <c:v>8.3333333333333332E-3</c:v>
                </c:pt>
                <c:pt idx="2">
                  <c:v>0.1</c:v>
                </c:pt>
                <c:pt idx="3">
                  <c:v>6.6666666666666666E-2</c:v>
                </c:pt>
                <c:pt idx="4">
                  <c:v>4.1666666666666664E-2</c:v>
                </c:pt>
                <c:pt idx="5">
                  <c:v>0</c:v>
                </c:pt>
                <c:pt idx="6">
                  <c:v>2.5000000000000001E-2</c:v>
                </c:pt>
                <c:pt idx="7">
                  <c:v>2.5000000000000001E-2</c:v>
                </c:pt>
                <c:pt idx="8">
                  <c:v>1.6666666666666666E-2</c:v>
                </c:pt>
                <c:pt idx="9">
                  <c:v>5.8333333333333334E-2</c:v>
                </c:pt>
                <c:pt idx="10">
                  <c:v>0.05</c:v>
                </c:pt>
                <c:pt idx="11">
                  <c:v>3.3333333333333333E-2</c:v>
                </c:pt>
                <c:pt idx="12">
                  <c:v>1.6666666666666666E-2</c:v>
                </c:pt>
                <c:pt idx="13">
                  <c:v>6.6666666666666666E-2</c:v>
                </c:pt>
                <c:pt idx="14">
                  <c:v>0.21666666666666667</c:v>
                </c:pt>
                <c:pt idx="15">
                  <c:v>0.1</c:v>
                </c:pt>
                <c:pt idx="16">
                  <c:v>0.15833333333333333</c:v>
                </c:pt>
                <c:pt idx="17">
                  <c:v>6.6666666666666666E-2</c:v>
                </c:pt>
                <c:pt idx="18">
                  <c:v>0.10833333333333334</c:v>
                </c:pt>
                <c:pt idx="19">
                  <c:v>1.6666666666666666E-2</c:v>
                </c:pt>
                <c:pt idx="20">
                  <c:v>7.4999999999999997E-2</c:v>
                </c:pt>
                <c:pt idx="21">
                  <c:v>4.1666666666666664E-2</c:v>
                </c:pt>
                <c:pt idx="22">
                  <c:v>3.3333333333333333E-2</c:v>
                </c:pt>
                <c:pt idx="23">
                  <c:v>3.3333333333333333E-2</c:v>
                </c:pt>
                <c:pt idx="24">
                  <c:v>0.05</c:v>
                </c:pt>
                <c:pt idx="25">
                  <c:v>0.05</c:v>
                </c:pt>
                <c:pt idx="26">
                  <c:v>0.125</c:v>
                </c:pt>
                <c:pt idx="27">
                  <c:v>5.8333333333333334E-2</c:v>
                </c:pt>
                <c:pt idx="28">
                  <c:v>0.05</c:v>
                </c:pt>
                <c:pt idx="29">
                  <c:v>2.5000000000000001E-2</c:v>
                </c:pt>
                <c:pt idx="30">
                  <c:v>5.8333333333333334E-2</c:v>
                </c:pt>
                <c:pt idx="31">
                  <c:v>9.166666666666666E-2</c:v>
                </c:pt>
                <c:pt idx="32">
                  <c:v>6.6666666666666666E-2</c:v>
                </c:pt>
                <c:pt idx="33">
                  <c:v>5.8333333333333334E-2</c:v>
                </c:pt>
                <c:pt idx="34">
                  <c:v>9.166666666666666E-2</c:v>
                </c:pt>
                <c:pt idx="35">
                  <c:v>0.05</c:v>
                </c:pt>
                <c:pt idx="36">
                  <c:v>2.5000000000000001E-2</c:v>
                </c:pt>
                <c:pt idx="37">
                  <c:v>0.10833333333333334</c:v>
                </c:pt>
                <c:pt idx="38">
                  <c:v>0.10833333333333334</c:v>
                </c:pt>
                <c:pt idx="39">
                  <c:v>0.125</c:v>
                </c:pt>
                <c:pt idx="40">
                  <c:v>5.8333333333333334E-2</c:v>
                </c:pt>
                <c:pt idx="41">
                  <c:v>6.6666666666666666E-2</c:v>
                </c:pt>
                <c:pt idx="42">
                  <c:v>0.5</c:v>
                </c:pt>
                <c:pt idx="43">
                  <c:v>0.13333333333333333</c:v>
                </c:pt>
                <c:pt idx="44">
                  <c:v>0.05</c:v>
                </c:pt>
                <c:pt idx="45">
                  <c:v>0.125</c:v>
                </c:pt>
                <c:pt idx="46">
                  <c:v>2.5000000000000001E-2</c:v>
                </c:pt>
                <c:pt idx="47">
                  <c:v>8.3333333333333332E-3</c:v>
                </c:pt>
                <c:pt idx="48">
                  <c:v>8.3333333333333329E-2</c:v>
                </c:pt>
                <c:pt idx="49">
                  <c:v>9.166666666666666E-2</c:v>
                </c:pt>
                <c:pt idx="50">
                  <c:v>6.6666666666666666E-2</c:v>
                </c:pt>
                <c:pt idx="51">
                  <c:v>3.3333333333333333E-2</c:v>
                </c:pt>
                <c:pt idx="52">
                  <c:v>4.1666666666666664E-2</c:v>
                </c:pt>
                <c:pt idx="53">
                  <c:v>8.3333333333333329E-2</c:v>
                </c:pt>
                <c:pt idx="54">
                  <c:v>2.5000000000000001E-2</c:v>
                </c:pt>
                <c:pt idx="55">
                  <c:v>5.8333333333333334E-2</c:v>
                </c:pt>
                <c:pt idx="56">
                  <c:v>3.3333333333333333E-2</c:v>
                </c:pt>
                <c:pt idx="57">
                  <c:v>0.05</c:v>
                </c:pt>
                <c:pt idx="58">
                  <c:v>4.1666666666666664E-2</c:v>
                </c:pt>
                <c:pt idx="59">
                  <c:v>4.1666666666666664E-2</c:v>
                </c:pt>
                <c:pt idx="60">
                  <c:v>0.05</c:v>
                </c:pt>
                <c:pt idx="61">
                  <c:v>5.8333333333333334E-2</c:v>
                </c:pt>
                <c:pt idx="62">
                  <c:v>4.1666666666666664E-2</c:v>
                </c:pt>
                <c:pt idx="63">
                  <c:v>0.13333333333333333</c:v>
                </c:pt>
                <c:pt idx="64">
                  <c:v>8.3333333333333329E-2</c:v>
                </c:pt>
                <c:pt idx="65">
                  <c:v>2.5000000000000001E-2</c:v>
                </c:pt>
                <c:pt idx="66">
                  <c:v>0.11666666666666667</c:v>
                </c:pt>
                <c:pt idx="67">
                  <c:v>4.1666666666666664E-2</c:v>
                </c:pt>
                <c:pt idx="68">
                  <c:v>0.16666666666666666</c:v>
                </c:pt>
                <c:pt idx="69">
                  <c:v>3.3333333333333333E-2</c:v>
                </c:pt>
                <c:pt idx="70">
                  <c:v>6.6666666666666666E-2</c:v>
                </c:pt>
                <c:pt idx="71">
                  <c:v>4.1666666666666664E-2</c:v>
                </c:pt>
                <c:pt idx="72">
                  <c:v>4.1666666666666664E-2</c:v>
                </c:pt>
                <c:pt idx="73">
                  <c:v>3.3333333333333333E-2</c:v>
                </c:pt>
                <c:pt idx="74">
                  <c:v>5.8333333333333334E-2</c:v>
                </c:pt>
                <c:pt idx="75">
                  <c:v>0.13333333333333333</c:v>
                </c:pt>
                <c:pt idx="76">
                  <c:v>3.3333333333333333E-2</c:v>
                </c:pt>
                <c:pt idx="77">
                  <c:v>0.10833333333333334</c:v>
                </c:pt>
                <c:pt idx="78">
                  <c:v>0.125</c:v>
                </c:pt>
                <c:pt idx="79">
                  <c:v>0.05</c:v>
                </c:pt>
                <c:pt idx="80">
                  <c:v>3.3333333333333333E-2</c:v>
                </c:pt>
                <c:pt idx="81">
                  <c:v>0.05</c:v>
                </c:pt>
                <c:pt idx="82">
                  <c:v>4.1666666666666664E-2</c:v>
                </c:pt>
                <c:pt idx="83">
                  <c:v>0</c:v>
                </c:pt>
                <c:pt idx="84">
                  <c:v>2.5000000000000001E-2</c:v>
                </c:pt>
                <c:pt idx="85">
                  <c:v>7.4999999999999997E-2</c:v>
                </c:pt>
                <c:pt idx="86">
                  <c:v>0.05</c:v>
                </c:pt>
                <c:pt idx="87">
                  <c:v>9.166666666666666E-2</c:v>
                </c:pt>
                <c:pt idx="88">
                  <c:v>0.1</c:v>
                </c:pt>
                <c:pt idx="89">
                  <c:v>0.11666666666666667</c:v>
                </c:pt>
                <c:pt idx="90">
                  <c:v>7.4999999999999997E-2</c:v>
                </c:pt>
                <c:pt idx="91">
                  <c:v>0.3</c:v>
                </c:pt>
                <c:pt idx="92">
                  <c:v>4.1666666666666664E-2</c:v>
                </c:pt>
                <c:pt idx="93">
                  <c:v>6.6666666666666666E-2</c:v>
                </c:pt>
                <c:pt idx="94">
                  <c:v>0.15</c:v>
                </c:pt>
                <c:pt idx="95">
                  <c:v>8.3333333333333329E-2</c:v>
                </c:pt>
                <c:pt idx="96">
                  <c:v>8.3333333333333332E-3</c:v>
                </c:pt>
                <c:pt idx="97">
                  <c:v>6.6666666666666666E-2</c:v>
                </c:pt>
                <c:pt idx="98">
                  <c:v>0.17499999999999999</c:v>
                </c:pt>
                <c:pt idx="99">
                  <c:v>0.1</c:v>
                </c:pt>
                <c:pt idx="100">
                  <c:v>4.1666666666666664E-2</c:v>
                </c:pt>
                <c:pt idx="101">
                  <c:v>6.6666666666666666E-2</c:v>
                </c:pt>
                <c:pt idx="102">
                  <c:v>6.6666666666666666E-2</c:v>
                </c:pt>
                <c:pt idx="103">
                  <c:v>0.10833333333333334</c:v>
                </c:pt>
                <c:pt idx="104">
                  <c:v>9.166666666666666E-2</c:v>
                </c:pt>
                <c:pt idx="105">
                  <c:v>0.65</c:v>
                </c:pt>
                <c:pt idx="106">
                  <c:v>0.7583333333333333</c:v>
                </c:pt>
                <c:pt idx="107">
                  <c:v>0.71666666666666667</c:v>
                </c:pt>
                <c:pt idx="108">
                  <c:v>0.82499999999999996</c:v>
                </c:pt>
                <c:pt idx="109">
                  <c:v>1.0083333333333333</c:v>
                </c:pt>
                <c:pt idx="110">
                  <c:v>0.95833333333333337</c:v>
                </c:pt>
                <c:pt idx="111">
                  <c:v>0.93333333333333335</c:v>
                </c:pt>
                <c:pt idx="112">
                  <c:v>1.0083333333333333</c:v>
                </c:pt>
                <c:pt idx="113">
                  <c:v>0.81666666666666665</c:v>
                </c:pt>
                <c:pt idx="114">
                  <c:v>0.7583333333333333</c:v>
                </c:pt>
                <c:pt idx="115">
                  <c:v>0.9</c:v>
                </c:pt>
                <c:pt idx="116">
                  <c:v>0.95</c:v>
                </c:pt>
                <c:pt idx="117">
                  <c:v>0.8833333333333333</c:v>
                </c:pt>
                <c:pt idx="118">
                  <c:v>0.76666666666666672</c:v>
                </c:pt>
                <c:pt idx="119">
                  <c:v>0.9</c:v>
                </c:pt>
                <c:pt idx="120">
                  <c:v>0.6166666666666667</c:v>
                </c:pt>
                <c:pt idx="121">
                  <c:v>0.17499999999999999</c:v>
                </c:pt>
                <c:pt idx="122">
                  <c:v>0.10833333333333334</c:v>
                </c:pt>
                <c:pt idx="123">
                  <c:v>0</c:v>
                </c:pt>
                <c:pt idx="124">
                  <c:v>0.15833333333333333</c:v>
                </c:pt>
                <c:pt idx="125">
                  <c:v>0.1</c:v>
                </c:pt>
                <c:pt idx="126">
                  <c:v>3.3333333333333333E-2</c:v>
                </c:pt>
                <c:pt idx="127">
                  <c:v>9.166666666666666E-2</c:v>
                </c:pt>
                <c:pt idx="128">
                  <c:v>0.10833333333333334</c:v>
                </c:pt>
                <c:pt idx="129">
                  <c:v>0.1</c:v>
                </c:pt>
                <c:pt idx="130">
                  <c:v>0.125</c:v>
                </c:pt>
                <c:pt idx="131">
                  <c:v>0.15</c:v>
                </c:pt>
                <c:pt idx="132">
                  <c:v>2.5000000000000001E-2</c:v>
                </c:pt>
                <c:pt idx="133">
                  <c:v>2.5000000000000001E-2</c:v>
                </c:pt>
                <c:pt idx="134">
                  <c:v>8.3333333333333329E-2</c:v>
                </c:pt>
                <c:pt idx="135">
                  <c:v>0.13333333333333333</c:v>
                </c:pt>
                <c:pt idx="136">
                  <c:v>0.17499999999999999</c:v>
                </c:pt>
                <c:pt idx="137">
                  <c:v>0.11666666666666667</c:v>
                </c:pt>
                <c:pt idx="138">
                  <c:v>9.166666666666666E-2</c:v>
                </c:pt>
                <c:pt idx="139">
                  <c:v>6.6666666666666666E-2</c:v>
                </c:pt>
                <c:pt idx="140">
                  <c:v>3.3333333333333333E-2</c:v>
                </c:pt>
                <c:pt idx="141">
                  <c:v>0.20833333333333334</c:v>
                </c:pt>
                <c:pt idx="142">
                  <c:v>0.21666666666666667</c:v>
                </c:pt>
                <c:pt idx="143">
                  <c:v>0.26666666666666666</c:v>
                </c:pt>
                <c:pt idx="144">
                  <c:v>0.48333333333333334</c:v>
                </c:pt>
                <c:pt idx="145">
                  <c:v>0.24166666666666667</c:v>
                </c:pt>
                <c:pt idx="146">
                  <c:v>0.13333333333333333</c:v>
                </c:pt>
                <c:pt idx="147">
                  <c:v>6.6666666666666666E-2</c:v>
                </c:pt>
                <c:pt idx="148">
                  <c:v>0</c:v>
                </c:pt>
                <c:pt idx="149">
                  <c:v>0.21666666666666667</c:v>
                </c:pt>
                <c:pt idx="150">
                  <c:v>0.16666666666666666</c:v>
                </c:pt>
                <c:pt idx="151">
                  <c:v>0.16666666666666666</c:v>
                </c:pt>
                <c:pt idx="152">
                  <c:v>0.2</c:v>
                </c:pt>
                <c:pt idx="153">
                  <c:v>2.5000000000000001E-2</c:v>
                </c:pt>
                <c:pt idx="154">
                  <c:v>2.5000000000000001E-2</c:v>
                </c:pt>
                <c:pt idx="155">
                  <c:v>0.25</c:v>
                </c:pt>
                <c:pt idx="156">
                  <c:v>0.35833333333333334</c:v>
                </c:pt>
                <c:pt idx="157">
                  <c:v>0.27500000000000002</c:v>
                </c:pt>
                <c:pt idx="158">
                  <c:v>0.10833333333333334</c:v>
                </c:pt>
                <c:pt idx="159">
                  <c:v>0.11666666666666667</c:v>
                </c:pt>
                <c:pt idx="160">
                  <c:v>0.16666666666666666</c:v>
                </c:pt>
                <c:pt idx="161">
                  <c:v>0.15</c:v>
                </c:pt>
                <c:pt idx="162">
                  <c:v>0.11666666666666667</c:v>
                </c:pt>
                <c:pt idx="163">
                  <c:v>0.11666666666666667</c:v>
                </c:pt>
                <c:pt idx="164">
                  <c:v>9.166666666666666E-2</c:v>
                </c:pt>
                <c:pt idx="165">
                  <c:v>0.17499999999999999</c:v>
                </c:pt>
                <c:pt idx="166">
                  <c:v>8.3333333333333329E-2</c:v>
                </c:pt>
                <c:pt idx="167">
                  <c:v>0.11666666666666667</c:v>
                </c:pt>
                <c:pt idx="168">
                  <c:v>0.24166666666666667</c:v>
                </c:pt>
                <c:pt idx="169">
                  <c:v>0.38333333333333336</c:v>
                </c:pt>
                <c:pt idx="170">
                  <c:v>0.31666666666666665</c:v>
                </c:pt>
                <c:pt idx="171">
                  <c:v>0.18333333333333332</c:v>
                </c:pt>
                <c:pt idx="172">
                  <c:v>0.125</c:v>
                </c:pt>
                <c:pt idx="173">
                  <c:v>4.1666666666666664E-2</c:v>
                </c:pt>
                <c:pt idx="174">
                  <c:v>0.10833333333333334</c:v>
                </c:pt>
                <c:pt idx="175">
                  <c:v>0.14166666666666666</c:v>
                </c:pt>
                <c:pt idx="176">
                  <c:v>0.05</c:v>
                </c:pt>
                <c:pt idx="177">
                  <c:v>4.1666666666666664E-2</c:v>
                </c:pt>
                <c:pt idx="178">
                  <c:v>0.1</c:v>
                </c:pt>
                <c:pt idx="179">
                  <c:v>6.6666666666666666E-2</c:v>
                </c:pt>
                <c:pt idx="180">
                  <c:v>0.30833333333333335</c:v>
                </c:pt>
                <c:pt idx="181">
                  <c:v>0.19166666666666668</c:v>
                </c:pt>
                <c:pt idx="182">
                  <c:v>0.20833333333333334</c:v>
                </c:pt>
                <c:pt idx="183">
                  <c:v>6.6666666666666666E-2</c:v>
                </c:pt>
                <c:pt idx="184">
                  <c:v>6.6666666666666666E-2</c:v>
                </c:pt>
                <c:pt idx="185">
                  <c:v>8.3333333333333329E-2</c:v>
                </c:pt>
                <c:pt idx="186">
                  <c:v>0.17499999999999999</c:v>
                </c:pt>
                <c:pt idx="187">
                  <c:v>7.4999999999999997E-2</c:v>
                </c:pt>
                <c:pt idx="188">
                  <c:v>0.15833333333333333</c:v>
                </c:pt>
                <c:pt idx="189">
                  <c:v>0.15833333333333333</c:v>
                </c:pt>
                <c:pt idx="190">
                  <c:v>9.166666666666666E-2</c:v>
                </c:pt>
                <c:pt idx="191">
                  <c:v>0.11666666666666667</c:v>
                </c:pt>
                <c:pt idx="192">
                  <c:v>0.24166666666666667</c:v>
                </c:pt>
                <c:pt idx="193">
                  <c:v>0.2</c:v>
                </c:pt>
                <c:pt idx="194">
                  <c:v>0.39166666666666666</c:v>
                </c:pt>
                <c:pt idx="195">
                  <c:v>0.125</c:v>
                </c:pt>
                <c:pt idx="196">
                  <c:v>2.5000000000000001E-2</c:v>
                </c:pt>
                <c:pt idx="197">
                  <c:v>0.14166666666666666</c:v>
                </c:pt>
                <c:pt idx="198">
                  <c:v>0.17499999999999999</c:v>
                </c:pt>
                <c:pt idx="199">
                  <c:v>7.4999999999999997E-2</c:v>
                </c:pt>
                <c:pt idx="200">
                  <c:v>0.14166666666666666</c:v>
                </c:pt>
                <c:pt idx="201">
                  <c:v>6.6666666666666666E-2</c:v>
                </c:pt>
                <c:pt idx="202">
                  <c:v>0.125</c:v>
                </c:pt>
                <c:pt idx="203">
                  <c:v>8.3333333333333329E-2</c:v>
                </c:pt>
                <c:pt idx="204">
                  <c:v>0.15</c:v>
                </c:pt>
                <c:pt idx="205">
                  <c:v>0.13333333333333333</c:v>
                </c:pt>
                <c:pt idx="206">
                  <c:v>0.15</c:v>
                </c:pt>
                <c:pt idx="207">
                  <c:v>6.6666666666666666E-2</c:v>
                </c:pt>
                <c:pt idx="208">
                  <c:v>9.166666666666666E-2</c:v>
                </c:pt>
                <c:pt idx="209">
                  <c:v>0.17499999999999999</c:v>
                </c:pt>
                <c:pt idx="210">
                  <c:v>0.1</c:v>
                </c:pt>
                <c:pt idx="211">
                  <c:v>0.19166666666666668</c:v>
                </c:pt>
                <c:pt idx="212">
                  <c:v>0.15833333333333333</c:v>
                </c:pt>
                <c:pt idx="213">
                  <c:v>0.125</c:v>
                </c:pt>
                <c:pt idx="214">
                  <c:v>7.4999999999999997E-2</c:v>
                </c:pt>
                <c:pt idx="215">
                  <c:v>4.1666666666666664E-2</c:v>
                </c:pt>
                <c:pt idx="216">
                  <c:v>0.14166666666666666</c:v>
                </c:pt>
                <c:pt idx="217">
                  <c:v>0.15833333333333333</c:v>
                </c:pt>
                <c:pt idx="218">
                  <c:v>0.17499999999999999</c:v>
                </c:pt>
                <c:pt idx="219">
                  <c:v>0.36666666666666664</c:v>
                </c:pt>
                <c:pt idx="220">
                  <c:v>0.25</c:v>
                </c:pt>
                <c:pt idx="221">
                  <c:v>7.4999999999999997E-2</c:v>
                </c:pt>
                <c:pt idx="222">
                  <c:v>0.15</c:v>
                </c:pt>
                <c:pt idx="223">
                  <c:v>0.19166666666666668</c:v>
                </c:pt>
                <c:pt idx="224">
                  <c:v>0.15833333333333333</c:v>
                </c:pt>
                <c:pt idx="225">
                  <c:v>0.19166666666666668</c:v>
                </c:pt>
                <c:pt idx="226">
                  <c:v>0.13333333333333333</c:v>
                </c:pt>
                <c:pt idx="227">
                  <c:v>0.16666666666666666</c:v>
                </c:pt>
                <c:pt idx="228">
                  <c:v>7.4999999999999997E-2</c:v>
                </c:pt>
                <c:pt idx="229">
                  <c:v>0.1</c:v>
                </c:pt>
                <c:pt idx="230">
                  <c:v>0.125</c:v>
                </c:pt>
                <c:pt idx="231">
                  <c:v>0.19166666666666668</c:v>
                </c:pt>
                <c:pt idx="232">
                  <c:v>0.27500000000000002</c:v>
                </c:pt>
                <c:pt idx="233">
                  <c:v>0.48333333333333334</c:v>
                </c:pt>
                <c:pt idx="234">
                  <c:v>0.32500000000000001</c:v>
                </c:pt>
                <c:pt idx="235">
                  <c:v>0.10833333333333334</c:v>
                </c:pt>
                <c:pt idx="236">
                  <c:v>0.13333333333333333</c:v>
                </c:pt>
                <c:pt idx="237">
                  <c:v>0.24166666666666667</c:v>
                </c:pt>
                <c:pt idx="238">
                  <c:v>0.16666666666666666</c:v>
                </c:pt>
                <c:pt idx="239">
                  <c:v>0.2</c:v>
                </c:pt>
                <c:pt idx="240">
                  <c:v>0.16666666666666666</c:v>
                </c:pt>
                <c:pt idx="241">
                  <c:v>0.70833333333333337</c:v>
                </c:pt>
                <c:pt idx="242">
                  <c:v>0.69166666666666665</c:v>
                </c:pt>
                <c:pt idx="243">
                  <c:v>0.67500000000000004</c:v>
                </c:pt>
                <c:pt idx="244">
                  <c:v>0.82499999999999996</c:v>
                </c:pt>
                <c:pt idx="245">
                  <c:v>0.94166666666666665</c:v>
                </c:pt>
                <c:pt idx="246">
                  <c:v>0.92500000000000004</c:v>
                </c:pt>
                <c:pt idx="247">
                  <c:v>0.85</c:v>
                </c:pt>
                <c:pt idx="248">
                  <c:v>0.81666666666666665</c:v>
                </c:pt>
                <c:pt idx="249">
                  <c:v>0.78333333333333333</c:v>
                </c:pt>
                <c:pt idx="250">
                  <c:v>0.73333333333333328</c:v>
                </c:pt>
                <c:pt idx="251">
                  <c:v>0.7416666666666667</c:v>
                </c:pt>
                <c:pt idx="252">
                  <c:v>0.96666666666666667</c:v>
                </c:pt>
                <c:pt idx="253">
                  <c:v>0.9</c:v>
                </c:pt>
                <c:pt idx="254">
                  <c:v>0.95</c:v>
                </c:pt>
                <c:pt idx="255">
                  <c:v>0.96666666666666667</c:v>
                </c:pt>
                <c:pt idx="256">
                  <c:v>0.6333333333333333</c:v>
                </c:pt>
                <c:pt idx="257">
                  <c:v>0.13333333333333333</c:v>
                </c:pt>
                <c:pt idx="258">
                  <c:v>0.05</c:v>
                </c:pt>
                <c:pt idx="259">
                  <c:v>3.3333333333333333E-2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0.1</c:v>
                </c:pt>
                <c:pt idx="264">
                  <c:v>5.8333333333333334E-2</c:v>
                </c:pt>
                <c:pt idx="265">
                  <c:v>8.3333333333333329E-2</c:v>
                </c:pt>
                <c:pt idx="266">
                  <c:v>4.1666666666666664E-2</c:v>
                </c:pt>
                <c:pt idx="267">
                  <c:v>2.5000000000000001E-2</c:v>
                </c:pt>
                <c:pt idx="268">
                  <c:v>8.3333333333333332E-3</c:v>
                </c:pt>
                <c:pt idx="269">
                  <c:v>2.5000000000000001E-2</c:v>
                </c:pt>
                <c:pt idx="270">
                  <c:v>9.166666666666666E-2</c:v>
                </c:pt>
                <c:pt idx="271">
                  <c:v>1.6666666666666666E-2</c:v>
                </c:pt>
                <c:pt idx="272">
                  <c:v>4.1666666666666664E-2</c:v>
                </c:pt>
                <c:pt idx="273">
                  <c:v>7.4999999999999997E-2</c:v>
                </c:pt>
                <c:pt idx="274">
                  <c:v>3.3333333333333333E-2</c:v>
                </c:pt>
                <c:pt idx="275">
                  <c:v>0.05</c:v>
                </c:pt>
                <c:pt idx="276">
                  <c:v>3.3333333333333333E-2</c:v>
                </c:pt>
                <c:pt idx="277">
                  <c:v>3.3333333333333333E-2</c:v>
                </c:pt>
                <c:pt idx="278">
                  <c:v>0.15833333333333333</c:v>
                </c:pt>
                <c:pt idx="279">
                  <c:v>0.13333333333333333</c:v>
                </c:pt>
                <c:pt idx="280">
                  <c:v>0</c:v>
                </c:pt>
                <c:pt idx="281">
                  <c:v>8.3333333333333332E-3</c:v>
                </c:pt>
                <c:pt idx="282">
                  <c:v>8.3333333333333332E-3</c:v>
                </c:pt>
                <c:pt idx="283">
                  <c:v>1.6666666666666666E-2</c:v>
                </c:pt>
                <c:pt idx="284">
                  <c:v>7.4999999999999997E-2</c:v>
                </c:pt>
                <c:pt idx="285">
                  <c:v>6.6666666666666666E-2</c:v>
                </c:pt>
                <c:pt idx="286">
                  <c:v>0.1</c:v>
                </c:pt>
                <c:pt idx="287">
                  <c:v>0.15</c:v>
                </c:pt>
                <c:pt idx="288">
                  <c:v>0.11666666666666667</c:v>
                </c:pt>
                <c:pt idx="289">
                  <c:v>0.10833333333333334</c:v>
                </c:pt>
                <c:pt idx="290">
                  <c:v>5.8333333333333334E-2</c:v>
                </c:pt>
                <c:pt idx="291">
                  <c:v>4.1666666666666664E-2</c:v>
                </c:pt>
                <c:pt idx="292">
                  <c:v>0.05</c:v>
                </c:pt>
                <c:pt idx="293">
                  <c:v>2.5000000000000001E-2</c:v>
                </c:pt>
                <c:pt idx="294">
                  <c:v>0.05</c:v>
                </c:pt>
                <c:pt idx="295">
                  <c:v>5.8333333333333334E-2</c:v>
                </c:pt>
                <c:pt idx="296">
                  <c:v>0</c:v>
                </c:pt>
                <c:pt idx="297">
                  <c:v>4.1666666666666664E-2</c:v>
                </c:pt>
                <c:pt idx="298">
                  <c:v>0.11666666666666667</c:v>
                </c:pt>
                <c:pt idx="299">
                  <c:v>0.11666666666666667</c:v>
                </c:pt>
                <c:pt idx="300">
                  <c:v>0.14166666666666666</c:v>
                </c:pt>
                <c:pt idx="301">
                  <c:v>0.1</c:v>
                </c:pt>
                <c:pt idx="302">
                  <c:v>0.15</c:v>
                </c:pt>
                <c:pt idx="303">
                  <c:v>0.11666666666666667</c:v>
                </c:pt>
                <c:pt idx="304">
                  <c:v>0.27500000000000002</c:v>
                </c:pt>
                <c:pt idx="305">
                  <c:v>0.24166666666666667</c:v>
                </c:pt>
                <c:pt idx="306">
                  <c:v>7.4999999999999997E-2</c:v>
                </c:pt>
                <c:pt idx="307">
                  <c:v>0.11666666666666667</c:v>
                </c:pt>
                <c:pt idx="308">
                  <c:v>0</c:v>
                </c:pt>
                <c:pt idx="309">
                  <c:v>0</c:v>
                </c:pt>
                <c:pt idx="310">
                  <c:v>7.4999999999999997E-2</c:v>
                </c:pt>
                <c:pt idx="311">
                  <c:v>7.4999999999999997E-2</c:v>
                </c:pt>
                <c:pt idx="312">
                  <c:v>9.166666666666666E-2</c:v>
                </c:pt>
                <c:pt idx="313">
                  <c:v>4.1666666666666664E-2</c:v>
                </c:pt>
                <c:pt idx="314">
                  <c:v>5.8333333333333334E-2</c:v>
                </c:pt>
                <c:pt idx="315">
                  <c:v>1.6666666666666666E-2</c:v>
                </c:pt>
                <c:pt idx="316">
                  <c:v>0.15833333333333333</c:v>
                </c:pt>
                <c:pt idx="317">
                  <c:v>7.4999999999999997E-2</c:v>
                </c:pt>
                <c:pt idx="318">
                  <c:v>4.1666666666666664E-2</c:v>
                </c:pt>
                <c:pt idx="319">
                  <c:v>0</c:v>
                </c:pt>
                <c:pt idx="320">
                  <c:v>2.5000000000000001E-2</c:v>
                </c:pt>
                <c:pt idx="321">
                  <c:v>0.16666666666666666</c:v>
                </c:pt>
                <c:pt idx="322">
                  <c:v>2.5000000000000001E-2</c:v>
                </c:pt>
                <c:pt idx="323">
                  <c:v>0</c:v>
                </c:pt>
                <c:pt idx="324">
                  <c:v>8.3333333333333332E-3</c:v>
                </c:pt>
                <c:pt idx="325">
                  <c:v>0.1</c:v>
                </c:pt>
                <c:pt idx="326">
                  <c:v>0.13333333333333333</c:v>
                </c:pt>
                <c:pt idx="327">
                  <c:v>0.16666666666666666</c:v>
                </c:pt>
                <c:pt idx="328">
                  <c:v>0.23333333333333334</c:v>
                </c:pt>
                <c:pt idx="329">
                  <c:v>0.14166666666666666</c:v>
                </c:pt>
                <c:pt idx="330">
                  <c:v>0.31666666666666665</c:v>
                </c:pt>
                <c:pt idx="331">
                  <c:v>5.8333333333333334E-2</c:v>
                </c:pt>
                <c:pt idx="332">
                  <c:v>2.5000000000000001E-2</c:v>
                </c:pt>
                <c:pt idx="333">
                  <c:v>7.4999999999999997E-2</c:v>
                </c:pt>
                <c:pt idx="334">
                  <c:v>5.8333333333333334E-2</c:v>
                </c:pt>
                <c:pt idx="335">
                  <c:v>7.4999999999999997E-2</c:v>
                </c:pt>
                <c:pt idx="336">
                  <c:v>0.125</c:v>
                </c:pt>
                <c:pt idx="337">
                  <c:v>8.3333333333333329E-2</c:v>
                </c:pt>
                <c:pt idx="338">
                  <c:v>4.1666666666666664E-2</c:v>
                </c:pt>
                <c:pt idx="339">
                  <c:v>9.166666666666666E-2</c:v>
                </c:pt>
                <c:pt idx="340">
                  <c:v>0.05</c:v>
                </c:pt>
                <c:pt idx="341">
                  <c:v>6.6666666666666666E-2</c:v>
                </c:pt>
                <c:pt idx="342">
                  <c:v>0.05</c:v>
                </c:pt>
                <c:pt idx="343">
                  <c:v>5.8333333333333334E-2</c:v>
                </c:pt>
                <c:pt idx="344">
                  <c:v>4.1666666666666664E-2</c:v>
                </c:pt>
                <c:pt idx="345">
                  <c:v>0.05</c:v>
                </c:pt>
                <c:pt idx="346">
                  <c:v>0.14166666666666666</c:v>
                </c:pt>
                <c:pt idx="347">
                  <c:v>2.5000000000000001E-2</c:v>
                </c:pt>
                <c:pt idx="348">
                  <c:v>3.3333333333333333E-2</c:v>
                </c:pt>
                <c:pt idx="349">
                  <c:v>0.05</c:v>
                </c:pt>
                <c:pt idx="350">
                  <c:v>9.166666666666666E-2</c:v>
                </c:pt>
                <c:pt idx="351">
                  <c:v>9.166666666666666E-2</c:v>
                </c:pt>
                <c:pt idx="352">
                  <c:v>0.11666666666666667</c:v>
                </c:pt>
                <c:pt idx="353">
                  <c:v>0.125</c:v>
                </c:pt>
                <c:pt idx="354">
                  <c:v>0.25</c:v>
                </c:pt>
                <c:pt idx="355">
                  <c:v>0.15</c:v>
                </c:pt>
                <c:pt idx="356">
                  <c:v>0.10833333333333334</c:v>
                </c:pt>
                <c:pt idx="357">
                  <c:v>0.19166666666666668</c:v>
                </c:pt>
                <c:pt idx="358">
                  <c:v>3.3333333333333333E-2</c:v>
                </c:pt>
                <c:pt idx="359">
                  <c:v>0.05</c:v>
                </c:pt>
                <c:pt idx="360">
                  <c:v>6.6666666666666666E-2</c:v>
                </c:pt>
                <c:pt idx="361">
                  <c:v>4.1666666666666664E-2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A974-E846-8E4F-41BFEC3857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1239023"/>
        <c:axId val="77802079"/>
      </c:scatterChart>
      <c:valAx>
        <c:axId val="111239023"/>
        <c:scaling>
          <c:orientation val="minMax"/>
          <c:max val="24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Hour of Day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802079"/>
        <c:crosses val="autoZero"/>
        <c:crossBetween val="midCat"/>
      </c:valAx>
      <c:valAx>
        <c:axId val="77802079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Successful</a:t>
                </a:r>
                <a:r>
                  <a:rPr lang="en-US" baseline="0" dirty="0"/>
                  <a:t> Frame Rate (normalized)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23902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900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xVal>
            <c:multiLvlStrRef>
              <c:f>[Book1]Sheet4!$B$1:$C$1441</c:f>
              <c:multiLvlStrCache>
                <c:ptCount val="1441"/>
                <c:lvl>
                  <c:pt idx="0">
                    <c:v>0</c:v>
                  </c:pt>
                  <c:pt idx="1">
                    <c:v>0</c:v>
                  </c:pt>
                  <c:pt idx="2">
                    <c:v>140</c:v>
                  </c:pt>
                  <c:pt idx="3">
                    <c:v>140</c:v>
                  </c:pt>
                  <c:pt idx="4">
                    <c:v>140</c:v>
                  </c:pt>
                  <c:pt idx="5">
                    <c:v>0</c:v>
                  </c:pt>
                  <c:pt idx="6">
                    <c:v>140</c:v>
                  </c:pt>
                  <c:pt idx="7">
                    <c:v>140</c:v>
                  </c:pt>
                  <c:pt idx="8">
                    <c:v>0</c:v>
                  </c:pt>
                  <c:pt idx="9">
                    <c:v>0</c:v>
                  </c:pt>
                  <c:pt idx="10">
                    <c:v>0</c:v>
                  </c:pt>
                  <c:pt idx="11">
                    <c:v>0</c:v>
                  </c:pt>
                  <c:pt idx="12">
                    <c:v>280</c:v>
                  </c:pt>
                  <c:pt idx="13">
                    <c:v>140</c:v>
                  </c:pt>
                  <c:pt idx="14">
                    <c:v>0</c:v>
                  </c:pt>
                  <c:pt idx="15">
                    <c:v>0</c:v>
                  </c:pt>
                  <c:pt idx="16">
                    <c:v>0</c:v>
                  </c:pt>
                  <c:pt idx="17">
                    <c:v>0</c:v>
                  </c:pt>
                  <c:pt idx="18">
                    <c:v>140</c:v>
                  </c:pt>
                  <c:pt idx="19">
                    <c:v>140</c:v>
                  </c:pt>
                  <c:pt idx="20">
                    <c:v>0</c:v>
                  </c:pt>
                  <c:pt idx="21">
                    <c:v>140</c:v>
                  </c:pt>
                  <c:pt idx="22">
                    <c:v>140</c:v>
                  </c:pt>
                  <c:pt idx="23">
                    <c:v>0</c:v>
                  </c:pt>
                  <c:pt idx="24">
                    <c:v>0</c:v>
                  </c:pt>
                  <c:pt idx="25">
                    <c:v>0</c:v>
                  </c:pt>
                  <c:pt idx="26">
                    <c:v>140</c:v>
                  </c:pt>
                  <c:pt idx="27">
                    <c:v>0</c:v>
                  </c:pt>
                  <c:pt idx="28">
                    <c:v>140</c:v>
                  </c:pt>
                  <c:pt idx="29">
                    <c:v>140</c:v>
                  </c:pt>
                  <c:pt idx="30">
                    <c:v>0</c:v>
                  </c:pt>
                  <c:pt idx="31">
                    <c:v>140</c:v>
                  </c:pt>
                  <c:pt idx="32">
                    <c:v>0</c:v>
                  </c:pt>
                  <c:pt idx="33">
                    <c:v>0</c:v>
                  </c:pt>
                  <c:pt idx="34">
                    <c:v>140</c:v>
                  </c:pt>
                  <c:pt idx="35">
                    <c:v>280</c:v>
                  </c:pt>
                  <c:pt idx="36">
                    <c:v>280</c:v>
                  </c:pt>
                  <c:pt idx="37">
                    <c:v>140</c:v>
                  </c:pt>
                  <c:pt idx="38">
                    <c:v>0</c:v>
                  </c:pt>
                  <c:pt idx="39">
                    <c:v>0</c:v>
                  </c:pt>
                  <c:pt idx="40">
                    <c:v>0</c:v>
                  </c:pt>
                  <c:pt idx="41">
                    <c:v>0</c:v>
                  </c:pt>
                  <c:pt idx="42">
                    <c:v>0</c:v>
                  </c:pt>
                  <c:pt idx="43">
                    <c:v>0</c:v>
                  </c:pt>
                  <c:pt idx="44">
                    <c:v>140</c:v>
                  </c:pt>
                  <c:pt idx="45">
                    <c:v>140</c:v>
                  </c:pt>
                  <c:pt idx="46">
                    <c:v>280</c:v>
                  </c:pt>
                  <c:pt idx="47">
                    <c:v>0</c:v>
                  </c:pt>
                  <c:pt idx="48">
                    <c:v>0</c:v>
                  </c:pt>
                  <c:pt idx="49">
                    <c:v>0</c:v>
                  </c:pt>
                  <c:pt idx="50">
                    <c:v>0</c:v>
                  </c:pt>
                  <c:pt idx="51">
                    <c:v>0</c:v>
                  </c:pt>
                  <c:pt idx="52">
                    <c:v>0</c:v>
                  </c:pt>
                  <c:pt idx="53">
                    <c:v>560</c:v>
                  </c:pt>
                  <c:pt idx="54">
                    <c:v>420</c:v>
                  </c:pt>
                  <c:pt idx="55">
                    <c:v>280</c:v>
                  </c:pt>
                  <c:pt idx="56">
                    <c:v>280</c:v>
                  </c:pt>
                  <c:pt idx="57">
                    <c:v>420</c:v>
                  </c:pt>
                  <c:pt idx="58">
                    <c:v>140</c:v>
                  </c:pt>
                  <c:pt idx="59">
                    <c:v>0</c:v>
                  </c:pt>
                  <c:pt idx="60">
                    <c:v>140</c:v>
                  </c:pt>
                  <c:pt idx="61">
                    <c:v>280</c:v>
                  </c:pt>
                  <c:pt idx="62">
                    <c:v>140</c:v>
                  </c:pt>
                  <c:pt idx="63">
                    <c:v>140</c:v>
                  </c:pt>
                  <c:pt idx="64">
                    <c:v>140</c:v>
                  </c:pt>
                  <c:pt idx="65">
                    <c:v>140</c:v>
                  </c:pt>
                  <c:pt idx="66">
                    <c:v>140</c:v>
                  </c:pt>
                  <c:pt idx="67">
                    <c:v>0</c:v>
                  </c:pt>
                  <c:pt idx="68">
                    <c:v>0</c:v>
                  </c:pt>
                  <c:pt idx="69">
                    <c:v>0</c:v>
                  </c:pt>
                  <c:pt idx="70">
                    <c:v>0</c:v>
                  </c:pt>
                  <c:pt idx="71">
                    <c:v>0</c:v>
                  </c:pt>
                  <c:pt idx="72">
                    <c:v>0</c:v>
                  </c:pt>
                  <c:pt idx="73">
                    <c:v>140</c:v>
                  </c:pt>
                  <c:pt idx="74">
                    <c:v>140</c:v>
                  </c:pt>
                  <c:pt idx="75">
                    <c:v>140</c:v>
                  </c:pt>
                  <c:pt idx="76">
                    <c:v>140</c:v>
                  </c:pt>
                  <c:pt idx="77">
                    <c:v>0</c:v>
                  </c:pt>
                  <c:pt idx="78">
                    <c:v>140</c:v>
                  </c:pt>
                  <c:pt idx="79">
                    <c:v>560</c:v>
                  </c:pt>
                  <c:pt idx="80">
                    <c:v>420</c:v>
                  </c:pt>
                  <c:pt idx="81">
                    <c:v>560</c:v>
                  </c:pt>
                  <c:pt idx="82">
                    <c:v>420</c:v>
                  </c:pt>
                  <c:pt idx="83">
                    <c:v>0</c:v>
                  </c:pt>
                  <c:pt idx="84">
                    <c:v>140</c:v>
                  </c:pt>
                  <c:pt idx="85">
                    <c:v>140</c:v>
                  </c:pt>
                  <c:pt idx="86">
                    <c:v>280</c:v>
                  </c:pt>
                  <c:pt idx="87">
                    <c:v>280</c:v>
                  </c:pt>
                  <c:pt idx="88">
                    <c:v>280</c:v>
                  </c:pt>
                  <c:pt idx="89">
                    <c:v>0</c:v>
                  </c:pt>
                  <c:pt idx="90">
                    <c:v>0</c:v>
                  </c:pt>
                  <c:pt idx="91">
                    <c:v>0</c:v>
                  </c:pt>
                  <c:pt idx="92">
                    <c:v>0</c:v>
                  </c:pt>
                  <c:pt idx="93">
                    <c:v>0</c:v>
                  </c:pt>
                  <c:pt idx="94">
                    <c:v>140</c:v>
                  </c:pt>
                  <c:pt idx="95">
                    <c:v>280</c:v>
                  </c:pt>
                  <c:pt idx="96">
                    <c:v>140</c:v>
                  </c:pt>
                  <c:pt idx="97">
                    <c:v>140</c:v>
                  </c:pt>
                  <c:pt idx="98">
                    <c:v>560</c:v>
                  </c:pt>
                  <c:pt idx="99">
                    <c:v>560</c:v>
                  </c:pt>
                  <c:pt idx="100">
                    <c:v>560</c:v>
                  </c:pt>
                  <c:pt idx="101">
                    <c:v>420</c:v>
                  </c:pt>
                  <c:pt idx="102">
                    <c:v>420</c:v>
                  </c:pt>
                  <c:pt idx="103">
                    <c:v>420</c:v>
                  </c:pt>
                  <c:pt idx="104">
                    <c:v>140</c:v>
                  </c:pt>
                  <c:pt idx="105">
                    <c:v>420</c:v>
                  </c:pt>
                  <c:pt idx="106">
                    <c:v>280</c:v>
                  </c:pt>
                  <c:pt idx="107">
                    <c:v>140</c:v>
                  </c:pt>
                  <c:pt idx="108">
                    <c:v>140</c:v>
                  </c:pt>
                  <c:pt idx="109">
                    <c:v>560</c:v>
                  </c:pt>
                  <c:pt idx="110">
                    <c:v>280</c:v>
                  </c:pt>
                  <c:pt idx="111">
                    <c:v>420</c:v>
                  </c:pt>
                  <c:pt idx="112">
                    <c:v>140</c:v>
                  </c:pt>
                  <c:pt idx="113">
                    <c:v>0</c:v>
                  </c:pt>
                  <c:pt idx="114">
                    <c:v>140</c:v>
                  </c:pt>
                  <c:pt idx="115">
                    <c:v>140</c:v>
                  </c:pt>
                  <c:pt idx="116">
                    <c:v>420</c:v>
                  </c:pt>
                  <c:pt idx="117">
                    <c:v>420</c:v>
                  </c:pt>
                  <c:pt idx="118">
                    <c:v>140</c:v>
                  </c:pt>
                  <c:pt idx="119">
                    <c:v>0</c:v>
                  </c:pt>
                  <c:pt idx="120">
                    <c:v>140</c:v>
                  </c:pt>
                  <c:pt idx="121">
                    <c:v>140</c:v>
                  </c:pt>
                  <c:pt idx="122">
                    <c:v>0</c:v>
                  </c:pt>
                  <c:pt idx="123">
                    <c:v>0</c:v>
                  </c:pt>
                  <c:pt idx="124">
                    <c:v>0</c:v>
                  </c:pt>
                  <c:pt idx="125">
                    <c:v>0</c:v>
                  </c:pt>
                  <c:pt idx="126">
                    <c:v>0</c:v>
                  </c:pt>
                  <c:pt idx="127">
                    <c:v>0</c:v>
                  </c:pt>
                  <c:pt idx="128">
                    <c:v>140</c:v>
                  </c:pt>
                  <c:pt idx="129">
                    <c:v>140</c:v>
                  </c:pt>
                  <c:pt idx="130">
                    <c:v>0</c:v>
                  </c:pt>
                  <c:pt idx="131">
                    <c:v>0</c:v>
                  </c:pt>
                  <c:pt idx="132">
                    <c:v>0</c:v>
                  </c:pt>
                  <c:pt idx="133">
                    <c:v>0</c:v>
                  </c:pt>
                  <c:pt idx="134">
                    <c:v>140</c:v>
                  </c:pt>
                  <c:pt idx="135">
                    <c:v>0</c:v>
                  </c:pt>
                  <c:pt idx="136">
                    <c:v>140</c:v>
                  </c:pt>
                  <c:pt idx="137">
                    <c:v>280</c:v>
                  </c:pt>
                  <c:pt idx="138">
                    <c:v>0</c:v>
                  </c:pt>
                  <c:pt idx="139">
                    <c:v>0</c:v>
                  </c:pt>
                  <c:pt idx="140">
                    <c:v>0</c:v>
                  </c:pt>
                  <c:pt idx="141">
                    <c:v>0</c:v>
                  </c:pt>
                  <c:pt idx="142">
                    <c:v>0</c:v>
                  </c:pt>
                  <c:pt idx="143">
                    <c:v>0</c:v>
                  </c:pt>
                  <c:pt idx="144">
                    <c:v>140</c:v>
                  </c:pt>
                  <c:pt idx="145">
                    <c:v>0</c:v>
                  </c:pt>
                  <c:pt idx="146">
                    <c:v>280</c:v>
                  </c:pt>
                  <c:pt idx="147">
                    <c:v>280</c:v>
                  </c:pt>
                  <c:pt idx="148">
                    <c:v>0</c:v>
                  </c:pt>
                  <c:pt idx="149">
                    <c:v>140</c:v>
                  </c:pt>
                  <c:pt idx="150">
                    <c:v>280</c:v>
                  </c:pt>
                  <c:pt idx="151">
                    <c:v>140</c:v>
                  </c:pt>
                  <c:pt idx="152">
                    <c:v>140</c:v>
                  </c:pt>
                  <c:pt idx="153">
                    <c:v>280</c:v>
                  </c:pt>
                  <c:pt idx="154">
                    <c:v>0</c:v>
                  </c:pt>
                  <c:pt idx="155">
                    <c:v>0</c:v>
                  </c:pt>
                  <c:pt idx="156">
                    <c:v>140</c:v>
                  </c:pt>
                  <c:pt idx="157">
                    <c:v>140</c:v>
                  </c:pt>
                  <c:pt idx="158">
                    <c:v>420</c:v>
                  </c:pt>
                  <c:pt idx="159">
                    <c:v>140</c:v>
                  </c:pt>
                  <c:pt idx="160">
                    <c:v>0</c:v>
                  </c:pt>
                  <c:pt idx="161">
                    <c:v>0</c:v>
                  </c:pt>
                  <c:pt idx="162">
                    <c:v>280</c:v>
                  </c:pt>
                  <c:pt idx="163">
                    <c:v>280</c:v>
                  </c:pt>
                  <c:pt idx="164">
                    <c:v>700</c:v>
                  </c:pt>
                  <c:pt idx="165">
                    <c:v>280</c:v>
                  </c:pt>
                  <c:pt idx="166">
                    <c:v>140</c:v>
                  </c:pt>
                  <c:pt idx="167">
                    <c:v>560</c:v>
                  </c:pt>
                  <c:pt idx="168">
                    <c:v>280</c:v>
                  </c:pt>
                  <c:pt idx="169">
                    <c:v>280</c:v>
                  </c:pt>
                  <c:pt idx="170">
                    <c:v>280</c:v>
                  </c:pt>
                  <c:pt idx="171">
                    <c:v>560</c:v>
                  </c:pt>
                  <c:pt idx="172">
                    <c:v>420</c:v>
                  </c:pt>
                  <c:pt idx="173">
                    <c:v>140</c:v>
                  </c:pt>
                  <c:pt idx="174">
                    <c:v>280</c:v>
                  </c:pt>
                  <c:pt idx="175">
                    <c:v>140</c:v>
                  </c:pt>
                  <c:pt idx="176">
                    <c:v>140</c:v>
                  </c:pt>
                  <c:pt idx="177">
                    <c:v>280</c:v>
                  </c:pt>
                  <c:pt idx="178">
                    <c:v>0</c:v>
                  </c:pt>
                  <c:pt idx="179">
                    <c:v>140</c:v>
                  </c:pt>
                  <c:pt idx="180">
                    <c:v>280</c:v>
                  </c:pt>
                  <c:pt idx="181">
                    <c:v>280</c:v>
                  </c:pt>
                  <c:pt idx="182">
                    <c:v>280</c:v>
                  </c:pt>
                  <c:pt idx="183">
                    <c:v>0</c:v>
                  </c:pt>
                  <c:pt idx="184">
                    <c:v>0</c:v>
                  </c:pt>
                  <c:pt idx="185">
                    <c:v>280</c:v>
                  </c:pt>
                  <c:pt idx="186">
                    <c:v>280</c:v>
                  </c:pt>
                  <c:pt idx="187">
                    <c:v>420</c:v>
                  </c:pt>
                  <c:pt idx="188">
                    <c:v>420</c:v>
                  </c:pt>
                  <c:pt idx="189">
                    <c:v>280</c:v>
                  </c:pt>
                  <c:pt idx="190">
                    <c:v>420</c:v>
                  </c:pt>
                  <c:pt idx="191">
                    <c:v>420</c:v>
                  </c:pt>
                  <c:pt idx="192">
                    <c:v>140</c:v>
                  </c:pt>
                  <c:pt idx="193">
                    <c:v>140</c:v>
                  </c:pt>
                  <c:pt idx="194">
                    <c:v>140</c:v>
                  </c:pt>
                  <c:pt idx="195">
                    <c:v>140</c:v>
                  </c:pt>
                  <c:pt idx="196">
                    <c:v>0</c:v>
                  </c:pt>
                  <c:pt idx="197">
                    <c:v>0</c:v>
                  </c:pt>
                  <c:pt idx="198">
                    <c:v>0</c:v>
                  </c:pt>
                  <c:pt idx="199">
                    <c:v>280</c:v>
                  </c:pt>
                  <c:pt idx="200">
                    <c:v>280</c:v>
                  </c:pt>
                  <c:pt idx="201">
                    <c:v>0</c:v>
                  </c:pt>
                  <c:pt idx="202">
                    <c:v>0</c:v>
                  </c:pt>
                  <c:pt idx="203">
                    <c:v>140</c:v>
                  </c:pt>
                  <c:pt idx="204">
                    <c:v>140</c:v>
                  </c:pt>
                  <c:pt idx="205">
                    <c:v>0</c:v>
                  </c:pt>
                  <c:pt idx="206">
                    <c:v>0</c:v>
                  </c:pt>
                  <c:pt idx="207">
                    <c:v>140</c:v>
                  </c:pt>
                  <c:pt idx="208">
                    <c:v>140</c:v>
                  </c:pt>
                  <c:pt idx="209">
                    <c:v>140</c:v>
                  </c:pt>
                  <c:pt idx="210">
                    <c:v>0</c:v>
                  </c:pt>
                  <c:pt idx="211">
                    <c:v>140</c:v>
                  </c:pt>
                  <c:pt idx="212">
                    <c:v>140</c:v>
                  </c:pt>
                  <c:pt idx="213">
                    <c:v>140</c:v>
                  </c:pt>
                  <c:pt idx="214">
                    <c:v>0</c:v>
                  </c:pt>
                  <c:pt idx="215">
                    <c:v>140</c:v>
                  </c:pt>
                  <c:pt idx="216">
                    <c:v>140</c:v>
                  </c:pt>
                  <c:pt idx="217">
                    <c:v>280</c:v>
                  </c:pt>
                  <c:pt idx="218">
                    <c:v>140</c:v>
                  </c:pt>
                  <c:pt idx="219">
                    <c:v>0</c:v>
                  </c:pt>
                  <c:pt idx="220">
                    <c:v>0</c:v>
                  </c:pt>
                  <c:pt idx="221">
                    <c:v>140</c:v>
                  </c:pt>
                  <c:pt idx="222">
                    <c:v>280</c:v>
                  </c:pt>
                  <c:pt idx="223">
                    <c:v>140</c:v>
                  </c:pt>
                  <c:pt idx="224">
                    <c:v>280</c:v>
                  </c:pt>
                  <c:pt idx="225">
                    <c:v>280</c:v>
                  </c:pt>
                  <c:pt idx="226">
                    <c:v>140</c:v>
                  </c:pt>
                  <c:pt idx="227">
                    <c:v>280</c:v>
                  </c:pt>
                  <c:pt idx="228">
                    <c:v>420</c:v>
                  </c:pt>
                  <c:pt idx="229">
                    <c:v>0</c:v>
                  </c:pt>
                  <c:pt idx="230">
                    <c:v>0</c:v>
                  </c:pt>
                  <c:pt idx="231">
                    <c:v>0</c:v>
                  </c:pt>
                  <c:pt idx="232">
                    <c:v>140</c:v>
                  </c:pt>
                  <c:pt idx="233">
                    <c:v>140</c:v>
                  </c:pt>
                  <c:pt idx="234">
                    <c:v>280</c:v>
                  </c:pt>
                  <c:pt idx="235">
                    <c:v>280</c:v>
                  </c:pt>
                  <c:pt idx="236">
                    <c:v>140</c:v>
                  </c:pt>
                  <c:pt idx="237">
                    <c:v>140</c:v>
                  </c:pt>
                  <c:pt idx="238">
                    <c:v>140</c:v>
                  </c:pt>
                  <c:pt idx="239">
                    <c:v>140</c:v>
                  </c:pt>
                  <c:pt idx="240">
                    <c:v>140</c:v>
                  </c:pt>
                  <c:pt idx="241">
                    <c:v>140</c:v>
                  </c:pt>
                  <c:pt idx="242">
                    <c:v>0</c:v>
                  </c:pt>
                  <c:pt idx="243">
                    <c:v>0</c:v>
                  </c:pt>
                  <c:pt idx="244">
                    <c:v>140</c:v>
                  </c:pt>
                  <c:pt idx="245">
                    <c:v>140</c:v>
                  </c:pt>
                  <c:pt idx="246">
                    <c:v>0</c:v>
                  </c:pt>
                  <c:pt idx="247">
                    <c:v>280</c:v>
                  </c:pt>
                  <c:pt idx="248">
                    <c:v>280</c:v>
                  </c:pt>
                  <c:pt idx="249">
                    <c:v>0</c:v>
                  </c:pt>
                  <c:pt idx="250">
                    <c:v>280</c:v>
                  </c:pt>
                  <c:pt idx="251">
                    <c:v>140</c:v>
                  </c:pt>
                  <c:pt idx="252">
                    <c:v>0</c:v>
                  </c:pt>
                  <c:pt idx="253">
                    <c:v>140</c:v>
                  </c:pt>
                  <c:pt idx="254">
                    <c:v>140</c:v>
                  </c:pt>
                  <c:pt idx="255">
                    <c:v>0</c:v>
                  </c:pt>
                  <c:pt idx="256">
                    <c:v>0</c:v>
                  </c:pt>
                  <c:pt idx="257">
                    <c:v>0</c:v>
                  </c:pt>
                  <c:pt idx="258">
                    <c:v>0</c:v>
                  </c:pt>
                  <c:pt idx="259">
                    <c:v>0</c:v>
                  </c:pt>
                  <c:pt idx="260">
                    <c:v>0</c:v>
                  </c:pt>
                  <c:pt idx="261">
                    <c:v>280</c:v>
                  </c:pt>
                  <c:pt idx="262">
                    <c:v>420</c:v>
                  </c:pt>
                  <c:pt idx="263">
                    <c:v>140</c:v>
                  </c:pt>
                  <c:pt idx="264">
                    <c:v>140</c:v>
                  </c:pt>
                  <c:pt idx="265">
                    <c:v>140</c:v>
                  </c:pt>
                  <c:pt idx="266">
                    <c:v>140</c:v>
                  </c:pt>
                  <c:pt idx="267">
                    <c:v>0</c:v>
                  </c:pt>
                  <c:pt idx="268">
                    <c:v>0</c:v>
                  </c:pt>
                  <c:pt idx="269">
                    <c:v>0</c:v>
                  </c:pt>
                  <c:pt idx="270">
                    <c:v>0</c:v>
                  </c:pt>
                  <c:pt idx="271">
                    <c:v>0</c:v>
                  </c:pt>
                  <c:pt idx="272">
                    <c:v>140</c:v>
                  </c:pt>
                  <c:pt idx="273">
                    <c:v>140</c:v>
                  </c:pt>
                  <c:pt idx="274">
                    <c:v>140</c:v>
                  </c:pt>
                  <c:pt idx="275">
                    <c:v>0</c:v>
                  </c:pt>
                  <c:pt idx="276">
                    <c:v>0</c:v>
                  </c:pt>
                  <c:pt idx="277">
                    <c:v>0</c:v>
                  </c:pt>
                  <c:pt idx="278">
                    <c:v>280</c:v>
                  </c:pt>
                  <c:pt idx="279">
                    <c:v>280</c:v>
                  </c:pt>
                  <c:pt idx="280">
                    <c:v>0</c:v>
                  </c:pt>
                  <c:pt idx="281">
                    <c:v>140</c:v>
                  </c:pt>
                  <c:pt idx="282">
                    <c:v>280</c:v>
                  </c:pt>
                  <c:pt idx="283">
                    <c:v>420</c:v>
                  </c:pt>
                  <c:pt idx="284">
                    <c:v>280</c:v>
                  </c:pt>
                  <c:pt idx="285">
                    <c:v>0</c:v>
                  </c:pt>
                  <c:pt idx="286">
                    <c:v>0</c:v>
                  </c:pt>
                  <c:pt idx="287">
                    <c:v>0</c:v>
                  </c:pt>
                  <c:pt idx="288">
                    <c:v>0</c:v>
                  </c:pt>
                  <c:pt idx="289">
                    <c:v>140</c:v>
                  </c:pt>
                  <c:pt idx="290">
                    <c:v>280</c:v>
                  </c:pt>
                  <c:pt idx="291">
                    <c:v>280</c:v>
                  </c:pt>
                  <c:pt idx="292">
                    <c:v>280</c:v>
                  </c:pt>
                  <c:pt idx="293">
                    <c:v>280</c:v>
                  </c:pt>
                  <c:pt idx="294">
                    <c:v>280</c:v>
                  </c:pt>
                  <c:pt idx="295">
                    <c:v>280</c:v>
                  </c:pt>
                  <c:pt idx="296">
                    <c:v>280</c:v>
                  </c:pt>
                  <c:pt idx="297">
                    <c:v>140</c:v>
                  </c:pt>
                  <c:pt idx="298">
                    <c:v>140</c:v>
                  </c:pt>
                  <c:pt idx="299">
                    <c:v>140</c:v>
                  </c:pt>
                  <c:pt idx="300">
                    <c:v>140</c:v>
                  </c:pt>
                  <c:pt idx="301">
                    <c:v>140</c:v>
                  </c:pt>
                  <c:pt idx="302">
                    <c:v>140</c:v>
                  </c:pt>
                  <c:pt idx="303">
                    <c:v>140</c:v>
                  </c:pt>
                  <c:pt idx="304">
                    <c:v>140</c:v>
                  </c:pt>
                  <c:pt idx="305">
                    <c:v>420</c:v>
                  </c:pt>
                  <c:pt idx="306">
                    <c:v>280</c:v>
                  </c:pt>
                  <c:pt idx="307">
                    <c:v>0</c:v>
                  </c:pt>
                  <c:pt idx="308">
                    <c:v>0</c:v>
                  </c:pt>
                  <c:pt idx="309">
                    <c:v>0</c:v>
                  </c:pt>
                  <c:pt idx="310">
                    <c:v>0</c:v>
                  </c:pt>
                  <c:pt idx="311">
                    <c:v>0</c:v>
                  </c:pt>
                  <c:pt idx="312">
                    <c:v>0</c:v>
                  </c:pt>
                  <c:pt idx="313">
                    <c:v>0</c:v>
                  </c:pt>
                  <c:pt idx="314">
                    <c:v>0</c:v>
                  </c:pt>
                  <c:pt idx="315">
                    <c:v>140</c:v>
                  </c:pt>
                  <c:pt idx="316">
                    <c:v>140</c:v>
                  </c:pt>
                  <c:pt idx="317">
                    <c:v>420</c:v>
                  </c:pt>
                  <c:pt idx="318">
                    <c:v>280</c:v>
                  </c:pt>
                  <c:pt idx="319">
                    <c:v>280</c:v>
                  </c:pt>
                  <c:pt idx="320">
                    <c:v>140</c:v>
                  </c:pt>
                  <c:pt idx="321">
                    <c:v>0</c:v>
                  </c:pt>
                  <c:pt idx="322">
                    <c:v>0</c:v>
                  </c:pt>
                  <c:pt idx="323">
                    <c:v>0</c:v>
                  </c:pt>
                  <c:pt idx="324">
                    <c:v>0</c:v>
                  </c:pt>
                  <c:pt idx="325">
                    <c:v>140</c:v>
                  </c:pt>
                  <c:pt idx="326">
                    <c:v>280</c:v>
                  </c:pt>
                  <c:pt idx="327">
                    <c:v>140</c:v>
                  </c:pt>
                  <c:pt idx="328">
                    <c:v>280</c:v>
                  </c:pt>
                  <c:pt idx="329">
                    <c:v>140</c:v>
                  </c:pt>
                  <c:pt idx="330">
                    <c:v>140</c:v>
                  </c:pt>
                  <c:pt idx="331">
                    <c:v>140</c:v>
                  </c:pt>
                  <c:pt idx="332">
                    <c:v>0</c:v>
                  </c:pt>
                  <c:pt idx="333">
                    <c:v>140</c:v>
                  </c:pt>
                  <c:pt idx="334">
                    <c:v>140</c:v>
                  </c:pt>
                  <c:pt idx="335">
                    <c:v>0</c:v>
                  </c:pt>
                  <c:pt idx="336">
                    <c:v>140</c:v>
                  </c:pt>
                  <c:pt idx="337">
                    <c:v>140</c:v>
                  </c:pt>
                  <c:pt idx="338">
                    <c:v>0</c:v>
                  </c:pt>
                  <c:pt idx="339">
                    <c:v>140</c:v>
                  </c:pt>
                  <c:pt idx="340">
                    <c:v>140</c:v>
                  </c:pt>
                  <c:pt idx="341">
                    <c:v>0</c:v>
                  </c:pt>
                  <c:pt idx="342">
                    <c:v>0</c:v>
                  </c:pt>
                  <c:pt idx="343">
                    <c:v>280</c:v>
                  </c:pt>
                  <c:pt idx="344">
                    <c:v>560</c:v>
                  </c:pt>
                  <c:pt idx="345">
                    <c:v>280</c:v>
                  </c:pt>
                  <c:pt idx="346">
                    <c:v>140</c:v>
                  </c:pt>
                  <c:pt idx="347">
                    <c:v>140</c:v>
                  </c:pt>
                  <c:pt idx="348">
                    <c:v>280</c:v>
                  </c:pt>
                  <c:pt idx="349">
                    <c:v>280</c:v>
                  </c:pt>
                  <c:pt idx="350">
                    <c:v>140</c:v>
                  </c:pt>
                  <c:pt idx="351">
                    <c:v>140</c:v>
                  </c:pt>
                  <c:pt idx="352">
                    <c:v>140</c:v>
                  </c:pt>
                  <c:pt idx="353">
                    <c:v>140</c:v>
                  </c:pt>
                  <c:pt idx="354">
                    <c:v>280</c:v>
                  </c:pt>
                  <c:pt idx="355">
                    <c:v>140</c:v>
                  </c:pt>
                  <c:pt idx="356">
                    <c:v>140</c:v>
                  </c:pt>
                  <c:pt idx="357">
                    <c:v>280</c:v>
                  </c:pt>
                  <c:pt idx="358">
                    <c:v>0</c:v>
                  </c:pt>
                  <c:pt idx="359">
                    <c:v>140</c:v>
                  </c:pt>
                  <c:pt idx="360">
                    <c:v>0</c:v>
                  </c:pt>
                  <c:pt idx="361">
                    <c:v>140</c:v>
                  </c:pt>
                  <c:pt idx="362">
                    <c:v>140</c:v>
                  </c:pt>
                  <c:pt idx="363">
                    <c:v>140</c:v>
                  </c:pt>
                  <c:pt idx="364">
                    <c:v>140</c:v>
                  </c:pt>
                  <c:pt idx="365">
                    <c:v>140</c:v>
                  </c:pt>
                  <c:pt idx="366">
                    <c:v>140</c:v>
                  </c:pt>
                  <c:pt idx="367">
                    <c:v>280</c:v>
                  </c:pt>
                  <c:pt idx="368">
                    <c:v>280</c:v>
                  </c:pt>
                  <c:pt idx="369">
                    <c:v>0</c:v>
                  </c:pt>
                  <c:pt idx="370">
                    <c:v>0</c:v>
                  </c:pt>
                  <c:pt idx="371">
                    <c:v>0</c:v>
                  </c:pt>
                  <c:pt idx="372">
                    <c:v>0</c:v>
                  </c:pt>
                  <c:pt idx="373">
                    <c:v>0</c:v>
                  </c:pt>
                  <c:pt idx="374">
                    <c:v>0</c:v>
                  </c:pt>
                  <c:pt idx="375">
                    <c:v>140</c:v>
                  </c:pt>
                  <c:pt idx="376">
                    <c:v>420</c:v>
                  </c:pt>
                  <c:pt idx="377">
                    <c:v>280</c:v>
                  </c:pt>
                  <c:pt idx="378">
                    <c:v>140</c:v>
                  </c:pt>
                  <c:pt idx="379">
                    <c:v>0</c:v>
                  </c:pt>
                  <c:pt idx="380">
                    <c:v>0</c:v>
                  </c:pt>
                  <c:pt idx="381">
                    <c:v>0</c:v>
                  </c:pt>
                  <c:pt idx="382">
                    <c:v>0</c:v>
                  </c:pt>
                  <c:pt idx="383">
                    <c:v>0</c:v>
                  </c:pt>
                  <c:pt idx="384">
                    <c:v>0</c:v>
                  </c:pt>
                  <c:pt idx="385">
                    <c:v>0</c:v>
                  </c:pt>
                  <c:pt idx="386">
                    <c:v>280</c:v>
                  </c:pt>
                  <c:pt idx="387">
                    <c:v>280</c:v>
                  </c:pt>
                  <c:pt idx="388">
                    <c:v>280</c:v>
                  </c:pt>
                  <c:pt idx="389">
                    <c:v>280</c:v>
                  </c:pt>
                  <c:pt idx="390">
                    <c:v>280</c:v>
                  </c:pt>
                  <c:pt idx="391">
                    <c:v>140</c:v>
                  </c:pt>
                  <c:pt idx="392">
                    <c:v>0</c:v>
                  </c:pt>
                  <c:pt idx="393">
                    <c:v>140</c:v>
                  </c:pt>
                  <c:pt idx="394">
                    <c:v>140</c:v>
                  </c:pt>
                  <c:pt idx="395">
                    <c:v>140</c:v>
                  </c:pt>
                  <c:pt idx="396">
                    <c:v>140</c:v>
                  </c:pt>
                  <c:pt idx="397">
                    <c:v>140</c:v>
                  </c:pt>
                  <c:pt idx="398">
                    <c:v>140</c:v>
                  </c:pt>
                  <c:pt idx="399">
                    <c:v>0</c:v>
                  </c:pt>
                  <c:pt idx="400">
                    <c:v>0</c:v>
                  </c:pt>
                  <c:pt idx="401">
                    <c:v>0</c:v>
                  </c:pt>
                  <c:pt idx="402">
                    <c:v>280</c:v>
                  </c:pt>
                  <c:pt idx="403">
                    <c:v>140</c:v>
                  </c:pt>
                  <c:pt idx="404">
                    <c:v>0</c:v>
                  </c:pt>
                  <c:pt idx="405">
                    <c:v>140</c:v>
                  </c:pt>
                  <c:pt idx="406">
                    <c:v>140</c:v>
                  </c:pt>
                  <c:pt idx="407">
                    <c:v>0</c:v>
                  </c:pt>
                  <c:pt idx="408">
                    <c:v>140</c:v>
                  </c:pt>
                  <c:pt idx="409">
                    <c:v>280</c:v>
                  </c:pt>
                  <c:pt idx="410">
                    <c:v>140</c:v>
                  </c:pt>
                  <c:pt idx="411">
                    <c:v>140</c:v>
                  </c:pt>
                  <c:pt idx="412">
                    <c:v>0</c:v>
                  </c:pt>
                  <c:pt idx="413">
                    <c:v>0</c:v>
                  </c:pt>
                  <c:pt idx="414">
                    <c:v>280</c:v>
                  </c:pt>
                  <c:pt idx="415">
                    <c:v>420</c:v>
                  </c:pt>
                  <c:pt idx="416">
                    <c:v>140</c:v>
                  </c:pt>
                  <c:pt idx="417">
                    <c:v>0</c:v>
                  </c:pt>
                  <c:pt idx="418">
                    <c:v>0</c:v>
                  </c:pt>
                  <c:pt idx="419">
                    <c:v>140</c:v>
                  </c:pt>
                  <c:pt idx="420">
                    <c:v>280</c:v>
                  </c:pt>
                  <c:pt idx="421">
                    <c:v>280</c:v>
                  </c:pt>
                  <c:pt idx="422">
                    <c:v>140</c:v>
                  </c:pt>
                  <c:pt idx="423">
                    <c:v>140</c:v>
                  </c:pt>
                  <c:pt idx="424">
                    <c:v>280</c:v>
                  </c:pt>
                  <c:pt idx="425">
                    <c:v>280</c:v>
                  </c:pt>
                  <c:pt idx="426">
                    <c:v>140</c:v>
                  </c:pt>
                  <c:pt idx="427">
                    <c:v>0</c:v>
                  </c:pt>
                  <c:pt idx="428">
                    <c:v>0</c:v>
                  </c:pt>
                  <c:pt idx="429">
                    <c:v>140</c:v>
                  </c:pt>
                  <c:pt idx="430">
                    <c:v>420</c:v>
                  </c:pt>
                  <c:pt idx="431">
                    <c:v>280</c:v>
                  </c:pt>
                  <c:pt idx="432">
                    <c:v>140</c:v>
                  </c:pt>
                  <c:pt idx="433">
                    <c:v>0</c:v>
                  </c:pt>
                  <c:pt idx="434">
                    <c:v>0</c:v>
                  </c:pt>
                  <c:pt idx="435">
                    <c:v>0</c:v>
                  </c:pt>
                  <c:pt idx="436">
                    <c:v>140</c:v>
                  </c:pt>
                  <c:pt idx="437">
                    <c:v>280</c:v>
                  </c:pt>
                  <c:pt idx="438">
                    <c:v>140</c:v>
                  </c:pt>
                  <c:pt idx="439">
                    <c:v>0</c:v>
                  </c:pt>
                  <c:pt idx="440">
                    <c:v>0</c:v>
                  </c:pt>
                  <c:pt idx="441">
                    <c:v>0</c:v>
                  </c:pt>
                  <c:pt idx="442">
                    <c:v>280</c:v>
                  </c:pt>
                  <c:pt idx="443">
                    <c:v>280</c:v>
                  </c:pt>
                  <c:pt idx="444">
                    <c:v>140</c:v>
                  </c:pt>
                  <c:pt idx="445">
                    <c:v>280</c:v>
                  </c:pt>
                  <c:pt idx="446">
                    <c:v>280</c:v>
                  </c:pt>
                  <c:pt idx="447">
                    <c:v>0</c:v>
                  </c:pt>
                  <c:pt idx="448">
                    <c:v>140</c:v>
                  </c:pt>
                  <c:pt idx="449">
                    <c:v>140</c:v>
                  </c:pt>
                  <c:pt idx="450">
                    <c:v>140</c:v>
                  </c:pt>
                  <c:pt idx="451">
                    <c:v>280</c:v>
                  </c:pt>
                  <c:pt idx="452">
                    <c:v>140</c:v>
                  </c:pt>
                  <c:pt idx="453">
                    <c:v>0</c:v>
                  </c:pt>
                  <c:pt idx="454">
                    <c:v>0</c:v>
                  </c:pt>
                  <c:pt idx="455">
                    <c:v>140</c:v>
                  </c:pt>
                  <c:pt idx="456">
                    <c:v>0</c:v>
                  </c:pt>
                  <c:pt idx="457">
                    <c:v>420</c:v>
                  </c:pt>
                  <c:pt idx="458">
                    <c:v>420</c:v>
                  </c:pt>
                  <c:pt idx="459">
                    <c:v>280</c:v>
                  </c:pt>
                  <c:pt idx="460">
                    <c:v>280</c:v>
                  </c:pt>
                  <c:pt idx="461">
                    <c:v>560</c:v>
                  </c:pt>
                  <c:pt idx="462">
                    <c:v>280</c:v>
                  </c:pt>
                  <c:pt idx="463">
                    <c:v>0</c:v>
                  </c:pt>
                  <c:pt idx="464">
                    <c:v>0</c:v>
                  </c:pt>
                  <c:pt idx="465">
                    <c:v>140</c:v>
                  </c:pt>
                  <c:pt idx="466">
                    <c:v>280</c:v>
                  </c:pt>
                  <c:pt idx="467">
                    <c:v>140</c:v>
                  </c:pt>
                  <c:pt idx="468">
                    <c:v>280</c:v>
                  </c:pt>
                  <c:pt idx="469">
                    <c:v>0</c:v>
                  </c:pt>
                  <c:pt idx="470">
                    <c:v>0</c:v>
                  </c:pt>
                  <c:pt idx="471">
                    <c:v>140</c:v>
                  </c:pt>
                  <c:pt idx="472">
                    <c:v>140</c:v>
                  </c:pt>
                  <c:pt idx="473">
                    <c:v>140</c:v>
                  </c:pt>
                  <c:pt idx="474">
                    <c:v>280</c:v>
                  </c:pt>
                  <c:pt idx="475">
                    <c:v>140</c:v>
                  </c:pt>
                  <c:pt idx="476">
                    <c:v>0</c:v>
                  </c:pt>
                  <c:pt idx="477">
                    <c:v>0</c:v>
                  </c:pt>
                  <c:pt idx="478">
                    <c:v>140</c:v>
                  </c:pt>
                  <c:pt idx="479">
                    <c:v>140</c:v>
                  </c:pt>
                  <c:pt idx="480">
                    <c:v>140</c:v>
                  </c:pt>
                  <c:pt idx="481">
                    <c:v>0</c:v>
                  </c:pt>
                  <c:pt idx="482">
                    <c:v>140</c:v>
                  </c:pt>
                  <c:pt idx="483">
                    <c:v>140</c:v>
                  </c:pt>
                  <c:pt idx="484">
                    <c:v>280</c:v>
                  </c:pt>
                  <c:pt idx="485">
                    <c:v>140</c:v>
                  </c:pt>
                  <c:pt idx="486">
                    <c:v>280</c:v>
                  </c:pt>
                  <c:pt idx="487">
                    <c:v>420</c:v>
                  </c:pt>
                  <c:pt idx="488">
                    <c:v>280</c:v>
                  </c:pt>
                  <c:pt idx="489">
                    <c:v>0</c:v>
                  </c:pt>
                  <c:pt idx="490">
                    <c:v>140</c:v>
                  </c:pt>
                  <c:pt idx="491">
                    <c:v>420</c:v>
                  </c:pt>
                  <c:pt idx="492">
                    <c:v>140</c:v>
                  </c:pt>
                  <c:pt idx="493">
                    <c:v>280</c:v>
                  </c:pt>
                  <c:pt idx="494">
                    <c:v>0</c:v>
                  </c:pt>
                  <c:pt idx="495">
                    <c:v>140</c:v>
                  </c:pt>
                  <c:pt idx="496">
                    <c:v>140</c:v>
                  </c:pt>
                  <c:pt idx="497">
                    <c:v>140</c:v>
                  </c:pt>
                  <c:pt idx="498">
                    <c:v>140</c:v>
                  </c:pt>
                  <c:pt idx="499">
                    <c:v>140</c:v>
                  </c:pt>
                  <c:pt idx="500">
                    <c:v>140</c:v>
                  </c:pt>
                  <c:pt idx="501">
                    <c:v>280</c:v>
                  </c:pt>
                  <c:pt idx="502">
                    <c:v>560</c:v>
                  </c:pt>
                  <c:pt idx="503">
                    <c:v>700</c:v>
                  </c:pt>
                  <c:pt idx="504">
                    <c:v>560</c:v>
                  </c:pt>
                  <c:pt idx="505">
                    <c:v>280</c:v>
                  </c:pt>
                  <c:pt idx="506">
                    <c:v>0</c:v>
                  </c:pt>
                  <c:pt idx="507">
                    <c:v>0</c:v>
                  </c:pt>
                  <c:pt idx="508">
                    <c:v>0</c:v>
                  </c:pt>
                  <c:pt idx="509">
                    <c:v>0</c:v>
                  </c:pt>
                  <c:pt idx="510">
                    <c:v>140</c:v>
                  </c:pt>
                  <c:pt idx="511">
                    <c:v>140</c:v>
                  </c:pt>
                  <c:pt idx="512">
                    <c:v>140</c:v>
                  </c:pt>
                  <c:pt idx="513">
                    <c:v>0</c:v>
                  </c:pt>
                  <c:pt idx="514">
                    <c:v>140</c:v>
                  </c:pt>
                  <c:pt idx="515">
                    <c:v>140</c:v>
                  </c:pt>
                  <c:pt idx="516">
                    <c:v>140</c:v>
                  </c:pt>
                  <c:pt idx="517">
                    <c:v>140</c:v>
                  </c:pt>
                  <c:pt idx="518">
                    <c:v>0</c:v>
                  </c:pt>
                  <c:pt idx="519">
                    <c:v>0</c:v>
                  </c:pt>
                  <c:pt idx="520">
                    <c:v>140</c:v>
                  </c:pt>
                  <c:pt idx="521">
                    <c:v>420</c:v>
                  </c:pt>
                  <c:pt idx="522">
                    <c:v>420</c:v>
                  </c:pt>
                  <c:pt idx="523">
                    <c:v>140</c:v>
                  </c:pt>
                  <c:pt idx="524">
                    <c:v>0</c:v>
                  </c:pt>
                  <c:pt idx="525">
                    <c:v>0</c:v>
                  </c:pt>
                  <c:pt idx="526">
                    <c:v>140</c:v>
                  </c:pt>
                  <c:pt idx="527">
                    <c:v>0</c:v>
                  </c:pt>
                  <c:pt idx="528">
                    <c:v>280</c:v>
                  </c:pt>
                  <c:pt idx="529">
                    <c:v>420</c:v>
                  </c:pt>
                  <c:pt idx="530">
                    <c:v>560</c:v>
                  </c:pt>
                  <c:pt idx="531">
                    <c:v>280</c:v>
                  </c:pt>
                  <c:pt idx="532">
                    <c:v>0</c:v>
                  </c:pt>
                  <c:pt idx="533">
                    <c:v>140</c:v>
                  </c:pt>
                  <c:pt idx="534">
                    <c:v>280</c:v>
                  </c:pt>
                  <c:pt idx="535">
                    <c:v>280</c:v>
                  </c:pt>
                  <c:pt idx="536">
                    <c:v>140</c:v>
                  </c:pt>
                  <c:pt idx="537">
                    <c:v>140</c:v>
                  </c:pt>
                  <c:pt idx="538">
                    <c:v>0</c:v>
                  </c:pt>
                  <c:pt idx="539">
                    <c:v>0</c:v>
                  </c:pt>
                  <c:pt idx="540">
                    <c:v>0</c:v>
                  </c:pt>
                  <c:pt idx="541">
                    <c:v>0</c:v>
                  </c:pt>
                  <c:pt idx="542">
                    <c:v>140</c:v>
                  </c:pt>
                  <c:pt idx="543">
                    <c:v>0</c:v>
                  </c:pt>
                  <c:pt idx="544">
                    <c:v>140</c:v>
                  </c:pt>
                  <c:pt idx="545">
                    <c:v>0</c:v>
                  </c:pt>
                  <c:pt idx="546">
                    <c:v>0</c:v>
                  </c:pt>
                  <c:pt idx="547">
                    <c:v>280</c:v>
                  </c:pt>
                  <c:pt idx="548">
                    <c:v>280</c:v>
                  </c:pt>
                  <c:pt idx="549">
                    <c:v>140</c:v>
                  </c:pt>
                  <c:pt idx="550">
                    <c:v>0</c:v>
                  </c:pt>
                  <c:pt idx="551">
                    <c:v>0</c:v>
                  </c:pt>
                  <c:pt idx="552">
                    <c:v>280</c:v>
                  </c:pt>
                  <c:pt idx="553">
                    <c:v>0</c:v>
                  </c:pt>
                  <c:pt idx="554">
                    <c:v>280</c:v>
                  </c:pt>
                  <c:pt idx="555">
                    <c:v>280</c:v>
                  </c:pt>
                  <c:pt idx="556">
                    <c:v>140</c:v>
                  </c:pt>
                  <c:pt idx="557">
                    <c:v>140</c:v>
                  </c:pt>
                  <c:pt idx="558">
                    <c:v>140</c:v>
                  </c:pt>
                  <c:pt idx="559">
                    <c:v>0</c:v>
                  </c:pt>
                  <c:pt idx="560">
                    <c:v>0</c:v>
                  </c:pt>
                  <c:pt idx="561">
                    <c:v>0</c:v>
                  </c:pt>
                  <c:pt idx="562">
                    <c:v>0</c:v>
                  </c:pt>
                  <c:pt idx="563">
                    <c:v>0</c:v>
                  </c:pt>
                  <c:pt idx="564">
                    <c:v>140</c:v>
                  </c:pt>
                  <c:pt idx="565">
                    <c:v>280</c:v>
                  </c:pt>
                  <c:pt idx="566">
                    <c:v>0</c:v>
                  </c:pt>
                  <c:pt idx="567">
                    <c:v>140</c:v>
                  </c:pt>
                  <c:pt idx="568">
                    <c:v>140</c:v>
                  </c:pt>
                  <c:pt idx="569">
                    <c:v>140</c:v>
                  </c:pt>
                  <c:pt idx="570">
                    <c:v>140</c:v>
                  </c:pt>
                  <c:pt idx="571">
                    <c:v>420</c:v>
                  </c:pt>
                  <c:pt idx="572">
                    <c:v>420</c:v>
                  </c:pt>
                  <c:pt idx="573">
                    <c:v>280</c:v>
                  </c:pt>
                  <c:pt idx="574">
                    <c:v>140</c:v>
                  </c:pt>
                  <c:pt idx="575">
                    <c:v>0</c:v>
                  </c:pt>
                  <c:pt idx="576">
                    <c:v>0</c:v>
                  </c:pt>
                  <c:pt idx="577">
                    <c:v>0</c:v>
                  </c:pt>
                  <c:pt idx="578">
                    <c:v>0</c:v>
                  </c:pt>
                  <c:pt idx="579">
                    <c:v>140</c:v>
                  </c:pt>
                  <c:pt idx="580">
                    <c:v>0</c:v>
                  </c:pt>
                  <c:pt idx="581">
                    <c:v>140</c:v>
                  </c:pt>
                  <c:pt idx="582">
                    <c:v>140</c:v>
                  </c:pt>
                  <c:pt idx="583">
                    <c:v>0</c:v>
                  </c:pt>
                  <c:pt idx="584">
                    <c:v>0</c:v>
                  </c:pt>
                  <c:pt idx="585">
                    <c:v>140</c:v>
                  </c:pt>
                  <c:pt idx="586">
                    <c:v>280</c:v>
                  </c:pt>
                  <c:pt idx="587">
                    <c:v>0</c:v>
                  </c:pt>
                  <c:pt idx="588">
                    <c:v>0</c:v>
                  </c:pt>
                  <c:pt idx="589">
                    <c:v>280</c:v>
                  </c:pt>
                  <c:pt idx="590">
                    <c:v>140</c:v>
                  </c:pt>
                  <c:pt idx="591">
                    <c:v>0</c:v>
                  </c:pt>
                  <c:pt idx="592">
                    <c:v>0</c:v>
                  </c:pt>
                  <c:pt idx="593">
                    <c:v>140</c:v>
                  </c:pt>
                  <c:pt idx="594">
                    <c:v>140</c:v>
                  </c:pt>
                  <c:pt idx="595">
                    <c:v>0</c:v>
                  </c:pt>
                  <c:pt idx="596">
                    <c:v>0</c:v>
                  </c:pt>
                  <c:pt idx="597">
                    <c:v>0</c:v>
                  </c:pt>
                  <c:pt idx="598">
                    <c:v>0</c:v>
                  </c:pt>
                  <c:pt idx="599">
                    <c:v>280</c:v>
                  </c:pt>
                  <c:pt idx="600">
                    <c:v>280</c:v>
                  </c:pt>
                  <c:pt idx="601">
                    <c:v>560</c:v>
                  </c:pt>
                  <c:pt idx="602">
                    <c:v>420</c:v>
                  </c:pt>
                  <c:pt idx="603">
                    <c:v>280</c:v>
                  </c:pt>
                  <c:pt idx="604">
                    <c:v>0</c:v>
                  </c:pt>
                  <c:pt idx="605">
                    <c:v>0</c:v>
                  </c:pt>
                  <c:pt idx="606">
                    <c:v>0</c:v>
                  </c:pt>
                  <c:pt idx="607">
                    <c:v>140</c:v>
                  </c:pt>
                  <c:pt idx="608">
                    <c:v>420</c:v>
                  </c:pt>
                  <c:pt idx="609">
                    <c:v>280</c:v>
                  </c:pt>
                  <c:pt idx="610">
                    <c:v>280</c:v>
                  </c:pt>
                  <c:pt idx="611">
                    <c:v>280</c:v>
                  </c:pt>
                  <c:pt idx="612">
                    <c:v>0</c:v>
                  </c:pt>
                  <c:pt idx="613">
                    <c:v>0</c:v>
                  </c:pt>
                  <c:pt idx="614">
                    <c:v>0</c:v>
                  </c:pt>
                  <c:pt idx="615">
                    <c:v>140</c:v>
                  </c:pt>
                  <c:pt idx="616">
                    <c:v>0</c:v>
                  </c:pt>
                  <c:pt idx="617">
                    <c:v>0</c:v>
                  </c:pt>
                  <c:pt idx="618">
                    <c:v>0</c:v>
                  </c:pt>
                  <c:pt idx="619">
                    <c:v>140</c:v>
                  </c:pt>
                  <c:pt idx="620">
                    <c:v>140</c:v>
                  </c:pt>
                  <c:pt idx="621">
                    <c:v>0</c:v>
                  </c:pt>
                  <c:pt idx="622">
                    <c:v>0</c:v>
                  </c:pt>
                  <c:pt idx="623">
                    <c:v>140</c:v>
                  </c:pt>
                  <c:pt idx="624">
                    <c:v>140</c:v>
                  </c:pt>
                  <c:pt idx="625">
                    <c:v>280</c:v>
                  </c:pt>
                  <c:pt idx="626">
                    <c:v>420</c:v>
                  </c:pt>
                  <c:pt idx="627">
                    <c:v>280</c:v>
                  </c:pt>
                  <c:pt idx="628">
                    <c:v>0</c:v>
                  </c:pt>
                  <c:pt idx="629">
                    <c:v>0</c:v>
                  </c:pt>
                  <c:pt idx="630">
                    <c:v>0</c:v>
                  </c:pt>
                  <c:pt idx="631">
                    <c:v>140</c:v>
                  </c:pt>
                  <c:pt idx="632">
                    <c:v>280</c:v>
                  </c:pt>
                  <c:pt idx="633">
                    <c:v>140</c:v>
                  </c:pt>
                  <c:pt idx="634">
                    <c:v>0</c:v>
                  </c:pt>
                  <c:pt idx="635">
                    <c:v>0</c:v>
                  </c:pt>
                  <c:pt idx="636">
                    <c:v>0</c:v>
                  </c:pt>
                  <c:pt idx="637">
                    <c:v>140</c:v>
                  </c:pt>
                  <c:pt idx="638">
                    <c:v>140</c:v>
                  </c:pt>
                  <c:pt idx="639">
                    <c:v>0</c:v>
                  </c:pt>
                  <c:pt idx="640">
                    <c:v>0</c:v>
                  </c:pt>
                  <c:pt idx="641">
                    <c:v>280</c:v>
                  </c:pt>
                  <c:pt idx="642">
                    <c:v>280</c:v>
                  </c:pt>
                  <c:pt idx="643">
                    <c:v>140</c:v>
                  </c:pt>
                  <c:pt idx="644">
                    <c:v>0</c:v>
                  </c:pt>
                  <c:pt idx="645">
                    <c:v>140</c:v>
                  </c:pt>
                  <c:pt idx="646">
                    <c:v>280</c:v>
                  </c:pt>
                  <c:pt idx="647">
                    <c:v>140</c:v>
                  </c:pt>
                  <c:pt idx="648">
                    <c:v>0</c:v>
                  </c:pt>
                  <c:pt idx="649">
                    <c:v>0</c:v>
                  </c:pt>
                  <c:pt idx="650">
                    <c:v>140</c:v>
                  </c:pt>
                  <c:pt idx="651">
                    <c:v>560</c:v>
                  </c:pt>
                  <c:pt idx="652">
                    <c:v>420</c:v>
                  </c:pt>
                  <c:pt idx="653">
                    <c:v>140</c:v>
                  </c:pt>
                  <c:pt idx="654">
                    <c:v>0</c:v>
                  </c:pt>
                  <c:pt idx="655">
                    <c:v>0</c:v>
                  </c:pt>
                  <c:pt idx="656">
                    <c:v>0</c:v>
                  </c:pt>
                  <c:pt idx="657">
                    <c:v>140</c:v>
                  </c:pt>
                  <c:pt idx="658">
                    <c:v>140</c:v>
                  </c:pt>
                  <c:pt idx="659">
                    <c:v>280</c:v>
                  </c:pt>
                  <c:pt idx="660">
                    <c:v>280</c:v>
                  </c:pt>
                  <c:pt idx="661">
                    <c:v>280</c:v>
                  </c:pt>
                  <c:pt idx="662">
                    <c:v>0</c:v>
                  </c:pt>
                  <c:pt idx="663">
                    <c:v>0</c:v>
                  </c:pt>
                  <c:pt idx="664">
                    <c:v>0</c:v>
                  </c:pt>
                  <c:pt idx="665">
                    <c:v>0</c:v>
                  </c:pt>
                  <c:pt idx="666">
                    <c:v>0</c:v>
                  </c:pt>
                  <c:pt idx="667">
                    <c:v>140</c:v>
                  </c:pt>
                  <c:pt idx="668">
                    <c:v>420</c:v>
                  </c:pt>
                  <c:pt idx="669">
                    <c:v>140</c:v>
                  </c:pt>
                  <c:pt idx="670">
                    <c:v>280</c:v>
                  </c:pt>
                  <c:pt idx="671">
                    <c:v>140</c:v>
                  </c:pt>
                  <c:pt idx="672">
                    <c:v>140</c:v>
                  </c:pt>
                  <c:pt idx="673">
                    <c:v>0</c:v>
                  </c:pt>
                  <c:pt idx="674">
                    <c:v>140</c:v>
                  </c:pt>
                  <c:pt idx="675">
                    <c:v>140</c:v>
                  </c:pt>
                  <c:pt idx="676">
                    <c:v>140</c:v>
                  </c:pt>
                  <c:pt idx="677">
                    <c:v>0</c:v>
                  </c:pt>
                  <c:pt idx="678">
                    <c:v>0</c:v>
                  </c:pt>
                  <c:pt idx="679">
                    <c:v>280</c:v>
                  </c:pt>
                  <c:pt idx="680">
                    <c:v>420</c:v>
                  </c:pt>
                  <c:pt idx="681">
                    <c:v>140</c:v>
                  </c:pt>
                  <c:pt idx="682">
                    <c:v>280</c:v>
                  </c:pt>
                  <c:pt idx="683">
                    <c:v>280</c:v>
                  </c:pt>
                  <c:pt idx="684">
                    <c:v>140</c:v>
                  </c:pt>
                  <c:pt idx="685">
                    <c:v>140</c:v>
                  </c:pt>
                  <c:pt idx="686">
                    <c:v>140</c:v>
                  </c:pt>
                  <c:pt idx="687">
                    <c:v>140</c:v>
                  </c:pt>
                  <c:pt idx="688">
                    <c:v>140</c:v>
                  </c:pt>
                  <c:pt idx="689">
                    <c:v>420</c:v>
                  </c:pt>
                  <c:pt idx="690">
                    <c:v>280</c:v>
                  </c:pt>
                  <c:pt idx="691">
                    <c:v>280</c:v>
                  </c:pt>
                  <c:pt idx="692">
                    <c:v>280</c:v>
                  </c:pt>
                  <c:pt idx="693">
                    <c:v>140</c:v>
                  </c:pt>
                  <c:pt idx="694">
                    <c:v>140</c:v>
                  </c:pt>
                  <c:pt idx="695">
                    <c:v>0</c:v>
                  </c:pt>
                  <c:pt idx="696">
                    <c:v>140</c:v>
                  </c:pt>
                  <c:pt idx="697">
                    <c:v>140</c:v>
                  </c:pt>
                  <c:pt idx="698">
                    <c:v>140</c:v>
                  </c:pt>
                  <c:pt idx="699">
                    <c:v>280</c:v>
                  </c:pt>
                  <c:pt idx="700">
                    <c:v>140</c:v>
                  </c:pt>
                  <c:pt idx="701">
                    <c:v>140</c:v>
                  </c:pt>
                  <c:pt idx="702">
                    <c:v>420</c:v>
                  </c:pt>
                  <c:pt idx="703">
                    <c:v>420</c:v>
                  </c:pt>
                  <c:pt idx="704">
                    <c:v>140</c:v>
                  </c:pt>
                  <c:pt idx="705">
                    <c:v>140</c:v>
                  </c:pt>
                  <c:pt idx="706">
                    <c:v>140</c:v>
                  </c:pt>
                  <c:pt idx="707">
                    <c:v>140</c:v>
                  </c:pt>
                  <c:pt idx="708">
                    <c:v>140</c:v>
                  </c:pt>
                  <c:pt idx="709">
                    <c:v>140</c:v>
                  </c:pt>
                  <c:pt idx="710">
                    <c:v>0</c:v>
                  </c:pt>
                  <c:pt idx="711">
                    <c:v>0</c:v>
                  </c:pt>
                  <c:pt idx="712">
                    <c:v>140</c:v>
                  </c:pt>
                  <c:pt idx="713">
                    <c:v>0</c:v>
                  </c:pt>
                  <c:pt idx="714">
                    <c:v>140</c:v>
                  </c:pt>
                  <c:pt idx="715">
                    <c:v>140</c:v>
                  </c:pt>
                  <c:pt idx="716">
                    <c:v>280</c:v>
                  </c:pt>
                  <c:pt idx="717">
                    <c:v>0</c:v>
                  </c:pt>
                  <c:pt idx="718">
                    <c:v>0</c:v>
                  </c:pt>
                  <c:pt idx="719">
                    <c:v>140</c:v>
                  </c:pt>
                  <c:pt idx="720">
                    <c:v>140</c:v>
                  </c:pt>
                  <c:pt idx="721">
                    <c:v>140</c:v>
                  </c:pt>
                  <c:pt idx="722">
                    <c:v>140</c:v>
                  </c:pt>
                  <c:pt idx="723">
                    <c:v>0</c:v>
                  </c:pt>
                  <c:pt idx="724">
                    <c:v>140</c:v>
                  </c:pt>
                  <c:pt idx="725">
                    <c:v>420</c:v>
                  </c:pt>
                  <c:pt idx="726">
                    <c:v>280</c:v>
                  </c:pt>
                  <c:pt idx="727">
                    <c:v>140</c:v>
                  </c:pt>
                  <c:pt idx="728">
                    <c:v>140</c:v>
                  </c:pt>
                  <c:pt idx="729">
                    <c:v>140</c:v>
                  </c:pt>
                  <c:pt idx="730">
                    <c:v>0</c:v>
                  </c:pt>
                  <c:pt idx="731">
                    <c:v>0</c:v>
                  </c:pt>
                  <c:pt idx="732">
                    <c:v>140</c:v>
                  </c:pt>
                  <c:pt idx="733">
                    <c:v>280</c:v>
                  </c:pt>
                  <c:pt idx="734">
                    <c:v>280</c:v>
                  </c:pt>
                  <c:pt idx="735">
                    <c:v>420</c:v>
                  </c:pt>
                  <c:pt idx="736">
                    <c:v>140</c:v>
                  </c:pt>
                  <c:pt idx="737">
                    <c:v>0</c:v>
                  </c:pt>
                  <c:pt idx="738">
                    <c:v>0</c:v>
                  </c:pt>
                  <c:pt idx="739">
                    <c:v>140</c:v>
                  </c:pt>
                  <c:pt idx="740">
                    <c:v>140</c:v>
                  </c:pt>
                  <c:pt idx="741">
                    <c:v>0</c:v>
                  </c:pt>
                  <c:pt idx="742">
                    <c:v>140</c:v>
                  </c:pt>
                  <c:pt idx="743">
                    <c:v>140</c:v>
                  </c:pt>
                  <c:pt idx="744">
                    <c:v>0</c:v>
                  </c:pt>
                  <c:pt idx="745">
                    <c:v>140</c:v>
                  </c:pt>
                  <c:pt idx="746">
                    <c:v>280</c:v>
                  </c:pt>
                  <c:pt idx="747">
                    <c:v>140</c:v>
                  </c:pt>
                  <c:pt idx="748">
                    <c:v>140</c:v>
                  </c:pt>
                  <c:pt idx="749">
                    <c:v>0</c:v>
                  </c:pt>
                  <c:pt idx="750">
                    <c:v>140</c:v>
                  </c:pt>
                  <c:pt idx="751">
                    <c:v>140</c:v>
                  </c:pt>
                  <c:pt idx="752">
                    <c:v>0</c:v>
                  </c:pt>
                  <c:pt idx="753">
                    <c:v>140</c:v>
                  </c:pt>
                  <c:pt idx="754">
                    <c:v>140</c:v>
                  </c:pt>
                  <c:pt idx="755">
                    <c:v>0</c:v>
                  </c:pt>
                  <c:pt idx="756">
                    <c:v>0</c:v>
                  </c:pt>
                  <c:pt idx="757">
                    <c:v>140</c:v>
                  </c:pt>
                  <c:pt idx="758">
                    <c:v>140</c:v>
                  </c:pt>
                  <c:pt idx="759">
                    <c:v>140</c:v>
                  </c:pt>
                  <c:pt idx="760">
                    <c:v>0</c:v>
                  </c:pt>
                  <c:pt idx="761">
                    <c:v>140</c:v>
                  </c:pt>
                  <c:pt idx="762">
                    <c:v>420</c:v>
                  </c:pt>
                  <c:pt idx="763">
                    <c:v>280</c:v>
                  </c:pt>
                  <c:pt idx="764">
                    <c:v>0</c:v>
                  </c:pt>
                  <c:pt idx="765">
                    <c:v>0</c:v>
                  </c:pt>
                  <c:pt idx="766">
                    <c:v>0</c:v>
                  </c:pt>
                  <c:pt idx="767">
                    <c:v>0</c:v>
                  </c:pt>
                  <c:pt idx="768">
                    <c:v>0</c:v>
                  </c:pt>
                  <c:pt idx="769">
                    <c:v>280</c:v>
                  </c:pt>
                  <c:pt idx="770">
                    <c:v>280</c:v>
                  </c:pt>
                  <c:pt idx="771">
                    <c:v>280</c:v>
                  </c:pt>
                  <c:pt idx="772">
                    <c:v>0</c:v>
                  </c:pt>
                  <c:pt idx="773">
                    <c:v>0</c:v>
                  </c:pt>
                  <c:pt idx="774">
                    <c:v>280</c:v>
                  </c:pt>
                  <c:pt idx="775">
                    <c:v>280</c:v>
                  </c:pt>
                  <c:pt idx="776">
                    <c:v>140</c:v>
                  </c:pt>
                  <c:pt idx="777">
                    <c:v>0</c:v>
                  </c:pt>
                  <c:pt idx="778">
                    <c:v>0</c:v>
                  </c:pt>
                  <c:pt idx="779">
                    <c:v>0</c:v>
                  </c:pt>
                  <c:pt idx="780">
                    <c:v>0</c:v>
                  </c:pt>
                  <c:pt idx="781">
                    <c:v>0</c:v>
                  </c:pt>
                  <c:pt idx="782">
                    <c:v>0</c:v>
                  </c:pt>
                  <c:pt idx="783">
                    <c:v>0</c:v>
                  </c:pt>
                  <c:pt idx="784">
                    <c:v>0</c:v>
                  </c:pt>
                  <c:pt idx="785">
                    <c:v>0</c:v>
                  </c:pt>
                  <c:pt idx="786">
                    <c:v>0</c:v>
                  </c:pt>
                  <c:pt idx="787">
                    <c:v>0</c:v>
                  </c:pt>
                  <c:pt idx="788">
                    <c:v>140</c:v>
                  </c:pt>
                  <c:pt idx="789">
                    <c:v>280</c:v>
                  </c:pt>
                  <c:pt idx="790">
                    <c:v>0</c:v>
                  </c:pt>
                  <c:pt idx="791">
                    <c:v>0</c:v>
                  </c:pt>
                  <c:pt idx="792">
                    <c:v>0</c:v>
                  </c:pt>
                  <c:pt idx="793">
                    <c:v>0</c:v>
                  </c:pt>
                  <c:pt idx="794">
                    <c:v>280</c:v>
                  </c:pt>
                  <c:pt idx="795">
                    <c:v>140</c:v>
                  </c:pt>
                  <c:pt idx="796">
                    <c:v>0</c:v>
                  </c:pt>
                  <c:pt idx="797">
                    <c:v>140</c:v>
                  </c:pt>
                  <c:pt idx="798">
                    <c:v>0</c:v>
                  </c:pt>
                  <c:pt idx="799">
                    <c:v>280</c:v>
                  </c:pt>
                  <c:pt idx="800">
                    <c:v>280</c:v>
                  </c:pt>
                  <c:pt idx="801">
                    <c:v>0</c:v>
                  </c:pt>
                  <c:pt idx="802">
                    <c:v>0</c:v>
                  </c:pt>
                  <c:pt idx="803">
                    <c:v>0</c:v>
                  </c:pt>
                  <c:pt idx="804">
                    <c:v>0</c:v>
                  </c:pt>
                  <c:pt idx="805">
                    <c:v>0</c:v>
                  </c:pt>
                  <c:pt idx="806">
                    <c:v>0</c:v>
                  </c:pt>
                  <c:pt idx="807">
                    <c:v>0</c:v>
                  </c:pt>
                  <c:pt idx="808">
                    <c:v>0</c:v>
                  </c:pt>
                  <c:pt idx="809">
                    <c:v>0</c:v>
                  </c:pt>
                  <c:pt idx="810">
                    <c:v>0</c:v>
                  </c:pt>
                  <c:pt idx="811">
                    <c:v>0</c:v>
                  </c:pt>
                  <c:pt idx="812">
                    <c:v>0</c:v>
                  </c:pt>
                  <c:pt idx="813">
                    <c:v>0</c:v>
                  </c:pt>
                  <c:pt idx="814">
                    <c:v>140</c:v>
                  </c:pt>
                  <c:pt idx="815">
                    <c:v>280</c:v>
                  </c:pt>
                  <c:pt idx="816">
                    <c:v>280</c:v>
                  </c:pt>
                  <c:pt idx="817">
                    <c:v>0</c:v>
                  </c:pt>
                  <c:pt idx="818">
                    <c:v>0</c:v>
                  </c:pt>
                  <c:pt idx="819">
                    <c:v>0</c:v>
                  </c:pt>
                  <c:pt idx="820">
                    <c:v>280</c:v>
                  </c:pt>
                  <c:pt idx="821">
                    <c:v>420</c:v>
                  </c:pt>
                  <c:pt idx="822">
                    <c:v>140</c:v>
                  </c:pt>
                  <c:pt idx="823">
                    <c:v>140</c:v>
                  </c:pt>
                  <c:pt idx="824">
                    <c:v>140</c:v>
                  </c:pt>
                  <c:pt idx="825">
                    <c:v>140</c:v>
                  </c:pt>
                  <c:pt idx="826">
                    <c:v>280</c:v>
                  </c:pt>
                  <c:pt idx="827">
                    <c:v>140</c:v>
                  </c:pt>
                  <c:pt idx="828">
                    <c:v>0</c:v>
                  </c:pt>
                  <c:pt idx="829">
                    <c:v>140</c:v>
                  </c:pt>
                  <c:pt idx="830">
                    <c:v>140</c:v>
                  </c:pt>
                  <c:pt idx="831">
                    <c:v>280</c:v>
                  </c:pt>
                  <c:pt idx="832">
                    <c:v>140</c:v>
                  </c:pt>
                  <c:pt idx="833">
                    <c:v>140</c:v>
                  </c:pt>
                  <c:pt idx="834">
                    <c:v>140</c:v>
                  </c:pt>
                  <c:pt idx="835">
                    <c:v>280</c:v>
                  </c:pt>
                  <c:pt idx="836">
                    <c:v>280</c:v>
                  </c:pt>
                  <c:pt idx="837">
                    <c:v>280</c:v>
                  </c:pt>
                  <c:pt idx="838">
                    <c:v>280</c:v>
                  </c:pt>
                  <c:pt idx="839">
                    <c:v>280</c:v>
                  </c:pt>
                  <c:pt idx="840">
                    <c:v>280</c:v>
                  </c:pt>
                  <c:pt idx="841">
                    <c:v>0</c:v>
                  </c:pt>
                  <c:pt idx="842">
                    <c:v>0</c:v>
                  </c:pt>
                  <c:pt idx="843">
                    <c:v>0</c:v>
                  </c:pt>
                  <c:pt idx="844">
                    <c:v>0</c:v>
                  </c:pt>
                  <c:pt idx="845">
                    <c:v>140</c:v>
                  </c:pt>
                  <c:pt idx="846">
                    <c:v>140</c:v>
                  </c:pt>
                  <c:pt idx="847">
                    <c:v>140</c:v>
                  </c:pt>
                  <c:pt idx="848">
                    <c:v>0</c:v>
                  </c:pt>
                  <c:pt idx="849">
                    <c:v>0</c:v>
                  </c:pt>
                  <c:pt idx="850">
                    <c:v>0</c:v>
                  </c:pt>
                  <c:pt idx="851">
                    <c:v>280</c:v>
                  </c:pt>
                  <c:pt idx="852">
                    <c:v>140</c:v>
                  </c:pt>
                  <c:pt idx="853">
                    <c:v>0</c:v>
                  </c:pt>
                  <c:pt idx="854">
                    <c:v>0</c:v>
                  </c:pt>
                  <c:pt idx="855">
                    <c:v>0</c:v>
                  </c:pt>
                  <c:pt idx="856">
                    <c:v>0</c:v>
                  </c:pt>
                  <c:pt idx="857">
                    <c:v>0</c:v>
                  </c:pt>
                  <c:pt idx="858">
                    <c:v>0</c:v>
                  </c:pt>
                  <c:pt idx="859">
                    <c:v>0</c:v>
                  </c:pt>
                  <c:pt idx="860">
                    <c:v>0</c:v>
                  </c:pt>
                  <c:pt idx="861">
                    <c:v>0</c:v>
                  </c:pt>
                  <c:pt idx="862">
                    <c:v>140</c:v>
                  </c:pt>
                  <c:pt idx="863">
                    <c:v>140</c:v>
                  </c:pt>
                  <c:pt idx="864">
                    <c:v>0</c:v>
                  </c:pt>
                  <c:pt idx="865">
                    <c:v>0</c:v>
                  </c:pt>
                  <c:pt idx="866">
                    <c:v>0</c:v>
                  </c:pt>
                  <c:pt idx="867">
                    <c:v>0</c:v>
                  </c:pt>
                  <c:pt idx="868">
                    <c:v>0</c:v>
                  </c:pt>
                  <c:pt idx="869">
                    <c:v>0</c:v>
                  </c:pt>
                  <c:pt idx="870">
                    <c:v>0</c:v>
                  </c:pt>
                  <c:pt idx="871">
                    <c:v>0</c:v>
                  </c:pt>
                  <c:pt idx="872">
                    <c:v>0</c:v>
                  </c:pt>
                  <c:pt idx="873">
                    <c:v>0</c:v>
                  </c:pt>
                  <c:pt idx="874">
                    <c:v>140</c:v>
                  </c:pt>
                  <c:pt idx="875">
                    <c:v>0</c:v>
                  </c:pt>
                  <c:pt idx="876">
                    <c:v>140</c:v>
                  </c:pt>
                  <c:pt idx="877">
                    <c:v>560</c:v>
                  </c:pt>
                  <c:pt idx="878">
                    <c:v>420</c:v>
                  </c:pt>
                  <c:pt idx="879">
                    <c:v>0</c:v>
                  </c:pt>
                  <c:pt idx="880">
                    <c:v>0</c:v>
                  </c:pt>
                  <c:pt idx="881">
                    <c:v>0</c:v>
                  </c:pt>
                  <c:pt idx="882">
                    <c:v>140</c:v>
                  </c:pt>
                  <c:pt idx="883">
                    <c:v>140</c:v>
                  </c:pt>
                  <c:pt idx="884">
                    <c:v>0</c:v>
                  </c:pt>
                  <c:pt idx="885">
                    <c:v>0</c:v>
                  </c:pt>
                  <c:pt idx="886">
                    <c:v>0</c:v>
                  </c:pt>
                  <c:pt idx="887">
                    <c:v>0</c:v>
                  </c:pt>
                  <c:pt idx="888">
                    <c:v>0</c:v>
                  </c:pt>
                  <c:pt idx="889">
                    <c:v>280</c:v>
                  </c:pt>
                  <c:pt idx="890">
                    <c:v>140</c:v>
                  </c:pt>
                  <c:pt idx="891">
                    <c:v>280</c:v>
                  </c:pt>
                  <c:pt idx="892">
                    <c:v>140</c:v>
                  </c:pt>
                  <c:pt idx="893">
                    <c:v>140</c:v>
                  </c:pt>
                  <c:pt idx="894">
                    <c:v>140</c:v>
                  </c:pt>
                  <c:pt idx="895">
                    <c:v>280</c:v>
                  </c:pt>
                  <c:pt idx="896">
                    <c:v>420</c:v>
                  </c:pt>
                  <c:pt idx="897">
                    <c:v>280</c:v>
                  </c:pt>
                  <c:pt idx="898">
                    <c:v>140</c:v>
                  </c:pt>
                  <c:pt idx="899">
                    <c:v>140</c:v>
                  </c:pt>
                  <c:pt idx="900">
                    <c:v>0</c:v>
                  </c:pt>
                  <c:pt idx="901">
                    <c:v>0</c:v>
                  </c:pt>
                  <c:pt idx="902">
                    <c:v>0</c:v>
                  </c:pt>
                  <c:pt idx="903">
                    <c:v>0</c:v>
                  </c:pt>
                  <c:pt idx="904">
                    <c:v>0</c:v>
                  </c:pt>
                  <c:pt idx="905">
                    <c:v>140</c:v>
                  </c:pt>
                  <c:pt idx="906">
                    <c:v>140</c:v>
                  </c:pt>
                  <c:pt idx="907">
                    <c:v>0</c:v>
                  </c:pt>
                  <c:pt idx="908">
                    <c:v>280</c:v>
                  </c:pt>
                  <c:pt idx="909">
                    <c:v>280</c:v>
                  </c:pt>
                  <c:pt idx="910">
                    <c:v>280</c:v>
                  </c:pt>
                  <c:pt idx="911">
                    <c:v>0</c:v>
                  </c:pt>
                  <c:pt idx="912">
                    <c:v>0</c:v>
                  </c:pt>
                  <c:pt idx="913">
                    <c:v>0</c:v>
                  </c:pt>
                  <c:pt idx="914">
                    <c:v>140</c:v>
                  </c:pt>
                  <c:pt idx="915">
                    <c:v>0</c:v>
                  </c:pt>
                  <c:pt idx="916">
                    <c:v>0</c:v>
                  </c:pt>
                  <c:pt idx="917">
                    <c:v>0</c:v>
                  </c:pt>
                  <c:pt idx="918">
                    <c:v>140</c:v>
                  </c:pt>
                  <c:pt idx="919">
                    <c:v>140</c:v>
                  </c:pt>
                  <c:pt idx="920">
                    <c:v>0</c:v>
                  </c:pt>
                  <c:pt idx="921">
                    <c:v>0</c:v>
                  </c:pt>
                  <c:pt idx="922">
                    <c:v>280</c:v>
                  </c:pt>
                  <c:pt idx="923">
                    <c:v>280</c:v>
                  </c:pt>
                  <c:pt idx="924">
                    <c:v>420</c:v>
                  </c:pt>
                  <c:pt idx="925">
                    <c:v>280</c:v>
                  </c:pt>
                  <c:pt idx="926">
                    <c:v>140</c:v>
                  </c:pt>
                  <c:pt idx="927">
                    <c:v>140</c:v>
                  </c:pt>
                  <c:pt idx="928">
                    <c:v>0</c:v>
                  </c:pt>
                  <c:pt idx="929">
                    <c:v>140</c:v>
                  </c:pt>
                  <c:pt idx="930">
                    <c:v>140</c:v>
                  </c:pt>
                  <c:pt idx="931">
                    <c:v>0</c:v>
                  </c:pt>
                  <c:pt idx="932">
                    <c:v>0</c:v>
                  </c:pt>
                  <c:pt idx="933">
                    <c:v>0</c:v>
                  </c:pt>
                  <c:pt idx="934">
                    <c:v>0</c:v>
                  </c:pt>
                  <c:pt idx="935">
                    <c:v>280</c:v>
                  </c:pt>
                  <c:pt idx="936">
                    <c:v>140</c:v>
                  </c:pt>
                  <c:pt idx="937">
                    <c:v>140</c:v>
                  </c:pt>
                  <c:pt idx="938">
                    <c:v>140</c:v>
                  </c:pt>
                  <c:pt idx="939">
                    <c:v>280</c:v>
                  </c:pt>
                  <c:pt idx="940">
                    <c:v>280</c:v>
                  </c:pt>
                  <c:pt idx="941">
                    <c:v>140</c:v>
                  </c:pt>
                  <c:pt idx="942">
                    <c:v>0</c:v>
                  </c:pt>
                  <c:pt idx="943">
                    <c:v>140</c:v>
                  </c:pt>
                  <c:pt idx="944">
                    <c:v>420</c:v>
                  </c:pt>
                  <c:pt idx="945">
                    <c:v>420</c:v>
                  </c:pt>
                  <c:pt idx="946">
                    <c:v>140</c:v>
                  </c:pt>
                  <c:pt idx="947">
                    <c:v>140</c:v>
                  </c:pt>
                  <c:pt idx="948">
                    <c:v>140</c:v>
                  </c:pt>
                  <c:pt idx="949">
                    <c:v>140</c:v>
                  </c:pt>
                  <c:pt idx="950">
                    <c:v>140</c:v>
                  </c:pt>
                  <c:pt idx="951">
                    <c:v>140</c:v>
                  </c:pt>
                  <c:pt idx="952">
                    <c:v>0</c:v>
                  </c:pt>
                  <c:pt idx="953">
                    <c:v>0</c:v>
                  </c:pt>
                  <c:pt idx="954">
                    <c:v>0</c:v>
                  </c:pt>
                  <c:pt idx="955">
                    <c:v>140</c:v>
                  </c:pt>
                  <c:pt idx="956">
                    <c:v>140</c:v>
                  </c:pt>
                  <c:pt idx="957">
                    <c:v>0</c:v>
                  </c:pt>
                  <c:pt idx="958">
                    <c:v>140</c:v>
                  </c:pt>
                  <c:pt idx="959">
                    <c:v>140</c:v>
                  </c:pt>
                  <c:pt idx="960">
                    <c:v>140</c:v>
                  </c:pt>
                  <c:pt idx="961">
                    <c:v>140</c:v>
                  </c:pt>
                  <c:pt idx="962">
                    <c:v>0</c:v>
                  </c:pt>
                  <c:pt idx="963">
                    <c:v>140</c:v>
                  </c:pt>
                  <c:pt idx="964">
                    <c:v>140</c:v>
                  </c:pt>
                  <c:pt idx="965">
                    <c:v>140</c:v>
                  </c:pt>
                  <c:pt idx="966">
                    <c:v>280</c:v>
                  </c:pt>
                  <c:pt idx="967">
                    <c:v>420</c:v>
                  </c:pt>
                  <c:pt idx="968">
                    <c:v>420</c:v>
                  </c:pt>
                  <c:pt idx="969">
                    <c:v>420</c:v>
                  </c:pt>
                  <c:pt idx="970">
                    <c:v>280</c:v>
                  </c:pt>
                  <c:pt idx="971">
                    <c:v>140</c:v>
                  </c:pt>
                  <c:pt idx="972">
                    <c:v>0</c:v>
                  </c:pt>
                  <c:pt idx="973">
                    <c:v>140</c:v>
                  </c:pt>
                  <c:pt idx="974">
                    <c:v>0</c:v>
                  </c:pt>
                  <c:pt idx="975">
                    <c:v>0</c:v>
                  </c:pt>
                  <c:pt idx="976">
                    <c:v>0</c:v>
                  </c:pt>
                  <c:pt idx="977">
                    <c:v>140</c:v>
                  </c:pt>
                  <c:pt idx="978">
                    <c:v>140</c:v>
                  </c:pt>
                  <c:pt idx="979">
                    <c:v>280</c:v>
                  </c:pt>
                  <c:pt idx="980">
                    <c:v>280</c:v>
                  </c:pt>
                  <c:pt idx="981">
                    <c:v>0</c:v>
                  </c:pt>
                  <c:pt idx="982">
                    <c:v>140</c:v>
                  </c:pt>
                  <c:pt idx="983">
                    <c:v>280</c:v>
                  </c:pt>
                  <c:pt idx="984">
                    <c:v>0</c:v>
                  </c:pt>
                  <c:pt idx="985">
                    <c:v>280</c:v>
                  </c:pt>
                  <c:pt idx="986">
                    <c:v>140</c:v>
                  </c:pt>
                  <c:pt idx="987">
                    <c:v>280</c:v>
                  </c:pt>
                  <c:pt idx="988">
                    <c:v>140</c:v>
                  </c:pt>
                  <c:pt idx="989">
                    <c:v>140</c:v>
                  </c:pt>
                  <c:pt idx="990">
                    <c:v>0</c:v>
                  </c:pt>
                  <c:pt idx="991">
                    <c:v>280</c:v>
                  </c:pt>
                  <c:pt idx="992">
                    <c:v>420</c:v>
                  </c:pt>
                  <c:pt idx="993">
                    <c:v>280</c:v>
                  </c:pt>
                  <c:pt idx="994">
                    <c:v>0</c:v>
                  </c:pt>
                  <c:pt idx="995">
                    <c:v>0</c:v>
                  </c:pt>
                  <c:pt idx="996">
                    <c:v>140</c:v>
                  </c:pt>
                  <c:pt idx="997">
                    <c:v>140</c:v>
                  </c:pt>
                  <c:pt idx="998">
                    <c:v>140</c:v>
                  </c:pt>
                  <c:pt idx="999">
                    <c:v>0</c:v>
                  </c:pt>
                  <c:pt idx="1000">
                    <c:v>280</c:v>
                  </c:pt>
                  <c:pt idx="1001">
                    <c:v>140</c:v>
                  </c:pt>
                  <c:pt idx="1002">
                    <c:v>0</c:v>
                  </c:pt>
                  <c:pt idx="1003">
                    <c:v>0</c:v>
                  </c:pt>
                  <c:pt idx="1004">
                    <c:v>0</c:v>
                  </c:pt>
                  <c:pt idx="1005">
                    <c:v>140</c:v>
                  </c:pt>
                  <c:pt idx="1006">
                    <c:v>0</c:v>
                  </c:pt>
                  <c:pt idx="1007">
                    <c:v>280</c:v>
                  </c:pt>
                  <c:pt idx="1008">
                    <c:v>280</c:v>
                  </c:pt>
                  <c:pt idx="1009">
                    <c:v>420</c:v>
                  </c:pt>
                  <c:pt idx="1010">
                    <c:v>560</c:v>
                  </c:pt>
                  <c:pt idx="1011">
                    <c:v>140</c:v>
                  </c:pt>
                  <c:pt idx="1012">
                    <c:v>140</c:v>
                  </c:pt>
                  <c:pt idx="1013">
                    <c:v>280</c:v>
                  </c:pt>
                  <c:pt idx="1014">
                    <c:v>140</c:v>
                  </c:pt>
                  <c:pt idx="1015">
                    <c:v>0</c:v>
                  </c:pt>
                  <c:pt idx="1016">
                    <c:v>0</c:v>
                  </c:pt>
                  <c:pt idx="1017">
                    <c:v>140</c:v>
                  </c:pt>
                  <c:pt idx="1018">
                    <c:v>140</c:v>
                  </c:pt>
                  <c:pt idx="1019">
                    <c:v>140</c:v>
                  </c:pt>
                  <c:pt idx="1020">
                    <c:v>140</c:v>
                  </c:pt>
                  <c:pt idx="1021">
                    <c:v>140</c:v>
                  </c:pt>
                  <c:pt idx="1022">
                    <c:v>0</c:v>
                  </c:pt>
                  <c:pt idx="1023">
                    <c:v>0</c:v>
                  </c:pt>
                  <c:pt idx="1024">
                    <c:v>0</c:v>
                  </c:pt>
                  <c:pt idx="1025">
                    <c:v>0</c:v>
                  </c:pt>
                  <c:pt idx="1026">
                    <c:v>0</c:v>
                  </c:pt>
                  <c:pt idx="1027">
                    <c:v>0</c:v>
                  </c:pt>
                  <c:pt idx="1028">
                    <c:v>140</c:v>
                  </c:pt>
                  <c:pt idx="1029">
                    <c:v>280</c:v>
                  </c:pt>
                  <c:pt idx="1030">
                    <c:v>140</c:v>
                  </c:pt>
                  <c:pt idx="1031">
                    <c:v>280</c:v>
                  </c:pt>
                  <c:pt idx="1032">
                    <c:v>280</c:v>
                  </c:pt>
                  <c:pt idx="1033">
                    <c:v>140</c:v>
                  </c:pt>
                  <c:pt idx="1034">
                    <c:v>280</c:v>
                  </c:pt>
                  <c:pt idx="1035">
                    <c:v>140</c:v>
                  </c:pt>
                  <c:pt idx="1036">
                    <c:v>0</c:v>
                  </c:pt>
                  <c:pt idx="1037">
                    <c:v>0</c:v>
                  </c:pt>
                  <c:pt idx="1038">
                    <c:v>140</c:v>
                  </c:pt>
                  <c:pt idx="1039">
                    <c:v>140</c:v>
                  </c:pt>
                  <c:pt idx="1040">
                    <c:v>140</c:v>
                  </c:pt>
                  <c:pt idx="1041">
                    <c:v>0</c:v>
                  </c:pt>
                  <c:pt idx="1042">
                    <c:v>140</c:v>
                  </c:pt>
                  <c:pt idx="1043">
                    <c:v>140</c:v>
                  </c:pt>
                  <c:pt idx="1044">
                    <c:v>140</c:v>
                  </c:pt>
                  <c:pt idx="1045">
                    <c:v>140</c:v>
                  </c:pt>
                  <c:pt idx="1046">
                    <c:v>140</c:v>
                  </c:pt>
                  <c:pt idx="1047">
                    <c:v>280</c:v>
                  </c:pt>
                  <c:pt idx="1048">
                    <c:v>280</c:v>
                  </c:pt>
                  <c:pt idx="1049">
                    <c:v>280</c:v>
                  </c:pt>
                  <c:pt idx="1050">
                    <c:v>0</c:v>
                  </c:pt>
                  <c:pt idx="1051">
                    <c:v>140</c:v>
                  </c:pt>
                  <c:pt idx="1052">
                    <c:v>140</c:v>
                  </c:pt>
                  <c:pt idx="1053">
                    <c:v>140</c:v>
                  </c:pt>
                  <c:pt idx="1054">
                    <c:v>0</c:v>
                  </c:pt>
                  <c:pt idx="1055">
                    <c:v>420</c:v>
                  </c:pt>
                  <c:pt idx="1056">
                    <c:v>280</c:v>
                  </c:pt>
                  <c:pt idx="1057">
                    <c:v>140</c:v>
                  </c:pt>
                  <c:pt idx="1058">
                    <c:v>280</c:v>
                  </c:pt>
                  <c:pt idx="1059">
                    <c:v>280</c:v>
                  </c:pt>
                  <c:pt idx="1060">
                    <c:v>280</c:v>
                  </c:pt>
                  <c:pt idx="1061">
                    <c:v>0</c:v>
                  </c:pt>
                  <c:pt idx="1062">
                    <c:v>0</c:v>
                  </c:pt>
                  <c:pt idx="1063">
                    <c:v>280</c:v>
                  </c:pt>
                  <c:pt idx="1064">
                    <c:v>280</c:v>
                  </c:pt>
                  <c:pt idx="1065">
                    <c:v>140</c:v>
                  </c:pt>
                  <c:pt idx="1066">
                    <c:v>0</c:v>
                  </c:pt>
                  <c:pt idx="1067">
                    <c:v>0</c:v>
                  </c:pt>
                  <c:pt idx="1068">
                    <c:v>0</c:v>
                  </c:pt>
                  <c:pt idx="1069">
                    <c:v>0</c:v>
                  </c:pt>
                  <c:pt idx="1070">
                    <c:v>140</c:v>
                  </c:pt>
                  <c:pt idx="1071">
                    <c:v>140</c:v>
                  </c:pt>
                  <c:pt idx="1072">
                    <c:v>140</c:v>
                  </c:pt>
                  <c:pt idx="1073">
                    <c:v>0</c:v>
                  </c:pt>
                  <c:pt idx="1074">
                    <c:v>140</c:v>
                  </c:pt>
                  <c:pt idx="1075">
                    <c:v>0</c:v>
                  </c:pt>
                  <c:pt idx="1076">
                    <c:v>140</c:v>
                  </c:pt>
                  <c:pt idx="1077">
                    <c:v>280</c:v>
                  </c:pt>
                  <c:pt idx="1078">
                    <c:v>140</c:v>
                  </c:pt>
                  <c:pt idx="1079">
                    <c:v>140</c:v>
                  </c:pt>
                  <c:pt idx="1080">
                    <c:v>140</c:v>
                  </c:pt>
                  <c:pt idx="1081">
                    <c:v>280</c:v>
                  </c:pt>
                  <c:pt idx="1082">
                    <c:v>140</c:v>
                  </c:pt>
                  <c:pt idx="1083">
                    <c:v>140</c:v>
                  </c:pt>
                  <c:pt idx="1084">
                    <c:v>0</c:v>
                  </c:pt>
                  <c:pt idx="1085">
                    <c:v>0</c:v>
                  </c:pt>
                  <c:pt idx="1086">
                    <c:v>0</c:v>
                  </c:pt>
                  <c:pt idx="1087">
                    <c:v>0</c:v>
                  </c:pt>
                  <c:pt idx="1088">
                    <c:v>0</c:v>
                  </c:pt>
                  <c:pt idx="1089">
                    <c:v>140</c:v>
                  </c:pt>
                  <c:pt idx="1090">
                    <c:v>140</c:v>
                  </c:pt>
                  <c:pt idx="1091">
                    <c:v>140</c:v>
                  </c:pt>
                  <c:pt idx="1092">
                    <c:v>140</c:v>
                  </c:pt>
                  <c:pt idx="1093">
                    <c:v>0</c:v>
                  </c:pt>
                  <c:pt idx="1094">
                    <c:v>280</c:v>
                  </c:pt>
                  <c:pt idx="1095">
                    <c:v>0</c:v>
                  </c:pt>
                  <c:pt idx="1096">
                    <c:v>0</c:v>
                  </c:pt>
                  <c:pt idx="1097">
                    <c:v>140</c:v>
                  </c:pt>
                  <c:pt idx="1098">
                    <c:v>140</c:v>
                  </c:pt>
                  <c:pt idx="1099">
                    <c:v>0</c:v>
                  </c:pt>
                  <c:pt idx="1100">
                    <c:v>0</c:v>
                  </c:pt>
                  <c:pt idx="1101">
                    <c:v>140</c:v>
                  </c:pt>
                  <c:pt idx="1102">
                    <c:v>280</c:v>
                  </c:pt>
                  <c:pt idx="1103">
                    <c:v>140</c:v>
                  </c:pt>
                  <c:pt idx="1104">
                    <c:v>280</c:v>
                  </c:pt>
                  <c:pt idx="1105">
                    <c:v>420</c:v>
                  </c:pt>
                  <c:pt idx="1106">
                    <c:v>280</c:v>
                  </c:pt>
                  <c:pt idx="1107">
                    <c:v>0</c:v>
                  </c:pt>
                  <c:pt idx="1108">
                    <c:v>0</c:v>
                  </c:pt>
                  <c:pt idx="1109">
                    <c:v>140</c:v>
                  </c:pt>
                  <c:pt idx="1110">
                    <c:v>140</c:v>
                  </c:pt>
                  <c:pt idx="1111">
                    <c:v>0</c:v>
                  </c:pt>
                  <c:pt idx="1112">
                    <c:v>0</c:v>
                  </c:pt>
                  <c:pt idx="1113">
                    <c:v>0</c:v>
                  </c:pt>
                  <c:pt idx="1114">
                    <c:v>280</c:v>
                  </c:pt>
                  <c:pt idx="1115">
                    <c:v>420</c:v>
                  </c:pt>
                  <c:pt idx="1116">
                    <c:v>280</c:v>
                  </c:pt>
                  <c:pt idx="1117">
                    <c:v>280</c:v>
                  </c:pt>
                  <c:pt idx="1118">
                    <c:v>420</c:v>
                  </c:pt>
                  <c:pt idx="1119">
                    <c:v>420</c:v>
                  </c:pt>
                  <c:pt idx="1120">
                    <c:v>280</c:v>
                  </c:pt>
                  <c:pt idx="1121">
                    <c:v>140</c:v>
                  </c:pt>
                  <c:pt idx="1122">
                    <c:v>0</c:v>
                  </c:pt>
                  <c:pt idx="1123">
                    <c:v>140</c:v>
                  </c:pt>
                  <c:pt idx="1124">
                    <c:v>280</c:v>
                  </c:pt>
                  <c:pt idx="1125">
                    <c:v>280</c:v>
                  </c:pt>
                  <c:pt idx="1126">
                    <c:v>280</c:v>
                  </c:pt>
                  <c:pt idx="1127">
                    <c:v>280</c:v>
                  </c:pt>
                  <c:pt idx="1128">
                    <c:v>280</c:v>
                  </c:pt>
                  <c:pt idx="1129">
                    <c:v>140</c:v>
                  </c:pt>
                  <c:pt idx="1130">
                    <c:v>0</c:v>
                  </c:pt>
                  <c:pt idx="1131">
                    <c:v>0</c:v>
                  </c:pt>
                  <c:pt idx="1132">
                    <c:v>0</c:v>
                  </c:pt>
                  <c:pt idx="1133">
                    <c:v>0</c:v>
                  </c:pt>
                  <c:pt idx="1134">
                    <c:v>0</c:v>
                  </c:pt>
                  <c:pt idx="1135">
                    <c:v>0</c:v>
                  </c:pt>
                  <c:pt idx="1136">
                    <c:v>0</c:v>
                  </c:pt>
                  <c:pt idx="1137">
                    <c:v>140</c:v>
                  </c:pt>
                  <c:pt idx="1138">
                    <c:v>420</c:v>
                  </c:pt>
                  <c:pt idx="1139">
                    <c:v>420</c:v>
                  </c:pt>
                  <c:pt idx="1140">
                    <c:v>0</c:v>
                  </c:pt>
                  <c:pt idx="1141">
                    <c:v>140</c:v>
                  </c:pt>
                  <c:pt idx="1142">
                    <c:v>140</c:v>
                  </c:pt>
                  <c:pt idx="1143">
                    <c:v>0</c:v>
                  </c:pt>
                  <c:pt idx="1144">
                    <c:v>0</c:v>
                  </c:pt>
                  <c:pt idx="1145">
                    <c:v>140</c:v>
                  </c:pt>
                  <c:pt idx="1146">
                    <c:v>140</c:v>
                  </c:pt>
                  <c:pt idx="1147">
                    <c:v>280</c:v>
                  </c:pt>
                  <c:pt idx="1148">
                    <c:v>140</c:v>
                  </c:pt>
                  <c:pt idx="1149">
                    <c:v>0</c:v>
                  </c:pt>
                  <c:pt idx="1150">
                    <c:v>140</c:v>
                  </c:pt>
                  <c:pt idx="1151">
                    <c:v>280</c:v>
                  </c:pt>
                  <c:pt idx="1152">
                    <c:v>140</c:v>
                  </c:pt>
                  <c:pt idx="1153">
                    <c:v>140</c:v>
                  </c:pt>
                  <c:pt idx="1154">
                    <c:v>280</c:v>
                  </c:pt>
                  <c:pt idx="1155">
                    <c:v>420</c:v>
                  </c:pt>
                  <c:pt idx="1156">
                    <c:v>420</c:v>
                  </c:pt>
                  <c:pt idx="1157">
                    <c:v>140</c:v>
                  </c:pt>
                  <c:pt idx="1158">
                    <c:v>0</c:v>
                  </c:pt>
                  <c:pt idx="1159">
                    <c:v>140</c:v>
                  </c:pt>
                  <c:pt idx="1160">
                    <c:v>140</c:v>
                  </c:pt>
                  <c:pt idx="1161">
                    <c:v>280</c:v>
                  </c:pt>
                  <c:pt idx="1162">
                    <c:v>280</c:v>
                  </c:pt>
                  <c:pt idx="1163">
                    <c:v>140</c:v>
                  </c:pt>
                  <c:pt idx="1164">
                    <c:v>0</c:v>
                  </c:pt>
                  <c:pt idx="1165">
                    <c:v>140</c:v>
                  </c:pt>
                  <c:pt idx="1166">
                    <c:v>140</c:v>
                  </c:pt>
                  <c:pt idx="1167">
                    <c:v>560</c:v>
                  </c:pt>
                  <c:pt idx="1168">
                    <c:v>420</c:v>
                  </c:pt>
                  <c:pt idx="1169">
                    <c:v>280</c:v>
                  </c:pt>
                  <c:pt idx="1170">
                    <c:v>0</c:v>
                  </c:pt>
                  <c:pt idx="1171">
                    <c:v>280</c:v>
                  </c:pt>
                  <c:pt idx="1172">
                    <c:v>280</c:v>
                  </c:pt>
                  <c:pt idx="1173">
                    <c:v>0</c:v>
                  </c:pt>
                  <c:pt idx="1174">
                    <c:v>0</c:v>
                  </c:pt>
                  <c:pt idx="1175">
                    <c:v>0</c:v>
                  </c:pt>
                  <c:pt idx="1176">
                    <c:v>0</c:v>
                  </c:pt>
                  <c:pt idx="1177">
                    <c:v>280</c:v>
                  </c:pt>
                  <c:pt idx="1178">
                    <c:v>280</c:v>
                  </c:pt>
                  <c:pt idx="1179">
                    <c:v>420</c:v>
                  </c:pt>
                  <c:pt idx="1180">
                    <c:v>420</c:v>
                  </c:pt>
                  <c:pt idx="1181">
                    <c:v>140</c:v>
                  </c:pt>
                  <c:pt idx="1182">
                    <c:v>0</c:v>
                  </c:pt>
                  <c:pt idx="1183">
                    <c:v>140</c:v>
                  </c:pt>
                  <c:pt idx="1184">
                    <c:v>140</c:v>
                  </c:pt>
                  <c:pt idx="1185">
                    <c:v>140</c:v>
                  </c:pt>
                  <c:pt idx="1186">
                    <c:v>140</c:v>
                  </c:pt>
                  <c:pt idx="1187">
                    <c:v>280</c:v>
                  </c:pt>
                  <c:pt idx="1188">
                    <c:v>420</c:v>
                  </c:pt>
                  <c:pt idx="1189">
                    <c:v>140</c:v>
                  </c:pt>
                  <c:pt idx="1190">
                    <c:v>140</c:v>
                  </c:pt>
                  <c:pt idx="1191">
                    <c:v>140</c:v>
                  </c:pt>
                  <c:pt idx="1192">
                    <c:v>420</c:v>
                  </c:pt>
                  <c:pt idx="1193">
                    <c:v>560</c:v>
                  </c:pt>
                  <c:pt idx="1194">
                    <c:v>280</c:v>
                  </c:pt>
                  <c:pt idx="1195">
                    <c:v>140</c:v>
                  </c:pt>
                  <c:pt idx="1196">
                    <c:v>140</c:v>
                  </c:pt>
                  <c:pt idx="1197">
                    <c:v>0</c:v>
                  </c:pt>
                  <c:pt idx="1198">
                    <c:v>140</c:v>
                  </c:pt>
                  <c:pt idx="1199">
                    <c:v>280</c:v>
                  </c:pt>
                  <c:pt idx="1200">
                    <c:v>0</c:v>
                  </c:pt>
                  <c:pt idx="1201">
                    <c:v>0</c:v>
                  </c:pt>
                  <c:pt idx="1202">
                    <c:v>140</c:v>
                  </c:pt>
                  <c:pt idx="1203">
                    <c:v>140</c:v>
                  </c:pt>
                  <c:pt idx="1204">
                    <c:v>420</c:v>
                  </c:pt>
                  <c:pt idx="1205">
                    <c:v>560</c:v>
                  </c:pt>
                  <c:pt idx="1206">
                    <c:v>560</c:v>
                  </c:pt>
                  <c:pt idx="1207">
                    <c:v>140</c:v>
                  </c:pt>
                  <c:pt idx="1208">
                    <c:v>140</c:v>
                  </c:pt>
                  <c:pt idx="1209">
                    <c:v>140</c:v>
                  </c:pt>
                  <c:pt idx="1210">
                    <c:v>0</c:v>
                  </c:pt>
                  <c:pt idx="1211">
                    <c:v>0</c:v>
                  </c:pt>
                  <c:pt idx="1212">
                    <c:v>140</c:v>
                  </c:pt>
                  <c:pt idx="1213">
                    <c:v>420</c:v>
                  </c:pt>
                  <c:pt idx="1214">
                    <c:v>560</c:v>
                  </c:pt>
                  <c:pt idx="1215">
                    <c:v>560</c:v>
                  </c:pt>
                  <c:pt idx="1216">
                    <c:v>560</c:v>
                  </c:pt>
                  <c:pt idx="1217">
                    <c:v>140</c:v>
                  </c:pt>
                  <c:pt idx="1218">
                    <c:v>0</c:v>
                  </c:pt>
                  <c:pt idx="1219">
                    <c:v>140</c:v>
                  </c:pt>
                  <c:pt idx="1220">
                    <c:v>140</c:v>
                  </c:pt>
                  <c:pt idx="1221">
                    <c:v>140</c:v>
                  </c:pt>
                  <c:pt idx="1222">
                    <c:v>140</c:v>
                  </c:pt>
                  <c:pt idx="1223">
                    <c:v>280</c:v>
                  </c:pt>
                  <c:pt idx="1224">
                    <c:v>140</c:v>
                  </c:pt>
                  <c:pt idx="1225">
                    <c:v>140</c:v>
                  </c:pt>
                  <c:pt idx="1226">
                    <c:v>140</c:v>
                  </c:pt>
                  <c:pt idx="1227">
                    <c:v>140</c:v>
                  </c:pt>
                  <c:pt idx="1228">
                    <c:v>140</c:v>
                  </c:pt>
                  <c:pt idx="1229">
                    <c:v>0</c:v>
                  </c:pt>
                  <c:pt idx="1230">
                    <c:v>280</c:v>
                  </c:pt>
                  <c:pt idx="1231">
                    <c:v>280</c:v>
                  </c:pt>
                  <c:pt idx="1232">
                    <c:v>0</c:v>
                  </c:pt>
                  <c:pt idx="1233">
                    <c:v>140</c:v>
                  </c:pt>
                  <c:pt idx="1234">
                    <c:v>140</c:v>
                  </c:pt>
                  <c:pt idx="1235">
                    <c:v>0</c:v>
                  </c:pt>
                  <c:pt idx="1236">
                    <c:v>0</c:v>
                  </c:pt>
                  <c:pt idx="1237">
                    <c:v>140</c:v>
                  </c:pt>
                  <c:pt idx="1238">
                    <c:v>140</c:v>
                  </c:pt>
                  <c:pt idx="1239">
                    <c:v>140</c:v>
                  </c:pt>
                  <c:pt idx="1240">
                    <c:v>280</c:v>
                  </c:pt>
                  <c:pt idx="1241">
                    <c:v>140</c:v>
                  </c:pt>
                  <c:pt idx="1242">
                    <c:v>0</c:v>
                  </c:pt>
                  <c:pt idx="1243">
                    <c:v>0</c:v>
                  </c:pt>
                  <c:pt idx="1244">
                    <c:v>0</c:v>
                  </c:pt>
                  <c:pt idx="1245">
                    <c:v>0</c:v>
                  </c:pt>
                  <c:pt idx="1246">
                    <c:v>0</c:v>
                  </c:pt>
                  <c:pt idx="1247">
                    <c:v>0</c:v>
                  </c:pt>
                  <c:pt idx="1248">
                    <c:v>0</c:v>
                  </c:pt>
                  <c:pt idx="1249">
                    <c:v>140</c:v>
                  </c:pt>
                  <c:pt idx="1250">
                    <c:v>140</c:v>
                  </c:pt>
                  <c:pt idx="1251">
                    <c:v>140</c:v>
                  </c:pt>
                  <c:pt idx="1252">
                    <c:v>140</c:v>
                  </c:pt>
                  <c:pt idx="1253">
                    <c:v>0</c:v>
                  </c:pt>
                  <c:pt idx="1254">
                    <c:v>0</c:v>
                  </c:pt>
                  <c:pt idx="1255">
                    <c:v>0</c:v>
                  </c:pt>
                  <c:pt idx="1256">
                    <c:v>0</c:v>
                  </c:pt>
                  <c:pt idx="1257">
                    <c:v>0</c:v>
                  </c:pt>
                  <c:pt idx="1258">
                    <c:v>140</c:v>
                  </c:pt>
                  <c:pt idx="1259">
                    <c:v>140</c:v>
                  </c:pt>
                  <c:pt idx="1260">
                    <c:v>140</c:v>
                  </c:pt>
                  <c:pt idx="1261">
                    <c:v>0</c:v>
                  </c:pt>
                  <c:pt idx="1262">
                    <c:v>140</c:v>
                  </c:pt>
                  <c:pt idx="1263">
                    <c:v>140</c:v>
                  </c:pt>
                  <c:pt idx="1264">
                    <c:v>0</c:v>
                  </c:pt>
                  <c:pt idx="1265">
                    <c:v>0</c:v>
                  </c:pt>
                  <c:pt idx="1266">
                    <c:v>0</c:v>
                  </c:pt>
                  <c:pt idx="1267">
                    <c:v>0</c:v>
                  </c:pt>
                  <c:pt idx="1268">
                    <c:v>0</c:v>
                  </c:pt>
                  <c:pt idx="1269">
                    <c:v>0</c:v>
                  </c:pt>
                  <c:pt idx="1270">
                    <c:v>0</c:v>
                  </c:pt>
                  <c:pt idx="1271">
                    <c:v>0</c:v>
                  </c:pt>
                  <c:pt idx="1272">
                    <c:v>280</c:v>
                  </c:pt>
                  <c:pt idx="1273">
                    <c:v>280</c:v>
                  </c:pt>
                  <c:pt idx="1274">
                    <c:v>0</c:v>
                  </c:pt>
                  <c:pt idx="1275">
                    <c:v>140</c:v>
                  </c:pt>
                  <c:pt idx="1276">
                    <c:v>140</c:v>
                  </c:pt>
                  <c:pt idx="1277">
                    <c:v>0</c:v>
                  </c:pt>
                  <c:pt idx="1278">
                    <c:v>0</c:v>
                  </c:pt>
                  <c:pt idx="1279">
                    <c:v>280</c:v>
                  </c:pt>
                  <c:pt idx="1280">
                    <c:v>140</c:v>
                  </c:pt>
                  <c:pt idx="1281">
                    <c:v>140</c:v>
                  </c:pt>
                  <c:pt idx="1282">
                    <c:v>0</c:v>
                  </c:pt>
                  <c:pt idx="1283">
                    <c:v>0</c:v>
                  </c:pt>
                  <c:pt idx="1284">
                    <c:v>0</c:v>
                  </c:pt>
                  <c:pt idx="1285">
                    <c:v>140</c:v>
                  </c:pt>
                  <c:pt idx="1286">
                    <c:v>140</c:v>
                  </c:pt>
                  <c:pt idx="1287">
                    <c:v>140</c:v>
                  </c:pt>
                  <c:pt idx="1288">
                    <c:v>140</c:v>
                  </c:pt>
                  <c:pt idx="1289">
                    <c:v>0</c:v>
                  </c:pt>
                  <c:pt idx="1290">
                    <c:v>0</c:v>
                  </c:pt>
                  <c:pt idx="1291">
                    <c:v>0</c:v>
                  </c:pt>
                  <c:pt idx="1292">
                    <c:v>0</c:v>
                  </c:pt>
                  <c:pt idx="1293">
                    <c:v>0</c:v>
                  </c:pt>
                  <c:pt idx="1294">
                    <c:v>140</c:v>
                  </c:pt>
                  <c:pt idx="1295">
                    <c:v>140</c:v>
                  </c:pt>
                  <c:pt idx="1296">
                    <c:v>140</c:v>
                  </c:pt>
                  <c:pt idx="1297">
                    <c:v>280</c:v>
                  </c:pt>
                  <c:pt idx="1298">
                    <c:v>140</c:v>
                  </c:pt>
                  <c:pt idx="1299">
                    <c:v>140</c:v>
                  </c:pt>
                  <c:pt idx="1300">
                    <c:v>280</c:v>
                  </c:pt>
                  <c:pt idx="1301">
                    <c:v>140</c:v>
                  </c:pt>
                  <c:pt idx="1302">
                    <c:v>280</c:v>
                  </c:pt>
                  <c:pt idx="1303">
                    <c:v>140</c:v>
                  </c:pt>
                  <c:pt idx="1304">
                    <c:v>0</c:v>
                  </c:pt>
                  <c:pt idx="1305">
                    <c:v>0</c:v>
                  </c:pt>
                  <c:pt idx="1306">
                    <c:v>0</c:v>
                  </c:pt>
                  <c:pt idx="1307">
                    <c:v>140</c:v>
                  </c:pt>
                  <c:pt idx="1308">
                    <c:v>420</c:v>
                  </c:pt>
                  <c:pt idx="1309">
                    <c:v>140</c:v>
                  </c:pt>
                  <c:pt idx="1310">
                    <c:v>140</c:v>
                  </c:pt>
                  <c:pt idx="1311">
                    <c:v>280</c:v>
                  </c:pt>
                  <c:pt idx="1312">
                    <c:v>280</c:v>
                  </c:pt>
                  <c:pt idx="1313">
                    <c:v>0</c:v>
                  </c:pt>
                  <c:pt idx="1314">
                    <c:v>0</c:v>
                  </c:pt>
                  <c:pt idx="1315">
                    <c:v>140</c:v>
                  </c:pt>
                  <c:pt idx="1316">
                    <c:v>140</c:v>
                  </c:pt>
                  <c:pt idx="1317">
                    <c:v>420</c:v>
                  </c:pt>
                  <c:pt idx="1318">
                    <c:v>560</c:v>
                  </c:pt>
                  <c:pt idx="1319">
                    <c:v>280</c:v>
                  </c:pt>
                  <c:pt idx="1320">
                    <c:v>280</c:v>
                  </c:pt>
                  <c:pt idx="1321">
                    <c:v>140</c:v>
                  </c:pt>
                  <c:pt idx="1322">
                    <c:v>140</c:v>
                  </c:pt>
                  <c:pt idx="1323">
                    <c:v>140</c:v>
                  </c:pt>
                  <c:pt idx="1324">
                    <c:v>140</c:v>
                  </c:pt>
                  <c:pt idx="1325">
                    <c:v>0</c:v>
                  </c:pt>
                  <c:pt idx="1326">
                    <c:v>280</c:v>
                  </c:pt>
                  <c:pt idx="1327">
                    <c:v>280</c:v>
                  </c:pt>
                  <c:pt idx="1328">
                    <c:v>420</c:v>
                  </c:pt>
                  <c:pt idx="1329">
                    <c:v>140</c:v>
                  </c:pt>
                  <c:pt idx="1330">
                    <c:v>280</c:v>
                  </c:pt>
                  <c:pt idx="1331">
                    <c:v>280</c:v>
                  </c:pt>
                  <c:pt idx="1332">
                    <c:v>420</c:v>
                  </c:pt>
                  <c:pt idx="1333">
                    <c:v>420</c:v>
                  </c:pt>
                  <c:pt idx="1334">
                    <c:v>140</c:v>
                  </c:pt>
                  <c:pt idx="1335">
                    <c:v>280</c:v>
                  </c:pt>
                  <c:pt idx="1336">
                    <c:v>280</c:v>
                  </c:pt>
                  <c:pt idx="1337">
                    <c:v>420</c:v>
                  </c:pt>
                  <c:pt idx="1338">
                    <c:v>140</c:v>
                  </c:pt>
                  <c:pt idx="1339">
                    <c:v>280</c:v>
                  </c:pt>
                  <c:pt idx="1340">
                    <c:v>420</c:v>
                  </c:pt>
                  <c:pt idx="1341">
                    <c:v>140</c:v>
                  </c:pt>
                  <c:pt idx="1342">
                    <c:v>0</c:v>
                  </c:pt>
                  <c:pt idx="1343">
                    <c:v>0</c:v>
                  </c:pt>
                  <c:pt idx="1344">
                    <c:v>0</c:v>
                  </c:pt>
                  <c:pt idx="1345">
                    <c:v>0</c:v>
                  </c:pt>
                  <c:pt idx="1346">
                    <c:v>0</c:v>
                  </c:pt>
                  <c:pt idx="1347">
                    <c:v>140</c:v>
                  </c:pt>
                  <c:pt idx="1348">
                    <c:v>140</c:v>
                  </c:pt>
                  <c:pt idx="1349">
                    <c:v>140</c:v>
                  </c:pt>
                  <c:pt idx="1350">
                    <c:v>280</c:v>
                  </c:pt>
                  <c:pt idx="1351">
                    <c:v>140</c:v>
                  </c:pt>
                  <c:pt idx="1352">
                    <c:v>140</c:v>
                  </c:pt>
                  <c:pt idx="1353">
                    <c:v>280</c:v>
                  </c:pt>
                  <c:pt idx="1354">
                    <c:v>140</c:v>
                  </c:pt>
                  <c:pt idx="1355">
                    <c:v>280</c:v>
                  </c:pt>
                  <c:pt idx="1356">
                    <c:v>280</c:v>
                  </c:pt>
                  <c:pt idx="1357">
                    <c:v>280</c:v>
                  </c:pt>
                  <c:pt idx="1358">
                    <c:v>280</c:v>
                  </c:pt>
                  <c:pt idx="1359">
                    <c:v>0</c:v>
                  </c:pt>
                  <c:pt idx="1360">
                    <c:v>140</c:v>
                  </c:pt>
                  <c:pt idx="1361">
                    <c:v>140</c:v>
                  </c:pt>
                  <c:pt idx="1362">
                    <c:v>0</c:v>
                  </c:pt>
                  <c:pt idx="1363">
                    <c:v>140</c:v>
                  </c:pt>
                  <c:pt idx="1364">
                    <c:v>280</c:v>
                  </c:pt>
                  <c:pt idx="1365">
                    <c:v>560</c:v>
                  </c:pt>
                  <c:pt idx="1366">
                    <c:v>280</c:v>
                  </c:pt>
                  <c:pt idx="1367">
                    <c:v>140</c:v>
                  </c:pt>
                  <c:pt idx="1368">
                    <c:v>0</c:v>
                  </c:pt>
                  <c:pt idx="1369">
                    <c:v>0</c:v>
                  </c:pt>
                  <c:pt idx="1370">
                    <c:v>140</c:v>
                  </c:pt>
                  <c:pt idx="1371">
                    <c:v>140</c:v>
                  </c:pt>
                  <c:pt idx="1372">
                    <c:v>0</c:v>
                  </c:pt>
                  <c:pt idx="1373">
                    <c:v>0</c:v>
                  </c:pt>
                  <c:pt idx="1374">
                    <c:v>140</c:v>
                  </c:pt>
                  <c:pt idx="1375">
                    <c:v>0</c:v>
                  </c:pt>
                  <c:pt idx="1376">
                    <c:v>0</c:v>
                  </c:pt>
                  <c:pt idx="1377">
                    <c:v>140</c:v>
                  </c:pt>
                  <c:pt idx="1378">
                    <c:v>140</c:v>
                  </c:pt>
                  <c:pt idx="1379">
                    <c:v>0</c:v>
                  </c:pt>
                  <c:pt idx="1380">
                    <c:v>140</c:v>
                  </c:pt>
                  <c:pt idx="1381">
                    <c:v>140</c:v>
                  </c:pt>
                  <c:pt idx="1382">
                    <c:v>140</c:v>
                  </c:pt>
                  <c:pt idx="1383">
                    <c:v>140</c:v>
                  </c:pt>
                  <c:pt idx="1384">
                    <c:v>140</c:v>
                  </c:pt>
                  <c:pt idx="1385">
                    <c:v>0</c:v>
                  </c:pt>
                  <c:pt idx="1386">
                    <c:v>0</c:v>
                  </c:pt>
                  <c:pt idx="1387">
                    <c:v>280</c:v>
                  </c:pt>
                  <c:pt idx="1388">
                    <c:v>420</c:v>
                  </c:pt>
                  <c:pt idx="1389">
                    <c:v>560</c:v>
                  </c:pt>
                  <c:pt idx="1390">
                    <c:v>140</c:v>
                  </c:pt>
                  <c:pt idx="1391">
                    <c:v>140</c:v>
                  </c:pt>
                  <c:pt idx="1392">
                    <c:v>280</c:v>
                  </c:pt>
                  <c:pt idx="1393">
                    <c:v>140</c:v>
                  </c:pt>
                  <c:pt idx="1394">
                    <c:v>0</c:v>
                  </c:pt>
                  <c:pt idx="1395">
                    <c:v>140</c:v>
                  </c:pt>
                  <c:pt idx="1396">
                    <c:v>420</c:v>
                  </c:pt>
                  <c:pt idx="1397">
                    <c:v>280</c:v>
                  </c:pt>
                  <c:pt idx="1398">
                    <c:v>420</c:v>
                  </c:pt>
                  <c:pt idx="1399">
                    <c:v>280</c:v>
                  </c:pt>
                  <c:pt idx="1400">
                    <c:v>140</c:v>
                  </c:pt>
                  <c:pt idx="1401">
                    <c:v>140</c:v>
                  </c:pt>
                  <c:pt idx="1402">
                    <c:v>140</c:v>
                  </c:pt>
                  <c:pt idx="1403">
                    <c:v>280</c:v>
                  </c:pt>
                  <c:pt idx="1404">
                    <c:v>280</c:v>
                  </c:pt>
                  <c:pt idx="1405">
                    <c:v>140</c:v>
                  </c:pt>
                  <c:pt idx="1406">
                    <c:v>140</c:v>
                  </c:pt>
                  <c:pt idx="1407">
                    <c:v>140</c:v>
                  </c:pt>
                  <c:pt idx="1408">
                    <c:v>0</c:v>
                  </c:pt>
                  <c:pt idx="1409">
                    <c:v>420</c:v>
                  </c:pt>
                  <c:pt idx="1410">
                    <c:v>560</c:v>
                  </c:pt>
                  <c:pt idx="1411">
                    <c:v>420</c:v>
                  </c:pt>
                  <c:pt idx="1412">
                    <c:v>280</c:v>
                  </c:pt>
                  <c:pt idx="1413">
                    <c:v>280</c:v>
                  </c:pt>
                  <c:pt idx="1414">
                    <c:v>280</c:v>
                  </c:pt>
                  <c:pt idx="1415">
                    <c:v>140</c:v>
                  </c:pt>
                  <c:pt idx="1416">
                    <c:v>0</c:v>
                  </c:pt>
                  <c:pt idx="1417">
                    <c:v>140</c:v>
                  </c:pt>
                  <c:pt idx="1418">
                    <c:v>0</c:v>
                  </c:pt>
                  <c:pt idx="1419">
                    <c:v>0</c:v>
                  </c:pt>
                  <c:pt idx="1420">
                    <c:v>140</c:v>
                  </c:pt>
                  <c:pt idx="1421">
                    <c:v>280</c:v>
                  </c:pt>
                  <c:pt idx="1422">
                    <c:v>280</c:v>
                  </c:pt>
                  <c:pt idx="1423">
                    <c:v>280</c:v>
                  </c:pt>
                  <c:pt idx="1424">
                    <c:v>280</c:v>
                  </c:pt>
                  <c:pt idx="1425">
                    <c:v>140</c:v>
                  </c:pt>
                  <c:pt idx="1426">
                    <c:v>0</c:v>
                  </c:pt>
                  <c:pt idx="1427">
                    <c:v>140</c:v>
                  </c:pt>
                  <c:pt idx="1428">
                    <c:v>280</c:v>
                  </c:pt>
                  <c:pt idx="1429">
                    <c:v>140</c:v>
                  </c:pt>
                  <c:pt idx="1430">
                    <c:v>140</c:v>
                  </c:pt>
                  <c:pt idx="1431">
                    <c:v>140</c:v>
                  </c:pt>
                  <c:pt idx="1432">
                    <c:v>280</c:v>
                  </c:pt>
                  <c:pt idx="1433">
                    <c:v>280</c:v>
                  </c:pt>
                  <c:pt idx="1434">
                    <c:v>420</c:v>
                  </c:pt>
                  <c:pt idx="1435">
                    <c:v>0</c:v>
                  </c:pt>
                  <c:pt idx="1436">
                    <c:v>140</c:v>
                  </c:pt>
                  <c:pt idx="1437">
                    <c:v>0</c:v>
                  </c:pt>
                  <c:pt idx="1438">
                    <c:v>0</c:v>
                  </c:pt>
                  <c:pt idx="1439">
                    <c:v>420</c:v>
                  </c:pt>
                </c:lvl>
                <c:lvl>
                  <c:pt idx="0">
                    <c:v>0</c:v>
                  </c:pt>
                  <c:pt idx="1">
                    <c:v>1</c:v>
                  </c:pt>
                  <c:pt idx="2">
                    <c:v>2</c:v>
                  </c:pt>
                  <c:pt idx="3">
                    <c:v>3</c:v>
                  </c:pt>
                  <c:pt idx="4">
                    <c:v>4</c:v>
                  </c:pt>
                  <c:pt idx="5">
                    <c:v>5</c:v>
                  </c:pt>
                  <c:pt idx="6">
                    <c:v>6</c:v>
                  </c:pt>
                  <c:pt idx="7">
                    <c:v>7</c:v>
                  </c:pt>
                  <c:pt idx="8">
                    <c:v>8</c:v>
                  </c:pt>
                  <c:pt idx="9">
                    <c:v>9</c:v>
                  </c:pt>
                  <c:pt idx="10">
                    <c:v>10</c:v>
                  </c:pt>
                  <c:pt idx="11">
                    <c:v>11</c:v>
                  </c:pt>
                  <c:pt idx="12">
                    <c:v>12</c:v>
                  </c:pt>
                  <c:pt idx="13">
                    <c:v>13</c:v>
                  </c:pt>
                  <c:pt idx="14">
                    <c:v>14</c:v>
                  </c:pt>
                  <c:pt idx="15">
                    <c:v>15</c:v>
                  </c:pt>
                  <c:pt idx="16">
                    <c:v>16</c:v>
                  </c:pt>
                  <c:pt idx="17">
                    <c:v>17</c:v>
                  </c:pt>
                  <c:pt idx="18">
                    <c:v>18</c:v>
                  </c:pt>
                  <c:pt idx="19">
                    <c:v>19</c:v>
                  </c:pt>
                  <c:pt idx="20">
                    <c:v>20</c:v>
                  </c:pt>
                  <c:pt idx="21">
                    <c:v>21</c:v>
                  </c:pt>
                  <c:pt idx="22">
                    <c:v>22</c:v>
                  </c:pt>
                  <c:pt idx="23">
                    <c:v>23</c:v>
                  </c:pt>
                  <c:pt idx="24">
                    <c:v>24</c:v>
                  </c:pt>
                  <c:pt idx="25">
                    <c:v>25</c:v>
                  </c:pt>
                  <c:pt idx="26">
                    <c:v>26</c:v>
                  </c:pt>
                  <c:pt idx="27">
                    <c:v>27</c:v>
                  </c:pt>
                  <c:pt idx="28">
                    <c:v>28</c:v>
                  </c:pt>
                  <c:pt idx="29">
                    <c:v>29</c:v>
                  </c:pt>
                  <c:pt idx="30">
                    <c:v>30</c:v>
                  </c:pt>
                  <c:pt idx="31">
                    <c:v>31</c:v>
                  </c:pt>
                  <c:pt idx="32">
                    <c:v>32</c:v>
                  </c:pt>
                  <c:pt idx="33">
                    <c:v>33</c:v>
                  </c:pt>
                  <c:pt idx="34">
                    <c:v>34</c:v>
                  </c:pt>
                  <c:pt idx="35">
                    <c:v>35</c:v>
                  </c:pt>
                  <c:pt idx="36">
                    <c:v>36</c:v>
                  </c:pt>
                  <c:pt idx="37">
                    <c:v>37</c:v>
                  </c:pt>
                  <c:pt idx="38">
                    <c:v>38</c:v>
                  </c:pt>
                  <c:pt idx="39">
                    <c:v>39</c:v>
                  </c:pt>
                  <c:pt idx="40">
                    <c:v>40</c:v>
                  </c:pt>
                  <c:pt idx="41">
                    <c:v>41</c:v>
                  </c:pt>
                  <c:pt idx="42">
                    <c:v>42</c:v>
                  </c:pt>
                  <c:pt idx="43">
                    <c:v>43</c:v>
                  </c:pt>
                  <c:pt idx="44">
                    <c:v>44</c:v>
                  </c:pt>
                  <c:pt idx="45">
                    <c:v>45</c:v>
                  </c:pt>
                  <c:pt idx="46">
                    <c:v>46</c:v>
                  </c:pt>
                  <c:pt idx="47">
                    <c:v>47</c:v>
                  </c:pt>
                  <c:pt idx="48">
                    <c:v>48</c:v>
                  </c:pt>
                  <c:pt idx="49">
                    <c:v>49</c:v>
                  </c:pt>
                  <c:pt idx="50">
                    <c:v>50</c:v>
                  </c:pt>
                  <c:pt idx="51">
                    <c:v>51</c:v>
                  </c:pt>
                  <c:pt idx="52">
                    <c:v>52</c:v>
                  </c:pt>
                  <c:pt idx="53">
                    <c:v>53</c:v>
                  </c:pt>
                  <c:pt idx="54">
                    <c:v>54</c:v>
                  </c:pt>
                  <c:pt idx="55">
                    <c:v>55</c:v>
                  </c:pt>
                  <c:pt idx="56">
                    <c:v>56</c:v>
                  </c:pt>
                  <c:pt idx="57">
                    <c:v>57</c:v>
                  </c:pt>
                  <c:pt idx="58">
                    <c:v>58</c:v>
                  </c:pt>
                  <c:pt idx="59">
                    <c:v>59</c:v>
                  </c:pt>
                  <c:pt idx="60">
                    <c:v>60</c:v>
                  </c:pt>
                  <c:pt idx="61">
                    <c:v>61</c:v>
                  </c:pt>
                  <c:pt idx="62">
                    <c:v>62</c:v>
                  </c:pt>
                  <c:pt idx="63">
                    <c:v>63</c:v>
                  </c:pt>
                  <c:pt idx="64">
                    <c:v>64</c:v>
                  </c:pt>
                  <c:pt idx="65">
                    <c:v>65</c:v>
                  </c:pt>
                  <c:pt idx="66">
                    <c:v>66</c:v>
                  </c:pt>
                  <c:pt idx="67">
                    <c:v>67</c:v>
                  </c:pt>
                  <c:pt idx="68">
                    <c:v>68</c:v>
                  </c:pt>
                  <c:pt idx="69">
                    <c:v>69</c:v>
                  </c:pt>
                  <c:pt idx="70">
                    <c:v>70</c:v>
                  </c:pt>
                  <c:pt idx="71">
                    <c:v>71</c:v>
                  </c:pt>
                  <c:pt idx="72">
                    <c:v>72</c:v>
                  </c:pt>
                  <c:pt idx="73">
                    <c:v>73</c:v>
                  </c:pt>
                  <c:pt idx="74">
                    <c:v>74</c:v>
                  </c:pt>
                  <c:pt idx="75">
                    <c:v>75</c:v>
                  </c:pt>
                  <c:pt idx="76">
                    <c:v>76</c:v>
                  </c:pt>
                  <c:pt idx="77">
                    <c:v>77</c:v>
                  </c:pt>
                  <c:pt idx="78">
                    <c:v>78</c:v>
                  </c:pt>
                  <c:pt idx="79">
                    <c:v>79</c:v>
                  </c:pt>
                  <c:pt idx="80">
                    <c:v>80</c:v>
                  </c:pt>
                  <c:pt idx="81">
                    <c:v>81</c:v>
                  </c:pt>
                  <c:pt idx="82">
                    <c:v>82</c:v>
                  </c:pt>
                  <c:pt idx="83">
                    <c:v>83</c:v>
                  </c:pt>
                  <c:pt idx="84">
                    <c:v>84</c:v>
                  </c:pt>
                  <c:pt idx="85">
                    <c:v>85</c:v>
                  </c:pt>
                  <c:pt idx="86">
                    <c:v>86</c:v>
                  </c:pt>
                  <c:pt idx="87">
                    <c:v>87</c:v>
                  </c:pt>
                  <c:pt idx="88">
                    <c:v>88</c:v>
                  </c:pt>
                  <c:pt idx="89">
                    <c:v>89</c:v>
                  </c:pt>
                  <c:pt idx="90">
                    <c:v>90</c:v>
                  </c:pt>
                  <c:pt idx="91">
                    <c:v>91</c:v>
                  </c:pt>
                  <c:pt idx="92">
                    <c:v>92</c:v>
                  </c:pt>
                  <c:pt idx="93">
                    <c:v>93</c:v>
                  </c:pt>
                  <c:pt idx="94">
                    <c:v>94</c:v>
                  </c:pt>
                  <c:pt idx="95">
                    <c:v>95</c:v>
                  </c:pt>
                  <c:pt idx="96">
                    <c:v>96</c:v>
                  </c:pt>
                  <c:pt idx="97">
                    <c:v>97</c:v>
                  </c:pt>
                  <c:pt idx="98">
                    <c:v>98</c:v>
                  </c:pt>
                  <c:pt idx="99">
                    <c:v>99</c:v>
                  </c:pt>
                  <c:pt idx="100">
                    <c:v>100</c:v>
                  </c:pt>
                  <c:pt idx="101">
                    <c:v>101</c:v>
                  </c:pt>
                  <c:pt idx="102">
                    <c:v>102</c:v>
                  </c:pt>
                  <c:pt idx="103">
                    <c:v>103</c:v>
                  </c:pt>
                  <c:pt idx="104">
                    <c:v>104</c:v>
                  </c:pt>
                  <c:pt idx="105">
                    <c:v>105</c:v>
                  </c:pt>
                  <c:pt idx="106">
                    <c:v>106</c:v>
                  </c:pt>
                  <c:pt idx="107">
                    <c:v>107</c:v>
                  </c:pt>
                  <c:pt idx="108">
                    <c:v>108</c:v>
                  </c:pt>
                  <c:pt idx="109">
                    <c:v>109</c:v>
                  </c:pt>
                  <c:pt idx="110">
                    <c:v>110</c:v>
                  </c:pt>
                  <c:pt idx="111">
                    <c:v>111</c:v>
                  </c:pt>
                  <c:pt idx="112">
                    <c:v>112</c:v>
                  </c:pt>
                  <c:pt idx="113">
                    <c:v>113</c:v>
                  </c:pt>
                  <c:pt idx="114">
                    <c:v>114</c:v>
                  </c:pt>
                  <c:pt idx="115">
                    <c:v>115</c:v>
                  </c:pt>
                  <c:pt idx="116">
                    <c:v>116</c:v>
                  </c:pt>
                  <c:pt idx="117">
                    <c:v>117</c:v>
                  </c:pt>
                  <c:pt idx="118">
                    <c:v>118</c:v>
                  </c:pt>
                  <c:pt idx="119">
                    <c:v>119</c:v>
                  </c:pt>
                  <c:pt idx="120">
                    <c:v>120</c:v>
                  </c:pt>
                  <c:pt idx="121">
                    <c:v>121</c:v>
                  </c:pt>
                  <c:pt idx="122">
                    <c:v>122</c:v>
                  </c:pt>
                  <c:pt idx="123">
                    <c:v>123</c:v>
                  </c:pt>
                  <c:pt idx="124">
                    <c:v>124</c:v>
                  </c:pt>
                  <c:pt idx="125">
                    <c:v>125</c:v>
                  </c:pt>
                  <c:pt idx="126">
                    <c:v>126</c:v>
                  </c:pt>
                  <c:pt idx="127">
                    <c:v>127</c:v>
                  </c:pt>
                  <c:pt idx="128">
                    <c:v>128</c:v>
                  </c:pt>
                  <c:pt idx="129">
                    <c:v>129</c:v>
                  </c:pt>
                  <c:pt idx="130">
                    <c:v>130</c:v>
                  </c:pt>
                  <c:pt idx="131">
                    <c:v>131</c:v>
                  </c:pt>
                  <c:pt idx="132">
                    <c:v>132</c:v>
                  </c:pt>
                  <c:pt idx="133">
                    <c:v>133</c:v>
                  </c:pt>
                  <c:pt idx="134">
                    <c:v>134</c:v>
                  </c:pt>
                  <c:pt idx="135">
                    <c:v>135</c:v>
                  </c:pt>
                  <c:pt idx="136">
                    <c:v>136</c:v>
                  </c:pt>
                  <c:pt idx="137">
                    <c:v>137</c:v>
                  </c:pt>
                  <c:pt idx="138">
                    <c:v>138</c:v>
                  </c:pt>
                  <c:pt idx="139">
                    <c:v>139</c:v>
                  </c:pt>
                  <c:pt idx="140">
                    <c:v>140</c:v>
                  </c:pt>
                  <c:pt idx="141">
                    <c:v>141</c:v>
                  </c:pt>
                  <c:pt idx="142">
                    <c:v>142</c:v>
                  </c:pt>
                  <c:pt idx="143">
                    <c:v>143</c:v>
                  </c:pt>
                  <c:pt idx="144">
                    <c:v>144</c:v>
                  </c:pt>
                  <c:pt idx="145">
                    <c:v>145</c:v>
                  </c:pt>
                  <c:pt idx="146">
                    <c:v>146</c:v>
                  </c:pt>
                  <c:pt idx="147">
                    <c:v>147</c:v>
                  </c:pt>
                  <c:pt idx="148">
                    <c:v>148</c:v>
                  </c:pt>
                  <c:pt idx="149">
                    <c:v>149</c:v>
                  </c:pt>
                  <c:pt idx="150">
                    <c:v>150</c:v>
                  </c:pt>
                  <c:pt idx="151">
                    <c:v>151</c:v>
                  </c:pt>
                  <c:pt idx="152">
                    <c:v>152</c:v>
                  </c:pt>
                  <c:pt idx="153">
                    <c:v>153</c:v>
                  </c:pt>
                  <c:pt idx="154">
                    <c:v>154</c:v>
                  </c:pt>
                  <c:pt idx="155">
                    <c:v>155</c:v>
                  </c:pt>
                  <c:pt idx="156">
                    <c:v>156</c:v>
                  </c:pt>
                  <c:pt idx="157">
                    <c:v>157</c:v>
                  </c:pt>
                  <c:pt idx="158">
                    <c:v>158</c:v>
                  </c:pt>
                  <c:pt idx="159">
                    <c:v>159</c:v>
                  </c:pt>
                  <c:pt idx="160">
                    <c:v>160</c:v>
                  </c:pt>
                  <c:pt idx="161">
                    <c:v>161</c:v>
                  </c:pt>
                  <c:pt idx="162">
                    <c:v>162</c:v>
                  </c:pt>
                  <c:pt idx="163">
                    <c:v>163</c:v>
                  </c:pt>
                  <c:pt idx="164">
                    <c:v>164</c:v>
                  </c:pt>
                  <c:pt idx="165">
                    <c:v>165</c:v>
                  </c:pt>
                  <c:pt idx="166">
                    <c:v>166</c:v>
                  </c:pt>
                  <c:pt idx="167">
                    <c:v>167</c:v>
                  </c:pt>
                  <c:pt idx="168">
                    <c:v>168</c:v>
                  </c:pt>
                  <c:pt idx="169">
                    <c:v>169</c:v>
                  </c:pt>
                  <c:pt idx="170">
                    <c:v>170</c:v>
                  </c:pt>
                  <c:pt idx="171">
                    <c:v>171</c:v>
                  </c:pt>
                  <c:pt idx="172">
                    <c:v>172</c:v>
                  </c:pt>
                  <c:pt idx="173">
                    <c:v>173</c:v>
                  </c:pt>
                  <c:pt idx="174">
                    <c:v>174</c:v>
                  </c:pt>
                  <c:pt idx="175">
                    <c:v>175</c:v>
                  </c:pt>
                  <c:pt idx="176">
                    <c:v>176</c:v>
                  </c:pt>
                  <c:pt idx="177">
                    <c:v>177</c:v>
                  </c:pt>
                  <c:pt idx="178">
                    <c:v>178</c:v>
                  </c:pt>
                  <c:pt idx="179">
                    <c:v>179</c:v>
                  </c:pt>
                  <c:pt idx="180">
                    <c:v>180</c:v>
                  </c:pt>
                  <c:pt idx="181">
                    <c:v>181</c:v>
                  </c:pt>
                  <c:pt idx="182">
                    <c:v>182</c:v>
                  </c:pt>
                  <c:pt idx="183">
                    <c:v>183</c:v>
                  </c:pt>
                  <c:pt idx="184">
                    <c:v>184</c:v>
                  </c:pt>
                  <c:pt idx="185">
                    <c:v>185</c:v>
                  </c:pt>
                  <c:pt idx="186">
                    <c:v>186</c:v>
                  </c:pt>
                  <c:pt idx="187">
                    <c:v>187</c:v>
                  </c:pt>
                  <c:pt idx="188">
                    <c:v>188</c:v>
                  </c:pt>
                  <c:pt idx="189">
                    <c:v>189</c:v>
                  </c:pt>
                  <c:pt idx="190">
                    <c:v>190</c:v>
                  </c:pt>
                  <c:pt idx="191">
                    <c:v>191</c:v>
                  </c:pt>
                  <c:pt idx="192">
                    <c:v>192</c:v>
                  </c:pt>
                  <c:pt idx="193">
                    <c:v>193</c:v>
                  </c:pt>
                  <c:pt idx="194">
                    <c:v>194</c:v>
                  </c:pt>
                  <c:pt idx="195">
                    <c:v>195</c:v>
                  </c:pt>
                  <c:pt idx="196">
                    <c:v>196</c:v>
                  </c:pt>
                  <c:pt idx="197">
                    <c:v>197</c:v>
                  </c:pt>
                  <c:pt idx="198">
                    <c:v>198</c:v>
                  </c:pt>
                  <c:pt idx="199">
                    <c:v>199</c:v>
                  </c:pt>
                  <c:pt idx="200">
                    <c:v>200</c:v>
                  </c:pt>
                  <c:pt idx="201">
                    <c:v>201</c:v>
                  </c:pt>
                  <c:pt idx="202">
                    <c:v>202</c:v>
                  </c:pt>
                  <c:pt idx="203">
                    <c:v>203</c:v>
                  </c:pt>
                  <c:pt idx="204">
                    <c:v>204</c:v>
                  </c:pt>
                  <c:pt idx="205">
                    <c:v>205</c:v>
                  </c:pt>
                  <c:pt idx="206">
                    <c:v>206</c:v>
                  </c:pt>
                  <c:pt idx="207">
                    <c:v>207</c:v>
                  </c:pt>
                  <c:pt idx="208">
                    <c:v>208</c:v>
                  </c:pt>
                  <c:pt idx="209">
                    <c:v>209</c:v>
                  </c:pt>
                  <c:pt idx="210">
                    <c:v>210</c:v>
                  </c:pt>
                  <c:pt idx="211">
                    <c:v>211</c:v>
                  </c:pt>
                  <c:pt idx="212">
                    <c:v>212</c:v>
                  </c:pt>
                  <c:pt idx="213">
                    <c:v>213</c:v>
                  </c:pt>
                  <c:pt idx="214">
                    <c:v>214</c:v>
                  </c:pt>
                  <c:pt idx="215">
                    <c:v>215</c:v>
                  </c:pt>
                  <c:pt idx="216">
                    <c:v>216</c:v>
                  </c:pt>
                  <c:pt idx="217">
                    <c:v>217</c:v>
                  </c:pt>
                  <c:pt idx="218">
                    <c:v>218</c:v>
                  </c:pt>
                  <c:pt idx="219">
                    <c:v>219</c:v>
                  </c:pt>
                  <c:pt idx="220">
                    <c:v>220</c:v>
                  </c:pt>
                  <c:pt idx="221">
                    <c:v>221</c:v>
                  </c:pt>
                  <c:pt idx="222">
                    <c:v>222</c:v>
                  </c:pt>
                  <c:pt idx="223">
                    <c:v>223</c:v>
                  </c:pt>
                  <c:pt idx="224">
                    <c:v>224</c:v>
                  </c:pt>
                  <c:pt idx="225">
                    <c:v>225</c:v>
                  </c:pt>
                  <c:pt idx="226">
                    <c:v>226</c:v>
                  </c:pt>
                  <c:pt idx="227">
                    <c:v>227</c:v>
                  </c:pt>
                  <c:pt idx="228">
                    <c:v>228</c:v>
                  </c:pt>
                  <c:pt idx="229">
                    <c:v>229</c:v>
                  </c:pt>
                  <c:pt idx="230">
                    <c:v>230</c:v>
                  </c:pt>
                  <c:pt idx="231">
                    <c:v>231</c:v>
                  </c:pt>
                  <c:pt idx="232">
                    <c:v>232</c:v>
                  </c:pt>
                  <c:pt idx="233">
                    <c:v>233</c:v>
                  </c:pt>
                  <c:pt idx="234">
                    <c:v>234</c:v>
                  </c:pt>
                  <c:pt idx="235">
                    <c:v>235</c:v>
                  </c:pt>
                  <c:pt idx="236">
                    <c:v>236</c:v>
                  </c:pt>
                  <c:pt idx="237">
                    <c:v>237</c:v>
                  </c:pt>
                  <c:pt idx="238">
                    <c:v>238</c:v>
                  </c:pt>
                  <c:pt idx="239">
                    <c:v>239</c:v>
                  </c:pt>
                  <c:pt idx="240">
                    <c:v>240</c:v>
                  </c:pt>
                  <c:pt idx="241">
                    <c:v>241</c:v>
                  </c:pt>
                  <c:pt idx="242">
                    <c:v>242</c:v>
                  </c:pt>
                  <c:pt idx="243">
                    <c:v>243</c:v>
                  </c:pt>
                  <c:pt idx="244">
                    <c:v>244</c:v>
                  </c:pt>
                  <c:pt idx="245">
                    <c:v>245</c:v>
                  </c:pt>
                  <c:pt idx="246">
                    <c:v>246</c:v>
                  </c:pt>
                  <c:pt idx="247">
                    <c:v>247</c:v>
                  </c:pt>
                  <c:pt idx="248">
                    <c:v>248</c:v>
                  </c:pt>
                  <c:pt idx="249">
                    <c:v>249</c:v>
                  </c:pt>
                  <c:pt idx="250">
                    <c:v>250</c:v>
                  </c:pt>
                  <c:pt idx="251">
                    <c:v>251</c:v>
                  </c:pt>
                  <c:pt idx="252">
                    <c:v>252</c:v>
                  </c:pt>
                  <c:pt idx="253">
                    <c:v>253</c:v>
                  </c:pt>
                  <c:pt idx="254">
                    <c:v>254</c:v>
                  </c:pt>
                  <c:pt idx="255">
                    <c:v>255</c:v>
                  </c:pt>
                  <c:pt idx="256">
                    <c:v>256</c:v>
                  </c:pt>
                  <c:pt idx="257">
                    <c:v>257</c:v>
                  </c:pt>
                  <c:pt idx="258">
                    <c:v>258</c:v>
                  </c:pt>
                  <c:pt idx="259">
                    <c:v>259</c:v>
                  </c:pt>
                  <c:pt idx="260">
                    <c:v>260</c:v>
                  </c:pt>
                  <c:pt idx="261">
                    <c:v>261</c:v>
                  </c:pt>
                  <c:pt idx="262">
                    <c:v>262</c:v>
                  </c:pt>
                  <c:pt idx="263">
                    <c:v>263</c:v>
                  </c:pt>
                  <c:pt idx="264">
                    <c:v>264</c:v>
                  </c:pt>
                  <c:pt idx="265">
                    <c:v>265</c:v>
                  </c:pt>
                  <c:pt idx="266">
                    <c:v>266</c:v>
                  </c:pt>
                  <c:pt idx="267">
                    <c:v>267</c:v>
                  </c:pt>
                  <c:pt idx="268">
                    <c:v>268</c:v>
                  </c:pt>
                  <c:pt idx="269">
                    <c:v>269</c:v>
                  </c:pt>
                  <c:pt idx="270">
                    <c:v>270</c:v>
                  </c:pt>
                  <c:pt idx="271">
                    <c:v>271</c:v>
                  </c:pt>
                  <c:pt idx="272">
                    <c:v>272</c:v>
                  </c:pt>
                  <c:pt idx="273">
                    <c:v>273</c:v>
                  </c:pt>
                  <c:pt idx="274">
                    <c:v>274</c:v>
                  </c:pt>
                  <c:pt idx="275">
                    <c:v>275</c:v>
                  </c:pt>
                  <c:pt idx="276">
                    <c:v>276</c:v>
                  </c:pt>
                  <c:pt idx="277">
                    <c:v>277</c:v>
                  </c:pt>
                  <c:pt idx="278">
                    <c:v>278</c:v>
                  </c:pt>
                  <c:pt idx="279">
                    <c:v>279</c:v>
                  </c:pt>
                  <c:pt idx="280">
                    <c:v>280</c:v>
                  </c:pt>
                  <c:pt idx="281">
                    <c:v>281</c:v>
                  </c:pt>
                  <c:pt idx="282">
                    <c:v>282</c:v>
                  </c:pt>
                  <c:pt idx="283">
                    <c:v>283</c:v>
                  </c:pt>
                  <c:pt idx="284">
                    <c:v>284</c:v>
                  </c:pt>
                  <c:pt idx="285">
                    <c:v>285</c:v>
                  </c:pt>
                  <c:pt idx="286">
                    <c:v>286</c:v>
                  </c:pt>
                  <c:pt idx="287">
                    <c:v>287</c:v>
                  </c:pt>
                  <c:pt idx="288">
                    <c:v>288</c:v>
                  </c:pt>
                  <c:pt idx="289">
                    <c:v>289</c:v>
                  </c:pt>
                  <c:pt idx="290">
                    <c:v>290</c:v>
                  </c:pt>
                  <c:pt idx="291">
                    <c:v>291</c:v>
                  </c:pt>
                  <c:pt idx="292">
                    <c:v>292</c:v>
                  </c:pt>
                  <c:pt idx="293">
                    <c:v>293</c:v>
                  </c:pt>
                  <c:pt idx="294">
                    <c:v>294</c:v>
                  </c:pt>
                  <c:pt idx="295">
                    <c:v>295</c:v>
                  </c:pt>
                  <c:pt idx="296">
                    <c:v>296</c:v>
                  </c:pt>
                  <c:pt idx="297">
                    <c:v>297</c:v>
                  </c:pt>
                  <c:pt idx="298">
                    <c:v>298</c:v>
                  </c:pt>
                  <c:pt idx="299">
                    <c:v>299</c:v>
                  </c:pt>
                  <c:pt idx="300">
                    <c:v>300</c:v>
                  </c:pt>
                  <c:pt idx="301">
                    <c:v>301</c:v>
                  </c:pt>
                  <c:pt idx="302">
                    <c:v>302</c:v>
                  </c:pt>
                  <c:pt idx="303">
                    <c:v>303</c:v>
                  </c:pt>
                  <c:pt idx="304">
                    <c:v>304</c:v>
                  </c:pt>
                  <c:pt idx="305">
                    <c:v>305</c:v>
                  </c:pt>
                  <c:pt idx="306">
                    <c:v>306</c:v>
                  </c:pt>
                  <c:pt idx="307">
                    <c:v>307</c:v>
                  </c:pt>
                  <c:pt idx="308">
                    <c:v>308</c:v>
                  </c:pt>
                  <c:pt idx="309">
                    <c:v>309</c:v>
                  </c:pt>
                  <c:pt idx="310">
                    <c:v>310</c:v>
                  </c:pt>
                  <c:pt idx="311">
                    <c:v>311</c:v>
                  </c:pt>
                  <c:pt idx="312">
                    <c:v>312</c:v>
                  </c:pt>
                  <c:pt idx="313">
                    <c:v>313</c:v>
                  </c:pt>
                  <c:pt idx="314">
                    <c:v>314</c:v>
                  </c:pt>
                  <c:pt idx="315">
                    <c:v>315</c:v>
                  </c:pt>
                  <c:pt idx="316">
                    <c:v>316</c:v>
                  </c:pt>
                  <c:pt idx="317">
                    <c:v>317</c:v>
                  </c:pt>
                  <c:pt idx="318">
                    <c:v>318</c:v>
                  </c:pt>
                  <c:pt idx="319">
                    <c:v>319</c:v>
                  </c:pt>
                  <c:pt idx="320">
                    <c:v>320</c:v>
                  </c:pt>
                  <c:pt idx="321">
                    <c:v>321</c:v>
                  </c:pt>
                  <c:pt idx="322">
                    <c:v>322</c:v>
                  </c:pt>
                  <c:pt idx="323">
                    <c:v>323</c:v>
                  </c:pt>
                  <c:pt idx="324">
                    <c:v>324</c:v>
                  </c:pt>
                  <c:pt idx="325">
                    <c:v>325</c:v>
                  </c:pt>
                  <c:pt idx="326">
                    <c:v>326</c:v>
                  </c:pt>
                  <c:pt idx="327">
                    <c:v>327</c:v>
                  </c:pt>
                  <c:pt idx="328">
                    <c:v>328</c:v>
                  </c:pt>
                  <c:pt idx="329">
                    <c:v>329</c:v>
                  </c:pt>
                  <c:pt idx="330">
                    <c:v>330</c:v>
                  </c:pt>
                  <c:pt idx="331">
                    <c:v>331</c:v>
                  </c:pt>
                  <c:pt idx="332">
                    <c:v>332</c:v>
                  </c:pt>
                  <c:pt idx="333">
                    <c:v>333</c:v>
                  </c:pt>
                  <c:pt idx="334">
                    <c:v>334</c:v>
                  </c:pt>
                  <c:pt idx="335">
                    <c:v>335</c:v>
                  </c:pt>
                  <c:pt idx="336">
                    <c:v>336</c:v>
                  </c:pt>
                  <c:pt idx="337">
                    <c:v>337</c:v>
                  </c:pt>
                  <c:pt idx="338">
                    <c:v>338</c:v>
                  </c:pt>
                  <c:pt idx="339">
                    <c:v>339</c:v>
                  </c:pt>
                  <c:pt idx="340">
                    <c:v>340</c:v>
                  </c:pt>
                  <c:pt idx="341">
                    <c:v>341</c:v>
                  </c:pt>
                  <c:pt idx="342">
                    <c:v>342</c:v>
                  </c:pt>
                  <c:pt idx="343">
                    <c:v>343</c:v>
                  </c:pt>
                  <c:pt idx="344">
                    <c:v>344</c:v>
                  </c:pt>
                  <c:pt idx="345">
                    <c:v>345</c:v>
                  </c:pt>
                  <c:pt idx="346">
                    <c:v>346</c:v>
                  </c:pt>
                  <c:pt idx="347">
                    <c:v>347</c:v>
                  </c:pt>
                  <c:pt idx="348">
                    <c:v>348</c:v>
                  </c:pt>
                  <c:pt idx="349">
                    <c:v>349</c:v>
                  </c:pt>
                  <c:pt idx="350">
                    <c:v>350</c:v>
                  </c:pt>
                  <c:pt idx="351">
                    <c:v>351</c:v>
                  </c:pt>
                  <c:pt idx="352">
                    <c:v>352</c:v>
                  </c:pt>
                  <c:pt idx="353">
                    <c:v>353</c:v>
                  </c:pt>
                  <c:pt idx="354">
                    <c:v>354</c:v>
                  </c:pt>
                  <c:pt idx="355">
                    <c:v>355</c:v>
                  </c:pt>
                  <c:pt idx="356">
                    <c:v>356</c:v>
                  </c:pt>
                  <c:pt idx="357">
                    <c:v>357</c:v>
                  </c:pt>
                  <c:pt idx="358">
                    <c:v>358</c:v>
                  </c:pt>
                  <c:pt idx="359">
                    <c:v>359</c:v>
                  </c:pt>
                  <c:pt idx="360">
                    <c:v>360</c:v>
                  </c:pt>
                  <c:pt idx="361">
                    <c:v>361</c:v>
                  </c:pt>
                  <c:pt idx="362">
                    <c:v>362</c:v>
                  </c:pt>
                  <c:pt idx="363">
                    <c:v>363</c:v>
                  </c:pt>
                  <c:pt idx="364">
                    <c:v>364</c:v>
                  </c:pt>
                  <c:pt idx="365">
                    <c:v>365</c:v>
                  </c:pt>
                  <c:pt idx="366">
                    <c:v>366</c:v>
                  </c:pt>
                  <c:pt idx="367">
                    <c:v>367</c:v>
                  </c:pt>
                  <c:pt idx="368">
                    <c:v>368</c:v>
                  </c:pt>
                  <c:pt idx="369">
                    <c:v>369</c:v>
                  </c:pt>
                  <c:pt idx="370">
                    <c:v>370</c:v>
                  </c:pt>
                  <c:pt idx="371">
                    <c:v>371</c:v>
                  </c:pt>
                  <c:pt idx="372">
                    <c:v>372</c:v>
                  </c:pt>
                  <c:pt idx="373">
                    <c:v>373</c:v>
                  </c:pt>
                  <c:pt idx="374">
                    <c:v>374</c:v>
                  </c:pt>
                  <c:pt idx="375">
                    <c:v>375</c:v>
                  </c:pt>
                  <c:pt idx="376">
                    <c:v>376</c:v>
                  </c:pt>
                  <c:pt idx="377">
                    <c:v>377</c:v>
                  </c:pt>
                  <c:pt idx="378">
                    <c:v>378</c:v>
                  </c:pt>
                  <c:pt idx="379">
                    <c:v>379</c:v>
                  </c:pt>
                  <c:pt idx="380">
                    <c:v>380</c:v>
                  </c:pt>
                  <c:pt idx="381">
                    <c:v>381</c:v>
                  </c:pt>
                  <c:pt idx="382">
                    <c:v>382</c:v>
                  </c:pt>
                  <c:pt idx="383">
                    <c:v>383</c:v>
                  </c:pt>
                  <c:pt idx="384">
                    <c:v>384</c:v>
                  </c:pt>
                  <c:pt idx="385">
                    <c:v>385</c:v>
                  </c:pt>
                  <c:pt idx="386">
                    <c:v>386</c:v>
                  </c:pt>
                  <c:pt idx="387">
                    <c:v>387</c:v>
                  </c:pt>
                  <c:pt idx="388">
                    <c:v>388</c:v>
                  </c:pt>
                  <c:pt idx="389">
                    <c:v>389</c:v>
                  </c:pt>
                  <c:pt idx="390">
                    <c:v>390</c:v>
                  </c:pt>
                  <c:pt idx="391">
                    <c:v>391</c:v>
                  </c:pt>
                  <c:pt idx="392">
                    <c:v>392</c:v>
                  </c:pt>
                  <c:pt idx="393">
                    <c:v>393</c:v>
                  </c:pt>
                  <c:pt idx="394">
                    <c:v>394</c:v>
                  </c:pt>
                  <c:pt idx="395">
                    <c:v>395</c:v>
                  </c:pt>
                  <c:pt idx="396">
                    <c:v>396</c:v>
                  </c:pt>
                  <c:pt idx="397">
                    <c:v>397</c:v>
                  </c:pt>
                  <c:pt idx="398">
                    <c:v>398</c:v>
                  </c:pt>
                  <c:pt idx="399">
                    <c:v>399</c:v>
                  </c:pt>
                  <c:pt idx="400">
                    <c:v>400</c:v>
                  </c:pt>
                  <c:pt idx="401">
                    <c:v>401</c:v>
                  </c:pt>
                  <c:pt idx="402">
                    <c:v>402</c:v>
                  </c:pt>
                  <c:pt idx="403">
                    <c:v>403</c:v>
                  </c:pt>
                  <c:pt idx="404">
                    <c:v>404</c:v>
                  </c:pt>
                  <c:pt idx="405">
                    <c:v>405</c:v>
                  </c:pt>
                  <c:pt idx="406">
                    <c:v>406</c:v>
                  </c:pt>
                  <c:pt idx="407">
                    <c:v>407</c:v>
                  </c:pt>
                  <c:pt idx="408">
                    <c:v>408</c:v>
                  </c:pt>
                  <c:pt idx="409">
                    <c:v>409</c:v>
                  </c:pt>
                  <c:pt idx="410">
                    <c:v>410</c:v>
                  </c:pt>
                  <c:pt idx="411">
                    <c:v>411</c:v>
                  </c:pt>
                  <c:pt idx="412">
                    <c:v>412</c:v>
                  </c:pt>
                  <c:pt idx="413">
                    <c:v>413</c:v>
                  </c:pt>
                  <c:pt idx="414">
                    <c:v>414</c:v>
                  </c:pt>
                  <c:pt idx="415">
                    <c:v>415</c:v>
                  </c:pt>
                  <c:pt idx="416">
                    <c:v>416</c:v>
                  </c:pt>
                  <c:pt idx="417">
                    <c:v>417</c:v>
                  </c:pt>
                  <c:pt idx="418">
                    <c:v>418</c:v>
                  </c:pt>
                  <c:pt idx="419">
                    <c:v>419</c:v>
                  </c:pt>
                  <c:pt idx="420">
                    <c:v>420</c:v>
                  </c:pt>
                  <c:pt idx="421">
                    <c:v>421</c:v>
                  </c:pt>
                  <c:pt idx="422">
                    <c:v>422</c:v>
                  </c:pt>
                  <c:pt idx="423">
                    <c:v>423</c:v>
                  </c:pt>
                  <c:pt idx="424">
                    <c:v>424</c:v>
                  </c:pt>
                  <c:pt idx="425">
                    <c:v>425</c:v>
                  </c:pt>
                  <c:pt idx="426">
                    <c:v>426</c:v>
                  </c:pt>
                  <c:pt idx="427">
                    <c:v>427</c:v>
                  </c:pt>
                  <c:pt idx="428">
                    <c:v>428</c:v>
                  </c:pt>
                  <c:pt idx="429">
                    <c:v>429</c:v>
                  </c:pt>
                  <c:pt idx="430">
                    <c:v>430</c:v>
                  </c:pt>
                  <c:pt idx="431">
                    <c:v>431</c:v>
                  </c:pt>
                  <c:pt idx="432">
                    <c:v>432</c:v>
                  </c:pt>
                  <c:pt idx="433">
                    <c:v>433</c:v>
                  </c:pt>
                  <c:pt idx="434">
                    <c:v>434</c:v>
                  </c:pt>
                  <c:pt idx="435">
                    <c:v>435</c:v>
                  </c:pt>
                  <c:pt idx="436">
                    <c:v>436</c:v>
                  </c:pt>
                  <c:pt idx="437">
                    <c:v>437</c:v>
                  </c:pt>
                  <c:pt idx="438">
                    <c:v>438</c:v>
                  </c:pt>
                  <c:pt idx="439">
                    <c:v>439</c:v>
                  </c:pt>
                  <c:pt idx="440">
                    <c:v>440</c:v>
                  </c:pt>
                  <c:pt idx="441">
                    <c:v>441</c:v>
                  </c:pt>
                  <c:pt idx="442">
                    <c:v>442</c:v>
                  </c:pt>
                  <c:pt idx="443">
                    <c:v>443</c:v>
                  </c:pt>
                  <c:pt idx="444">
                    <c:v>444</c:v>
                  </c:pt>
                  <c:pt idx="445">
                    <c:v>445</c:v>
                  </c:pt>
                  <c:pt idx="446">
                    <c:v>446</c:v>
                  </c:pt>
                  <c:pt idx="447">
                    <c:v>447</c:v>
                  </c:pt>
                  <c:pt idx="448">
                    <c:v>448</c:v>
                  </c:pt>
                  <c:pt idx="449">
                    <c:v>449</c:v>
                  </c:pt>
                  <c:pt idx="450">
                    <c:v>450</c:v>
                  </c:pt>
                  <c:pt idx="451">
                    <c:v>451</c:v>
                  </c:pt>
                  <c:pt idx="452">
                    <c:v>452</c:v>
                  </c:pt>
                  <c:pt idx="453">
                    <c:v>453</c:v>
                  </c:pt>
                  <c:pt idx="454">
                    <c:v>454</c:v>
                  </c:pt>
                  <c:pt idx="455">
                    <c:v>455</c:v>
                  </c:pt>
                  <c:pt idx="456">
                    <c:v>456</c:v>
                  </c:pt>
                  <c:pt idx="457">
                    <c:v>457</c:v>
                  </c:pt>
                  <c:pt idx="458">
                    <c:v>458</c:v>
                  </c:pt>
                  <c:pt idx="459">
                    <c:v>459</c:v>
                  </c:pt>
                  <c:pt idx="460">
                    <c:v>460</c:v>
                  </c:pt>
                  <c:pt idx="461">
                    <c:v>461</c:v>
                  </c:pt>
                  <c:pt idx="462">
                    <c:v>462</c:v>
                  </c:pt>
                  <c:pt idx="463">
                    <c:v>463</c:v>
                  </c:pt>
                  <c:pt idx="464">
                    <c:v>464</c:v>
                  </c:pt>
                  <c:pt idx="465">
                    <c:v>465</c:v>
                  </c:pt>
                  <c:pt idx="466">
                    <c:v>466</c:v>
                  </c:pt>
                  <c:pt idx="467">
                    <c:v>467</c:v>
                  </c:pt>
                  <c:pt idx="468">
                    <c:v>468</c:v>
                  </c:pt>
                  <c:pt idx="469">
                    <c:v>469</c:v>
                  </c:pt>
                  <c:pt idx="470">
                    <c:v>470</c:v>
                  </c:pt>
                  <c:pt idx="471">
                    <c:v>471</c:v>
                  </c:pt>
                  <c:pt idx="472">
                    <c:v>472</c:v>
                  </c:pt>
                  <c:pt idx="473">
                    <c:v>473</c:v>
                  </c:pt>
                  <c:pt idx="474">
                    <c:v>474</c:v>
                  </c:pt>
                  <c:pt idx="475">
                    <c:v>475</c:v>
                  </c:pt>
                  <c:pt idx="476">
                    <c:v>476</c:v>
                  </c:pt>
                  <c:pt idx="477">
                    <c:v>477</c:v>
                  </c:pt>
                  <c:pt idx="478">
                    <c:v>478</c:v>
                  </c:pt>
                  <c:pt idx="479">
                    <c:v>479</c:v>
                  </c:pt>
                  <c:pt idx="480">
                    <c:v>480</c:v>
                  </c:pt>
                  <c:pt idx="481">
                    <c:v>481</c:v>
                  </c:pt>
                  <c:pt idx="482">
                    <c:v>482</c:v>
                  </c:pt>
                  <c:pt idx="483">
                    <c:v>483</c:v>
                  </c:pt>
                  <c:pt idx="484">
                    <c:v>484</c:v>
                  </c:pt>
                  <c:pt idx="485">
                    <c:v>485</c:v>
                  </c:pt>
                  <c:pt idx="486">
                    <c:v>486</c:v>
                  </c:pt>
                  <c:pt idx="487">
                    <c:v>487</c:v>
                  </c:pt>
                  <c:pt idx="488">
                    <c:v>488</c:v>
                  </c:pt>
                  <c:pt idx="489">
                    <c:v>489</c:v>
                  </c:pt>
                  <c:pt idx="490">
                    <c:v>490</c:v>
                  </c:pt>
                  <c:pt idx="491">
                    <c:v>491</c:v>
                  </c:pt>
                  <c:pt idx="492">
                    <c:v>492</c:v>
                  </c:pt>
                  <c:pt idx="493">
                    <c:v>493</c:v>
                  </c:pt>
                  <c:pt idx="494">
                    <c:v>494</c:v>
                  </c:pt>
                  <c:pt idx="495">
                    <c:v>495</c:v>
                  </c:pt>
                  <c:pt idx="496">
                    <c:v>496</c:v>
                  </c:pt>
                  <c:pt idx="497">
                    <c:v>497</c:v>
                  </c:pt>
                  <c:pt idx="498">
                    <c:v>498</c:v>
                  </c:pt>
                  <c:pt idx="499">
                    <c:v>499</c:v>
                  </c:pt>
                  <c:pt idx="500">
                    <c:v>500</c:v>
                  </c:pt>
                  <c:pt idx="501">
                    <c:v>501</c:v>
                  </c:pt>
                  <c:pt idx="502">
                    <c:v>502</c:v>
                  </c:pt>
                  <c:pt idx="503">
                    <c:v>503</c:v>
                  </c:pt>
                  <c:pt idx="504">
                    <c:v>504</c:v>
                  </c:pt>
                  <c:pt idx="505">
                    <c:v>505</c:v>
                  </c:pt>
                  <c:pt idx="506">
                    <c:v>506</c:v>
                  </c:pt>
                  <c:pt idx="507">
                    <c:v>507</c:v>
                  </c:pt>
                  <c:pt idx="508">
                    <c:v>508</c:v>
                  </c:pt>
                  <c:pt idx="509">
                    <c:v>509</c:v>
                  </c:pt>
                  <c:pt idx="510">
                    <c:v>510</c:v>
                  </c:pt>
                  <c:pt idx="511">
                    <c:v>511</c:v>
                  </c:pt>
                  <c:pt idx="512">
                    <c:v>512</c:v>
                  </c:pt>
                  <c:pt idx="513">
                    <c:v>513</c:v>
                  </c:pt>
                  <c:pt idx="514">
                    <c:v>514</c:v>
                  </c:pt>
                  <c:pt idx="515">
                    <c:v>515</c:v>
                  </c:pt>
                  <c:pt idx="516">
                    <c:v>516</c:v>
                  </c:pt>
                  <c:pt idx="517">
                    <c:v>517</c:v>
                  </c:pt>
                  <c:pt idx="518">
                    <c:v>518</c:v>
                  </c:pt>
                  <c:pt idx="519">
                    <c:v>519</c:v>
                  </c:pt>
                  <c:pt idx="520">
                    <c:v>520</c:v>
                  </c:pt>
                  <c:pt idx="521">
                    <c:v>521</c:v>
                  </c:pt>
                  <c:pt idx="522">
                    <c:v>522</c:v>
                  </c:pt>
                  <c:pt idx="523">
                    <c:v>523</c:v>
                  </c:pt>
                  <c:pt idx="524">
                    <c:v>524</c:v>
                  </c:pt>
                  <c:pt idx="525">
                    <c:v>525</c:v>
                  </c:pt>
                  <c:pt idx="526">
                    <c:v>526</c:v>
                  </c:pt>
                  <c:pt idx="527">
                    <c:v>527</c:v>
                  </c:pt>
                  <c:pt idx="528">
                    <c:v>528</c:v>
                  </c:pt>
                  <c:pt idx="529">
                    <c:v>529</c:v>
                  </c:pt>
                  <c:pt idx="530">
                    <c:v>530</c:v>
                  </c:pt>
                  <c:pt idx="531">
                    <c:v>531</c:v>
                  </c:pt>
                  <c:pt idx="532">
                    <c:v>532</c:v>
                  </c:pt>
                  <c:pt idx="533">
                    <c:v>533</c:v>
                  </c:pt>
                  <c:pt idx="534">
                    <c:v>534</c:v>
                  </c:pt>
                  <c:pt idx="535">
                    <c:v>535</c:v>
                  </c:pt>
                  <c:pt idx="536">
                    <c:v>536</c:v>
                  </c:pt>
                  <c:pt idx="537">
                    <c:v>537</c:v>
                  </c:pt>
                  <c:pt idx="538">
                    <c:v>538</c:v>
                  </c:pt>
                  <c:pt idx="539">
                    <c:v>539</c:v>
                  </c:pt>
                  <c:pt idx="540">
                    <c:v>540</c:v>
                  </c:pt>
                  <c:pt idx="541">
                    <c:v>541</c:v>
                  </c:pt>
                  <c:pt idx="542">
                    <c:v>542</c:v>
                  </c:pt>
                  <c:pt idx="543">
                    <c:v>543</c:v>
                  </c:pt>
                  <c:pt idx="544">
                    <c:v>544</c:v>
                  </c:pt>
                  <c:pt idx="545">
                    <c:v>545</c:v>
                  </c:pt>
                  <c:pt idx="546">
                    <c:v>546</c:v>
                  </c:pt>
                  <c:pt idx="547">
                    <c:v>547</c:v>
                  </c:pt>
                  <c:pt idx="548">
                    <c:v>548</c:v>
                  </c:pt>
                  <c:pt idx="549">
                    <c:v>549</c:v>
                  </c:pt>
                  <c:pt idx="550">
                    <c:v>550</c:v>
                  </c:pt>
                  <c:pt idx="551">
                    <c:v>551</c:v>
                  </c:pt>
                  <c:pt idx="552">
                    <c:v>552</c:v>
                  </c:pt>
                  <c:pt idx="553">
                    <c:v>553</c:v>
                  </c:pt>
                  <c:pt idx="554">
                    <c:v>554</c:v>
                  </c:pt>
                  <c:pt idx="555">
                    <c:v>555</c:v>
                  </c:pt>
                  <c:pt idx="556">
                    <c:v>556</c:v>
                  </c:pt>
                  <c:pt idx="557">
                    <c:v>557</c:v>
                  </c:pt>
                  <c:pt idx="558">
                    <c:v>558</c:v>
                  </c:pt>
                  <c:pt idx="559">
                    <c:v>559</c:v>
                  </c:pt>
                  <c:pt idx="560">
                    <c:v>560</c:v>
                  </c:pt>
                  <c:pt idx="561">
                    <c:v>561</c:v>
                  </c:pt>
                  <c:pt idx="562">
                    <c:v>562</c:v>
                  </c:pt>
                  <c:pt idx="563">
                    <c:v>563</c:v>
                  </c:pt>
                  <c:pt idx="564">
                    <c:v>564</c:v>
                  </c:pt>
                  <c:pt idx="565">
                    <c:v>565</c:v>
                  </c:pt>
                  <c:pt idx="566">
                    <c:v>566</c:v>
                  </c:pt>
                  <c:pt idx="567">
                    <c:v>567</c:v>
                  </c:pt>
                  <c:pt idx="568">
                    <c:v>568</c:v>
                  </c:pt>
                  <c:pt idx="569">
                    <c:v>569</c:v>
                  </c:pt>
                  <c:pt idx="570">
                    <c:v>570</c:v>
                  </c:pt>
                  <c:pt idx="571">
                    <c:v>571</c:v>
                  </c:pt>
                  <c:pt idx="572">
                    <c:v>572</c:v>
                  </c:pt>
                  <c:pt idx="573">
                    <c:v>573</c:v>
                  </c:pt>
                  <c:pt idx="574">
                    <c:v>574</c:v>
                  </c:pt>
                  <c:pt idx="575">
                    <c:v>575</c:v>
                  </c:pt>
                  <c:pt idx="576">
                    <c:v>576</c:v>
                  </c:pt>
                  <c:pt idx="577">
                    <c:v>577</c:v>
                  </c:pt>
                  <c:pt idx="578">
                    <c:v>578</c:v>
                  </c:pt>
                  <c:pt idx="579">
                    <c:v>579</c:v>
                  </c:pt>
                  <c:pt idx="580">
                    <c:v>580</c:v>
                  </c:pt>
                  <c:pt idx="581">
                    <c:v>581</c:v>
                  </c:pt>
                  <c:pt idx="582">
                    <c:v>582</c:v>
                  </c:pt>
                  <c:pt idx="583">
                    <c:v>583</c:v>
                  </c:pt>
                  <c:pt idx="584">
                    <c:v>584</c:v>
                  </c:pt>
                  <c:pt idx="585">
                    <c:v>585</c:v>
                  </c:pt>
                  <c:pt idx="586">
                    <c:v>586</c:v>
                  </c:pt>
                  <c:pt idx="587">
                    <c:v>587</c:v>
                  </c:pt>
                  <c:pt idx="588">
                    <c:v>588</c:v>
                  </c:pt>
                  <c:pt idx="589">
                    <c:v>589</c:v>
                  </c:pt>
                  <c:pt idx="590">
                    <c:v>590</c:v>
                  </c:pt>
                  <c:pt idx="591">
                    <c:v>591</c:v>
                  </c:pt>
                  <c:pt idx="592">
                    <c:v>592</c:v>
                  </c:pt>
                  <c:pt idx="593">
                    <c:v>593</c:v>
                  </c:pt>
                  <c:pt idx="594">
                    <c:v>594</c:v>
                  </c:pt>
                  <c:pt idx="595">
                    <c:v>595</c:v>
                  </c:pt>
                  <c:pt idx="596">
                    <c:v>596</c:v>
                  </c:pt>
                  <c:pt idx="597">
                    <c:v>597</c:v>
                  </c:pt>
                  <c:pt idx="598">
                    <c:v>598</c:v>
                  </c:pt>
                  <c:pt idx="599">
                    <c:v>599</c:v>
                  </c:pt>
                  <c:pt idx="600">
                    <c:v>600</c:v>
                  </c:pt>
                  <c:pt idx="601">
                    <c:v>601</c:v>
                  </c:pt>
                  <c:pt idx="602">
                    <c:v>602</c:v>
                  </c:pt>
                  <c:pt idx="603">
                    <c:v>603</c:v>
                  </c:pt>
                  <c:pt idx="604">
                    <c:v>604</c:v>
                  </c:pt>
                  <c:pt idx="605">
                    <c:v>605</c:v>
                  </c:pt>
                  <c:pt idx="606">
                    <c:v>606</c:v>
                  </c:pt>
                  <c:pt idx="607">
                    <c:v>607</c:v>
                  </c:pt>
                  <c:pt idx="608">
                    <c:v>608</c:v>
                  </c:pt>
                  <c:pt idx="609">
                    <c:v>609</c:v>
                  </c:pt>
                  <c:pt idx="610">
                    <c:v>610</c:v>
                  </c:pt>
                  <c:pt idx="611">
                    <c:v>611</c:v>
                  </c:pt>
                  <c:pt idx="612">
                    <c:v>612</c:v>
                  </c:pt>
                  <c:pt idx="613">
                    <c:v>613</c:v>
                  </c:pt>
                  <c:pt idx="614">
                    <c:v>614</c:v>
                  </c:pt>
                  <c:pt idx="615">
                    <c:v>615</c:v>
                  </c:pt>
                  <c:pt idx="616">
                    <c:v>616</c:v>
                  </c:pt>
                  <c:pt idx="617">
                    <c:v>617</c:v>
                  </c:pt>
                  <c:pt idx="618">
                    <c:v>618</c:v>
                  </c:pt>
                  <c:pt idx="619">
                    <c:v>619</c:v>
                  </c:pt>
                  <c:pt idx="620">
                    <c:v>620</c:v>
                  </c:pt>
                  <c:pt idx="621">
                    <c:v>621</c:v>
                  </c:pt>
                  <c:pt idx="622">
                    <c:v>622</c:v>
                  </c:pt>
                  <c:pt idx="623">
                    <c:v>623</c:v>
                  </c:pt>
                  <c:pt idx="624">
                    <c:v>624</c:v>
                  </c:pt>
                  <c:pt idx="625">
                    <c:v>625</c:v>
                  </c:pt>
                  <c:pt idx="626">
                    <c:v>626</c:v>
                  </c:pt>
                  <c:pt idx="627">
                    <c:v>627</c:v>
                  </c:pt>
                  <c:pt idx="628">
                    <c:v>628</c:v>
                  </c:pt>
                  <c:pt idx="629">
                    <c:v>629</c:v>
                  </c:pt>
                  <c:pt idx="630">
                    <c:v>630</c:v>
                  </c:pt>
                  <c:pt idx="631">
                    <c:v>631</c:v>
                  </c:pt>
                  <c:pt idx="632">
                    <c:v>632</c:v>
                  </c:pt>
                  <c:pt idx="633">
                    <c:v>633</c:v>
                  </c:pt>
                  <c:pt idx="634">
                    <c:v>634</c:v>
                  </c:pt>
                  <c:pt idx="635">
                    <c:v>635</c:v>
                  </c:pt>
                  <c:pt idx="636">
                    <c:v>636</c:v>
                  </c:pt>
                  <c:pt idx="637">
                    <c:v>637</c:v>
                  </c:pt>
                  <c:pt idx="638">
                    <c:v>638</c:v>
                  </c:pt>
                  <c:pt idx="639">
                    <c:v>639</c:v>
                  </c:pt>
                  <c:pt idx="640">
                    <c:v>640</c:v>
                  </c:pt>
                  <c:pt idx="641">
                    <c:v>641</c:v>
                  </c:pt>
                  <c:pt idx="642">
                    <c:v>642</c:v>
                  </c:pt>
                  <c:pt idx="643">
                    <c:v>643</c:v>
                  </c:pt>
                  <c:pt idx="644">
                    <c:v>644</c:v>
                  </c:pt>
                  <c:pt idx="645">
                    <c:v>645</c:v>
                  </c:pt>
                  <c:pt idx="646">
                    <c:v>646</c:v>
                  </c:pt>
                  <c:pt idx="647">
                    <c:v>647</c:v>
                  </c:pt>
                  <c:pt idx="648">
                    <c:v>648</c:v>
                  </c:pt>
                  <c:pt idx="649">
                    <c:v>649</c:v>
                  </c:pt>
                  <c:pt idx="650">
                    <c:v>650</c:v>
                  </c:pt>
                  <c:pt idx="651">
                    <c:v>651</c:v>
                  </c:pt>
                  <c:pt idx="652">
                    <c:v>652</c:v>
                  </c:pt>
                  <c:pt idx="653">
                    <c:v>653</c:v>
                  </c:pt>
                  <c:pt idx="654">
                    <c:v>654</c:v>
                  </c:pt>
                  <c:pt idx="655">
                    <c:v>655</c:v>
                  </c:pt>
                  <c:pt idx="656">
                    <c:v>656</c:v>
                  </c:pt>
                  <c:pt idx="657">
                    <c:v>657</c:v>
                  </c:pt>
                  <c:pt idx="658">
                    <c:v>658</c:v>
                  </c:pt>
                  <c:pt idx="659">
                    <c:v>659</c:v>
                  </c:pt>
                  <c:pt idx="660">
                    <c:v>660</c:v>
                  </c:pt>
                  <c:pt idx="661">
                    <c:v>661</c:v>
                  </c:pt>
                  <c:pt idx="662">
                    <c:v>662</c:v>
                  </c:pt>
                  <c:pt idx="663">
                    <c:v>663</c:v>
                  </c:pt>
                  <c:pt idx="664">
                    <c:v>664</c:v>
                  </c:pt>
                  <c:pt idx="665">
                    <c:v>665</c:v>
                  </c:pt>
                  <c:pt idx="666">
                    <c:v>666</c:v>
                  </c:pt>
                  <c:pt idx="667">
                    <c:v>667</c:v>
                  </c:pt>
                  <c:pt idx="668">
                    <c:v>668</c:v>
                  </c:pt>
                  <c:pt idx="669">
                    <c:v>669</c:v>
                  </c:pt>
                  <c:pt idx="670">
                    <c:v>670</c:v>
                  </c:pt>
                  <c:pt idx="671">
                    <c:v>671</c:v>
                  </c:pt>
                  <c:pt idx="672">
                    <c:v>672</c:v>
                  </c:pt>
                  <c:pt idx="673">
                    <c:v>673</c:v>
                  </c:pt>
                  <c:pt idx="674">
                    <c:v>674</c:v>
                  </c:pt>
                  <c:pt idx="675">
                    <c:v>675</c:v>
                  </c:pt>
                  <c:pt idx="676">
                    <c:v>676</c:v>
                  </c:pt>
                  <c:pt idx="677">
                    <c:v>677</c:v>
                  </c:pt>
                  <c:pt idx="678">
                    <c:v>678</c:v>
                  </c:pt>
                  <c:pt idx="679">
                    <c:v>679</c:v>
                  </c:pt>
                  <c:pt idx="680">
                    <c:v>680</c:v>
                  </c:pt>
                  <c:pt idx="681">
                    <c:v>681</c:v>
                  </c:pt>
                  <c:pt idx="682">
                    <c:v>682</c:v>
                  </c:pt>
                  <c:pt idx="683">
                    <c:v>683</c:v>
                  </c:pt>
                  <c:pt idx="684">
                    <c:v>684</c:v>
                  </c:pt>
                  <c:pt idx="685">
                    <c:v>685</c:v>
                  </c:pt>
                  <c:pt idx="686">
                    <c:v>686</c:v>
                  </c:pt>
                  <c:pt idx="687">
                    <c:v>687</c:v>
                  </c:pt>
                  <c:pt idx="688">
                    <c:v>688</c:v>
                  </c:pt>
                  <c:pt idx="689">
                    <c:v>689</c:v>
                  </c:pt>
                  <c:pt idx="690">
                    <c:v>690</c:v>
                  </c:pt>
                  <c:pt idx="691">
                    <c:v>691</c:v>
                  </c:pt>
                  <c:pt idx="692">
                    <c:v>692</c:v>
                  </c:pt>
                  <c:pt idx="693">
                    <c:v>693</c:v>
                  </c:pt>
                  <c:pt idx="694">
                    <c:v>694</c:v>
                  </c:pt>
                  <c:pt idx="695">
                    <c:v>695</c:v>
                  </c:pt>
                  <c:pt idx="696">
                    <c:v>696</c:v>
                  </c:pt>
                  <c:pt idx="697">
                    <c:v>697</c:v>
                  </c:pt>
                  <c:pt idx="698">
                    <c:v>698</c:v>
                  </c:pt>
                  <c:pt idx="699">
                    <c:v>699</c:v>
                  </c:pt>
                  <c:pt idx="700">
                    <c:v>700</c:v>
                  </c:pt>
                  <c:pt idx="701">
                    <c:v>701</c:v>
                  </c:pt>
                  <c:pt idx="702">
                    <c:v>702</c:v>
                  </c:pt>
                  <c:pt idx="703">
                    <c:v>703</c:v>
                  </c:pt>
                  <c:pt idx="704">
                    <c:v>704</c:v>
                  </c:pt>
                  <c:pt idx="705">
                    <c:v>705</c:v>
                  </c:pt>
                  <c:pt idx="706">
                    <c:v>706</c:v>
                  </c:pt>
                  <c:pt idx="707">
                    <c:v>707</c:v>
                  </c:pt>
                  <c:pt idx="708">
                    <c:v>708</c:v>
                  </c:pt>
                  <c:pt idx="709">
                    <c:v>709</c:v>
                  </c:pt>
                  <c:pt idx="710">
                    <c:v>710</c:v>
                  </c:pt>
                  <c:pt idx="711">
                    <c:v>711</c:v>
                  </c:pt>
                  <c:pt idx="712">
                    <c:v>712</c:v>
                  </c:pt>
                  <c:pt idx="713">
                    <c:v>713</c:v>
                  </c:pt>
                  <c:pt idx="714">
                    <c:v>714</c:v>
                  </c:pt>
                  <c:pt idx="715">
                    <c:v>715</c:v>
                  </c:pt>
                  <c:pt idx="716">
                    <c:v>716</c:v>
                  </c:pt>
                  <c:pt idx="717">
                    <c:v>717</c:v>
                  </c:pt>
                  <c:pt idx="718">
                    <c:v>718</c:v>
                  </c:pt>
                  <c:pt idx="719">
                    <c:v>719</c:v>
                  </c:pt>
                  <c:pt idx="720">
                    <c:v>720</c:v>
                  </c:pt>
                  <c:pt idx="721">
                    <c:v>721</c:v>
                  </c:pt>
                  <c:pt idx="722">
                    <c:v>722</c:v>
                  </c:pt>
                  <c:pt idx="723">
                    <c:v>723</c:v>
                  </c:pt>
                  <c:pt idx="724">
                    <c:v>724</c:v>
                  </c:pt>
                  <c:pt idx="725">
                    <c:v>725</c:v>
                  </c:pt>
                  <c:pt idx="726">
                    <c:v>726</c:v>
                  </c:pt>
                  <c:pt idx="727">
                    <c:v>727</c:v>
                  </c:pt>
                  <c:pt idx="728">
                    <c:v>728</c:v>
                  </c:pt>
                  <c:pt idx="729">
                    <c:v>729</c:v>
                  </c:pt>
                  <c:pt idx="730">
                    <c:v>730</c:v>
                  </c:pt>
                  <c:pt idx="731">
                    <c:v>731</c:v>
                  </c:pt>
                  <c:pt idx="732">
                    <c:v>732</c:v>
                  </c:pt>
                  <c:pt idx="733">
                    <c:v>733</c:v>
                  </c:pt>
                  <c:pt idx="734">
                    <c:v>734</c:v>
                  </c:pt>
                  <c:pt idx="735">
                    <c:v>735</c:v>
                  </c:pt>
                  <c:pt idx="736">
                    <c:v>736</c:v>
                  </c:pt>
                  <c:pt idx="737">
                    <c:v>737</c:v>
                  </c:pt>
                  <c:pt idx="738">
                    <c:v>738</c:v>
                  </c:pt>
                  <c:pt idx="739">
                    <c:v>739</c:v>
                  </c:pt>
                  <c:pt idx="740">
                    <c:v>740</c:v>
                  </c:pt>
                  <c:pt idx="741">
                    <c:v>741</c:v>
                  </c:pt>
                  <c:pt idx="742">
                    <c:v>742</c:v>
                  </c:pt>
                  <c:pt idx="743">
                    <c:v>743</c:v>
                  </c:pt>
                  <c:pt idx="744">
                    <c:v>744</c:v>
                  </c:pt>
                  <c:pt idx="745">
                    <c:v>745</c:v>
                  </c:pt>
                  <c:pt idx="746">
                    <c:v>746</c:v>
                  </c:pt>
                  <c:pt idx="747">
                    <c:v>747</c:v>
                  </c:pt>
                  <c:pt idx="748">
                    <c:v>748</c:v>
                  </c:pt>
                  <c:pt idx="749">
                    <c:v>749</c:v>
                  </c:pt>
                  <c:pt idx="750">
                    <c:v>750</c:v>
                  </c:pt>
                  <c:pt idx="751">
                    <c:v>751</c:v>
                  </c:pt>
                  <c:pt idx="752">
                    <c:v>752</c:v>
                  </c:pt>
                  <c:pt idx="753">
                    <c:v>753</c:v>
                  </c:pt>
                  <c:pt idx="754">
                    <c:v>754</c:v>
                  </c:pt>
                  <c:pt idx="755">
                    <c:v>755</c:v>
                  </c:pt>
                  <c:pt idx="756">
                    <c:v>756</c:v>
                  </c:pt>
                  <c:pt idx="757">
                    <c:v>757</c:v>
                  </c:pt>
                  <c:pt idx="758">
                    <c:v>758</c:v>
                  </c:pt>
                  <c:pt idx="759">
                    <c:v>759</c:v>
                  </c:pt>
                  <c:pt idx="760">
                    <c:v>760</c:v>
                  </c:pt>
                  <c:pt idx="761">
                    <c:v>761</c:v>
                  </c:pt>
                  <c:pt idx="762">
                    <c:v>762</c:v>
                  </c:pt>
                  <c:pt idx="763">
                    <c:v>763</c:v>
                  </c:pt>
                  <c:pt idx="764">
                    <c:v>764</c:v>
                  </c:pt>
                  <c:pt idx="765">
                    <c:v>765</c:v>
                  </c:pt>
                  <c:pt idx="766">
                    <c:v>766</c:v>
                  </c:pt>
                  <c:pt idx="767">
                    <c:v>767</c:v>
                  </c:pt>
                  <c:pt idx="768">
                    <c:v>768</c:v>
                  </c:pt>
                  <c:pt idx="769">
                    <c:v>769</c:v>
                  </c:pt>
                  <c:pt idx="770">
                    <c:v>770</c:v>
                  </c:pt>
                  <c:pt idx="771">
                    <c:v>771</c:v>
                  </c:pt>
                  <c:pt idx="772">
                    <c:v>772</c:v>
                  </c:pt>
                  <c:pt idx="773">
                    <c:v>773</c:v>
                  </c:pt>
                  <c:pt idx="774">
                    <c:v>774</c:v>
                  </c:pt>
                  <c:pt idx="775">
                    <c:v>775</c:v>
                  </c:pt>
                  <c:pt idx="776">
                    <c:v>776</c:v>
                  </c:pt>
                  <c:pt idx="777">
                    <c:v>777</c:v>
                  </c:pt>
                  <c:pt idx="778">
                    <c:v>778</c:v>
                  </c:pt>
                  <c:pt idx="779">
                    <c:v>779</c:v>
                  </c:pt>
                  <c:pt idx="780">
                    <c:v>780</c:v>
                  </c:pt>
                  <c:pt idx="781">
                    <c:v>781</c:v>
                  </c:pt>
                  <c:pt idx="782">
                    <c:v>782</c:v>
                  </c:pt>
                  <c:pt idx="783">
                    <c:v>783</c:v>
                  </c:pt>
                  <c:pt idx="784">
                    <c:v>784</c:v>
                  </c:pt>
                  <c:pt idx="785">
                    <c:v>785</c:v>
                  </c:pt>
                  <c:pt idx="786">
                    <c:v>786</c:v>
                  </c:pt>
                  <c:pt idx="787">
                    <c:v>787</c:v>
                  </c:pt>
                  <c:pt idx="788">
                    <c:v>788</c:v>
                  </c:pt>
                  <c:pt idx="789">
                    <c:v>789</c:v>
                  </c:pt>
                  <c:pt idx="790">
                    <c:v>790</c:v>
                  </c:pt>
                  <c:pt idx="791">
                    <c:v>791</c:v>
                  </c:pt>
                  <c:pt idx="792">
                    <c:v>792</c:v>
                  </c:pt>
                  <c:pt idx="793">
                    <c:v>793</c:v>
                  </c:pt>
                  <c:pt idx="794">
                    <c:v>794</c:v>
                  </c:pt>
                  <c:pt idx="795">
                    <c:v>795</c:v>
                  </c:pt>
                  <c:pt idx="796">
                    <c:v>796</c:v>
                  </c:pt>
                  <c:pt idx="797">
                    <c:v>797</c:v>
                  </c:pt>
                  <c:pt idx="798">
                    <c:v>798</c:v>
                  </c:pt>
                  <c:pt idx="799">
                    <c:v>799</c:v>
                  </c:pt>
                  <c:pt idx="800">
                    <c:v>800</c:v>
                  </c:pt>
                  <c:pt idx="801">
                    <c:v>801</c:v>
                  </c:pt>
                  <c:pt idx="802">
                    <c:v>802</c:v>
                  </c:pt>
                  <c:pt idx="803">
                    <c:v>803</c:v>
                  </c:pt>
                  <c:pt idx="804">
                    <c:v>804</c:v>
                  </c:pt>
                  <c:pt idx="805">
                    <c:v>805</c:v>
                  </c:pt>
                  <c:pt idx="806">
                    <c:v>806</c:v>
                  </c:pt>
                  <c:pt idx="807">
                    <c:v>807</c:v>
                  </c:pt>
                  <c:pt idx="808">
                    <c:v>808</c:v>
                  </c:pt>
                  <c:pt idx="809">
                    <c:v>809</c:v>
                  </c:pt>
                  <c:pt idx="810">
                    <c:v>810</c:v>
                  </c:pt>
                  <c:pt idx="811">
                    <c:v>811</c:v>
                  </c:pt>
                  <c:pt idx="812">
                    <c:v>812</c:v>
                  </c:pt>
                  <c:pt idx="813">
                    <c:v>813</c:v>
                  </c:pt>
                  <c:pt idx="814">
                    <c:v>814</c:v>
                  </c:pt>
                  <c:pt idx="815">
                    <c:v>815</c:v>
                  </c:pt>
                  <c:pt idx="816">
                    <c:v>816</c:v>
                  </c:pt>
                  <c:pt idx="817">
                    <c:v>817</c:v>
                  </c:pt>
                  <c:pt idx="818">
                    <c:v>818</c:v>
                  </c:pt>
                  <c:pt idx="819">
                    <c:v>819</c:v>
                  </c:pt>
                  <c:pt idx="820">
                    <c:v>820</c:v>
                  </c:pt>
                  <c:pt idx="821">
                    <c:v>821</c:v>
                  </c:pt>
                  <c:pt idx="822">
                    <c:v>822</c:v>
                  </c:pt>
                  <c:pt idx="823">
                    <c:v>823</c:v>
                  </c:pt>
                  <c:pt idx="824">
                    <c:v>824</c:v>
                  </c:pt>
                  <c:pt idx="825">
                    <c:v>825</c:v>
                  </c:pt>
                  <c:pt idx="826">
                    <c:v>826</c:v>
                  </c:pt>
                  <c:pt idx="827">
                    <c:v>827</c:v>
                  </c:pt>
                  <c:pt idx="828">
                    <c:v>828</c:v>
                  </c:pt>
                  <c:pt idx="829">
                    <c:v>829</c:v>
                  </c:pt>
                  <c:pt idx="830">
                    <c:v>830</c:v>
                  </c:pt>
                  <c:pt idx="831">
                    <c:v>831</c:v>
                  </c:pt>
                  <c:pt idx="832">
                    <c:v>832</c:v>
                  </c:pt>
                  <c:pt idx="833">
                    <c:v>833</c:v>
                  </c:pt>
                  <c:pt idx="834">
                    <c:v>834</c:v>
                  </c:pt>
                  <c:pt idx="835">
                    <c:v>835</c:v>
                  </c:pt>
                  <c:pt idx="836">
                    <c:v>836</c:v>
                  </c:pt>
                  <c:pt idx="837">
                    <c:v>837</c:v>
                  </c:pt>
                  <c:pt idx="838">
                    <c:v>838</c:v>
                  </c:pt>
                  <c:pt idx="839">
                    <c:v>839</c:v>
                  </c:pt>
                  <c:pt idx="840">
                    <c:v>840</c:v>
                  </c:pt>
                  <c:pt idx="841">
                    <c:v>841</c:v>
                  </c:pt>
                  <c:pt idx="842">
                    <c:v>842</c:v>
                  </c:pt>
                  <c:pt idx="843">
                    <c:v>843</c:v>
                  </c:pt>
                  <c:pt idx="844">
                    <c:v>844</c:v>
                  </c:pt>
                  <c:pt idx="845">
                    <c:v>845</c:v>
                  </c:pt>
                  <c:pt idx="846">
                    <c:v>846</c:v>
                  </c:pt>
                  <c:pt idx="847">
                    <c:v>847</c:v>
                  </c:pt>
                  <c:pt idx="848">
                    <c:v>848</c:v>
                  </c:pt>
                  <c:pt idx="849">
                    <c:v>849</c:v>
                  </c:pt>
                  <c:pt idx="850">
                    <c:v>850</c:v>
                  </c:pt>
                  <c:pt idx="851">
                    <c:v>851</c:v>
                  </c:pt>
                  <c:pt idx="852">
                    <c:v>852</c:v>
                  </c:pt>
                  <c:pt idx="853">
                    <c:v>853</c:v>
                  </c:pt>
                  <c:pt idx="854">
                    <c:v>854</c:v>
                  </c:pt>
                  <c:pt idx="855">
                    <c:v>855</c:v>
                  </c:pt>
                  <c:pt idx="856">
                    <c:v>856</c:v>
                  </c:pt>
                  <c:pt idx="857">
                    <c:v>857</c:v>
                  </c:pt>
                  <c:pt idx="858">
                    <c:v>858</c:v>
                  </c:pt>
                  <c:pt idx="859">
                    <c:v>859</c:v>
                  </c:pt>
                  <c:pt idx="860">
                    <c:v>860</c:v>
                  </c:pt>
                  <c:pt idx="861">
                    <c:v>861</c:v>
                  </c:pt>
                  <c:pt idx="862">
                    <c:v>862</c:v>
                  </c:pt>
                  <c:pt idx="863">
                    <c:v>863</c:v>
                  </c:pt>
                  <c:pt idx="864">
                    <c:v>864</c:v>
                  </c:pt>
                  <c:pt idx="865">
                    <c:v>865</c:v>
                  </c:pt>
                  <c:pt idx="866">
                    <c:v>866</c:v>
                  </c:pt>
                  <c:pt idx="867">
                    <c:v>867</c:v>
                  </c:pt>
                  <c:pt idx="868">
                    <c:v>868</c:v>
                  </c:pt>
                  <c:pt idx="869">
                    <c:v>869</c:v>
                  </c:pt>
                  <c:pt idx="870">
                    <c:v>870</c:v>
                  </c:pt>
                  <c:pt idx="871">
                    <c:v>871</c:v>
                  </c:pt>
                  <c:pt idx="872">
                    <c:v>872</c:v>
                  </c:pt>
                  <c:pt idx="873">
                    <c:v>873</c:v>
                  </c:pt>
                  <c:pt idx="874">
                    <c:v>874</c:v>
                  </c:pt>
                  <c:pt idx="875">
                    <c:v>875</c:v>
                  </c:pt>
                  <c:pt idx="876">
                    <c:v>876</c:v>
                  </c:pt>
                  <c:pt idx="877">
                    <c:v>877</c:v>
                  </c:pt>
                  <c:pt idx="878">
                    <c:v>878</c:v>
                  </c:pt>
                  <c:pt idx="879">
                    <c:v>879</c:v>
                  </c:pt>
                  <c:pt idx="880">
                    <c:v>880</c:v>
                  </c:pt>
                  <c:pt idx="881">
                    <c:v>881</c:v>
                  </c:pt>
                  <c:pt idx="882">
                    <c:v>882</c:v>
                  </c:pt>
                  <c:pt idx="883">
                    <c:v>883</c:v>
                  </c:pt>
                  <c:pt idx="884">
                    <c:v>884</c:v>
                  </c:pt>
                  <c:pt idx="885">
                    <c:v>885</c:v>
                  </c:pt>
                  <c:pt idx="886">
                    <c:v>886</c:v>
                  </c:pt>
                  <c:pt idx="887">
                    <c:v>887</c:v>
                  </c:pt>
                  <c:pt idx="888">
                    <c:v>888</c:v>
                  </c:pt>
                  <c:pt idx="889">
                    <c:v>889</c:v>
                  </c:pt>
                  <c:pt idx="890">
                    <c:v>890</c:v>
                  </c:pt>
                  <c:pt idx="891">
                    <c:v>891</c:v>
                  </c:pt>
                  <c:pt idx="892">
                    <c:v>892</c:v>
                  </c:pt>
                  <c:pt idx="893">
                    <c:v>893</c:v>
                  </c:pt>
                  <c:pt idx="894">
                    <c:v>894</c:v>
                  </c:pt>
                  <c:pt idx="895">
                    <c:v>895</c:v>
                  </c:pt>
                  <c:pt idx="896">
                    <c:v>896</c:v>
                  </c:pt>
                  <c:pt idx="897">
                    <c:v>897</c:v>
                  </c:pt>
                  <c:pt idx="898">
                    <c:v>898</c:v>
                  </c:pt>
                  <c:pt idx="899">
                    <c:v>899</c:v>
                  </c:pt>
                  <c:pt idx="900">
                    <c:v>900</c:v>
                  </c:pt>
                  <c:pt idx="901">
                    <c:v>901</c:v>
                  </c:pt>
                  <c:pt idx="902">
                    <c:v>902</c:v>
                  </c:pt>
                  <c:pt idx="903">
                    <c:v>903</c:v>
                  </c:pt>
                  <c:pt idx="904">
                    <c:v>904</c:v>
                  </c:pt>
                  <c:pt idx="905">
                    <c:v>905</c:v>
                  </c:pt>
                  <c:pt idx="906">
                    <c:v>906</c:v>
                  </c:pt>
                  <c:pt idx="907">
                    <c:v>907</c:v>
                  </c:pt>
                  <c:pt idx="908">
                    <c:v>908</c:v>
                  </c:pt>
                  <c:pt idx="909">
                    <c:v>909</c:v>
                  </c:pt>
                  <c:pt idx="910">
                    <c:v>910</c:v>
                  </c:pt>
                  <c:pt idx="911">
                    <c:v>911</c:v>
                  </c:pt>
                  <c:pt idx="912">
                    <c:v>912</c:v>
                  </c:pt>
                  <c:pt idx="913">
                    <c:v>913</c:v>
                  </c:pt>
                  <c:pt idx="914">
                    <c:v>914</c:v>
                  </c:pt>
                  <c:pt idx="915">
                    <c:v>915</c:v>
                  </c:pt>
                  <c:pt idx="916">
                    <c:v>916</c:v>
                  </c:pt>
                  <c:pt idx="917">
                    <c:v>917</c:v>
                  </c:pt>
                  <c:pt idx="918">
                    <c:v>918</c:v>
                  </c:pt>
                  <c:pt idx="919">
                    <c:v>919</c:v>
                  </c:pt>
                  <c:pt idx="920">
                    <c:v>920</c:v>
                  </c:pt>
                  <c:pt idx="921">
                    <c:v>921</c:v>
                  </c:pt>
                  <c:pt idx="922">
                    <c:v>922</c:v>
                  </c:pt>
                  <c:pt idx="923">
                    <c:v>923</c:v>
                  </c:pt>
                  <c:pt idx="924">
                    <c:v>924</c:v>
                  </c:pt>
                  <c:pt idx="925">
                    <c:v>925</c:v>
                  </c:pt>
                  <c:pt idx="926">
                    <c:v>926</c:v>
                  </c:pt>
                  <c:pt idx="927">
                    <c:v>927</c:v>
                  </c:pt>
                  <c:pt idx="928">
                    <c:v>928</c:v>
                  </c:pt>
                  <c:pt idx="929">
                    <c:v>929</c:v>
                  </c:pt>
                  <c:pt idx="930">
                    <c:v>930</c:v>
                  </c:pt>
                  <c:pt idx="931">
                    <c:v>931</c:v>
                  </c:pt>
                  <c:pt idx="932">
                    <c:v>932</c:v>
                  </c:pt>
                  <c:pt idx="933">
                    <c:v>933</c:v>
                  </c:pt>
                  <c:pt idx="934">
                    <c:v>934</c:v>
                  </c:pt>
                  <c:pt idx="935">
                    <c:v>935</c:v>
                  </c:pt>
                  <c:pt idx="936">
                    <c:v>936</c:v>
                  </c:pt>
                  <c:pt idx="937">
                    <c:v>937</c:v>
                  </c:pt>
                  <c:pt idx="938">
                    <c:v>938</c:v>
                  </c:pt>
                  <c:pt idx="939">
                    <c:v>939</c:v>
                  </c:pt>
                  <c:pt idx="940">
                    <c:v>940</c:v>
                  </c:pt>
                  <c:pt idx="941">
                    <c:v>941</c:v>
                  </c:pt>
                  <c:pt idx="942">
                    <c:v>942</c:v>
                  </c:pt>
                  <c:pt idx="943">
                    <c:v>943</c:v>
                  </c:pt>
                  <c:pt idx="944">
                    <c:v>944</c:v>
                  </c:pt>
                  <c:pt idx="945">
                    <c:v>945</c:v>
                  </c:pt>
                  <c:pt idx="946">
                    <c:v>946</c:v>
                  </c:pt>
                  <c:pt idx="947">
                    <c:v>947</c:v>
                  </c:pt>
                  <c:pt idx="948">
                    <c:v>948</c:v>
                  </c:pt>
                  <c:pt idx="949">
                    <c:v>949</c:v>
                  </c:pt>
                  <c:pt idx="950">
                    <c:v>950</c:v>
                  </c:pt>
                  <c:pt idx="951">
                    <c:v>951</c:v>
                  </c:pt>
                  <c:pt idx="952">
                    <c:v>952</c:v>
                  </c:pt>
                  <c:pt idx="953">
                    <c:v>953</c:v>
                  </c:pt>
                  <c:pt idx="954">
                    <c:v>954</c:v>
                  </c:pt>
                  <c:pt idx="955">
                    <c:v>955</c:v>
                  </c:pt>
                  <c:pt idx="956">
                    <c:v>956</c:v>
                  </c:pt>
                  <c:pt idx="957">
                    <c:v>957</c:v>
                  </c:pt>
                  <c:pt idx="958">
                    <c:v>958</c:v>
                  </c:pt>
                  <c:pt idx="959">
                    <c:v>959</c:v>
                  </c:pt>
                  <c:pt idx="960">
                    <c:v>960</c:v>
                  </c:pt>
                  <c:pt idx="961">
                    <c:v>961</c:v>
                  </c:pt>
                  <c:pt idx="962">
                    <c:v>962</c:v>
                  </c:pt>
                  <c:pt idx="963">
                    <c:v>963</c:v>
                  </c:pt>
                  <c:pt idx="964">
                    <c:v>964</c:v>
                  </c:pt>
                  <c:pt idx="965">
                    <c:v>965</c:v>
                  </c:pt>
                  <c:pt idx="966">
                    <c:v>966</c:v>
                  </c:pt>
                  <c:pt idx="967">
                    <c:v>967</c:v>
                  </c:pt>
                  <c:pt idx="968">
                    <c:v>968</c:v>
                  </c:pt>
                  <c:pt idx="969">
                    <c:v>969</c:v>
                  </c:pt>
                  <c:pt idx="970">
                    <c:v>970</c:v>
                  </c:pt>
                  <c:pt idx="971">
                    <c:v>971</c:v>
                  </c:pt>
                  <c:pt idx="972">
                    <c:v>972</c:v>
                  </c:pt>
                  <c:pt idx="973">
                    <c:v>973</c:v>
                  </c:pt>
                  <c:pt idx="974">
                    <c:v>974</c:v>
                  </c:pt>
                  <c:pt idx="975">
                    <c:v>975</c:v>
                  </c:pt>
                  <c:pt idx="976">
                    <c:v>976</c:v>
                  </c:pt>
                  <c:pt idx="977">
                    <c:v>977</c:v>
                  </c:pt>
                  <c:pt idx="978">
                    <c:v>978</c:v>
                  </c:pt>
                  <c:pt idx="979">
                    <c:v>979</c:v>
                  </c:pt>
                  <c:pt idx="980">
                    <c:v>980</c:v>
                  </c:pt>
                  <c:pt idx="981">
                    <c:v>981</c:v>
                  </c:pt>
                  <c:pt idx="982">
                    <c:v>982</c:v>
                  </c:pt>
                  <c:pt idx="983">
                    <c:v>983</c:v>
                  </c:pt>
                  <c:pt idx="984">
                    <c:v>984</c:v>
                  </c:pt>
                  <c:pt idx="985">
                    <c:v>985</c:v>
                  </c:pt>
                  <c:pt idx="986">
                    <c:v>986</c:v>
                  </c:pt>
                  <c:pt idx="987">
                    <c:v>987</c:v>
                  </c:pt>
                  <c:pt idx="988">
                    <c:v>988</c:v>
                  </c:pt>
                  <c:pt idx="989">
                    <c:v>989</c:v>
                  </c:pt>
                  <c:pt idx="990">
                    <c:v>990</c:v>
                  </c:pt>
                  <c:pt idx="991">
                    <c:v>991</c:v>
                  </c:pt>
                  <c:pt idx="992">
                    <c:v>992</c:v>
                  </c:pt>
                  <c:pt idx="993">
                    <c:v>993</c:v>
                  </c:pt>
                  <c:pt idx="994">
                    <c:v>994</c:v>
                  </c:pt>
                  <c:pt idx="995">
                    <c:v>995</c:v>
                  </c:pt>
                  <c:pt idx="996">
                    <c:v>996</c:v>
                  </c:pt>
                  <c:pt idx="997">
                    <c:v>997</c:v>
                  </c:pt>
                  <c:pt idx="998">
                    <c:v>998</c:v>
                  </c:pt>
                  <c:pt idx="999">
                    <c:v>999</c:v>
                  </c:pt>
                  <c:pt idx="1000">
                    <c:v>1000</c:v>
                  </c:pt>
                  <c:pt idx="1001">
                    <c:v>1001</c:v>
                  </c:pt>
                  <c:pt idx="1002">
                    <c:v>1002</c:v>
                  </c:pt>
                  <c:pt idx="1003">
                    <c:v>1003</c:v>
                  </c:pt>
                  <c:pt idx="1004">
                    <c:v>1004</c:v>
                  </c:pt>
                  <c:pt idx="1005">
                    <c:v>1005</c:v>
                  </c:pt>
                  <c:pt idx="1006">
                    <c:v>1006</c:v>
                  </c:pt>
                  <c:pt idx="1007">
                    <c:v>1007</c:v>
                  </c:pt>
                  <c:pt idx="1008">
                    <c:v>1008</c:v>
                  </c:pt>
                  <c:pt idx="1009">
                    <c:v>1009</c:v>
                  </c:pt>
                  <c:pt idx="1010">
                    <c:v>1010</c:v>
                  </c:pt>
                  <c:pt idx="1011">
                    <c:v>1011</c:v>
                  </c:pt>
                  <c:pt idx="1012">
                    <c:v>1012</c:v>
                  </c:pt>
                  <c:pt idx="1013">
                    <c:v>1013</c:v>
                  </c:pt>
                  <c:pt idx="1014">
                    <c:v>1014</c:v>
                  </c:pt>
                  <c:pt idx="1015">
                    <c:v>1015</c:v>
                  </c:pt>
                  <c:pt idx="1016">
                    <c:v>1016</c:v>
                  </c:pt>
                  <c:pt idx="1017">
                    <c:v>1017</c:v>
                  </c:pt>
                  <c:pt idx="1018">
                    <c:v>1018</c:v>
                  </c:pt>
                  <c:pt idx="1019">
                    <c:v>1019</c:v>
                  </c:pt>
                  <c:pt idx="1020">
                    <c:v>1020</c:v>
                  </c:pt>
                  <c:pt idx="1021">
                    <c:v>1021</c:v>
                  </c:pt>
                  <c:pt idx="1022">
                    <c:v>1022</c:v>
                  </c:pt>
                  <c:pt idx="1023">
                    <c:v>1023</c:v>
                  </c:pt>
                  <c:pt idx="1024">
                    <c:v>1024</c:v>
                  </c:pt>
                  <c:pt idx="1025">
                    <c:v>1025</c:v>
                  </c:pt>
                  <c:pt idx="1026">
                    <c:v>1026</c:v>
                  </c:pt>
                  <c:pt idx="1027">
                    <c:v>1027</c:v>
                  </c:pt>
                  <c:pt idx="1028">
                    <c:v>1028</c:v>
                  </c:pt>
                  <c:pt idx="1029">
                    <c:v>1029</c:v>
                  </c:pt>
                  <c:pt idx="1030">
                    <c:v>1030</c:v>
                  </c:pt>
                  <c:pt idx="1031">
                    <c:v>1031</c:v>
                  </c:pt>
                  <c:pt idx="1032">
                    <c:v>1032</c:v>
                  </c:pt>
                  <c:pt idx="1033">
                    <c:v>1033</c:v>
                  </c:pt>
                  <c:pt idx="1034">
                    <c:v>1034</c:v>
                  </c:pt>
                  <c:pt idx="1035">
                    <c:v>1035</c:v>
                  </c:pt>
                  <c:pt idx="1036">
                    <c:v>1036</c:v>
                  </c:pt>
                  <c:pt idx="1037">
                    <c:v>1037</c:v>
                  </c:pt>
                  <c:pt idx="1038">
                    <c:v>1038</c:v>
                  </c:pt>
                  <c:pt idx="1039">
                    <c:v>1039</c:v>
                  </c:pt>
                  <c:pt idx="1040">
                    <c:v>1040</c:v>
                  </c:pt>
                  <c:pt idx="1041">
                    <c:v>1041</c:v>
                  </c:pt>
                  <c:pt idx="1042">
                    <c:v>1042</c:v>
                  </c:pt>
                  <c:pt idx="1043">
                    <c:v>1043</c:v>
                  </c:pt>
                  <c:pt idx="1044">
                    <c:v>1044</c:v>
                  </c:pt>
                  <c:pt idx="1045">
                    <c:v>1045</c:v>
                  </c:pt>
                  <c:pt idx="1046">
                    <c:v>1046</c:v>
                  </c:pt>
                  <c:pt idx="1047">
                    <c:v>1047</c:v>
                  </c:pt>
                  <c:pt idx="1048">
                    <c:v>1048</c:v>
                  </c:pt>
                  <c:pt idx="1049">
                    <c:v>1049</c:v>
                  </c:pt>
                  <c:pt idx="1050">
                    <c:v>1050</c:v>
                  </c:pt>
                  <c:pt idx="1051">
                    <c:v>1051</c:v>
                  </c:pt>
                  <c:pt idx="1052">
                    <c:v>1052</c:v>
                  </c:pt>
                  <c:pt idx="1053">
                    <c:v>1053</c:v>
                  </c:pt>
                  <c:pt idx="1054">
                    <c:v>1054</c:v>
                  </c:pt>
                  <c:pt idx="1055">
                    <c:v>1055</c:v>
                  </c:pt>
                  <c:pt idx="1056">
                    <c:v>1056</c:v>
                  </c:pt>
                  <c:pt idx="1057">
                    <c:v>1057</c:v>
                  </c:pt>
                  <c:pt idx="1058">
                    <c:v>1058</c:v>
                  </c:pt>
                  <c:pt idx="1059">
                    <c:v>1059</c:v>
                  </c:pt>
                  <c:pt idx="1060">
                    <c:v>1060</c:v>
                  </c:pt>
                  <c:pt idx="1061">
                    <c:v>1061</c:v>
                  </c:pt>
                  <c:pt idx="1062">
                    <c:v>1062</c:v>
                  </c:pt>
                  <c:pt idx="1063">
                    <c:v>1063</c:v>
                  </c:pt>
                  <c:pt idx="1064">
                    <c:v>1064</c:v>
                  </c:pt>
                  <c:pt idx="1065">
                    <c:v>1065</c:v>
                  </c:pt>
                  <c:pt idx="1066">
                    <c:v>1066</c:v>
                  </c:pt>
                  <c:pt idx="1067">
                    <c:v>1067</c:v>
                  </c:pt>
                  <c:pt idx="1068">
                    <c:v>1068</c:v>
                  </c:pt>
                  <c:pt idx="1069">
                    <c:v>1069</c:v>
                  </c:pt>
                  <c:pt idx="1070">
                    <c:v>1070</c:v>
                  </c:pt>
                  <c:pt idx="1071">
                    <c:v>1071</c:v>
                  </c:pt>
                  <c:pt idx="1072">
                    <c:v>1072</c:v>
                  </c:pt>
                  <c:pt idx="1073">
                    <c:v>1073</c:v>
                  </c:pt>
                  <c:pt idx="1074">
                    <c:v>1074</c:v>
                  </c:pt>
                  <c:pt idx="1075">
                    <c:v>1075</c:v>
                  </c:pt>
                  <c:pt idx="1076">
                    <c:v>1076</c:v>
                  </c:pt>
                  <c:pt idx="1077">
                    <c:v>1077</c:v>
                  </c:pt>
                  <c:pt idx="1078">
                    <c:v>1078</c:v>
                  </c:pt>
                  <c:pt idx="1079">
                    <c:v>1079</c:v>
                  </c:pt>
                  <c:pt idx="1080">
                    <c:v>1080</c:v>
                  </c:pt>
                  <c:pt idx="1081">
                    <c:v>1081</c:v>
                  </c:pt>
                  <c:pt idx="1082">
                    <c:v>1082</c:v>
                  </c:pt>
                  <c:pt idx="1083">
                    <c:v>1083</c:v>
                  </c:pt>
                  <c:pt idx="1084">
                    <c:v>1084</c:v>
                  </c:pt>
                  <c:pt idx="1085">
                    <c:v>1085</c:v>
                  </c:pt>
                  <c:pt idx="1086">
                    <c:v>1086</c:v>
                  </c:pt>
                  <c:pt idx="1087">
                    <c:v>1087</c:v>
                  </c:pt>
                  <c:pt idx="1088">
                    <c:v>1088</c:v>
                  </c:pt>
                  <c:pt idx="1089">
                    <c:v>1089</c:v>
                  </c:pt>
                  <c:pt idx="1090">
                    <c:v>1090</c:v>
                  </c:pt>
                  <c:pt idx="1091">
                    <c:v>1091</c:v>
                  </c:pt>
                  <c:pt idx="1092">
                    <c:v>1092</c:v>
                  </c:pt>
                  <c:pt idx="1093">
                    <c:v>1093</c:v>
                  </c:pt>
                  <c:pt idx="1094">
                    <c:v>1094</c:v>
                  </c:pt>
                  <c:pt idx="1095">
                    <c:v>1095</c:v>
                  </c:pt>
                  <c:pt idx="1096">
                    <c:v>1096</c:v>
                  </c:pt>
                  <c:pt idx="1097">
                    <c:v>1097</c:v>
                  </c:pt>
                  <c:pt idx="1098">
                    <c:v>1098</c:v>
                  </c:pt>
                  <c:pt idx="1099">
                    <c:v>1099</c:v>
                  </c:pt>
                  <c:pt idx="1100">
                    <c:v>1100</c:v>
                  </c:pt>
                  <c:pt idx="1101">
                    <c:v>1101</c:v>
                  </c:pt>
                  <c:pt idx="1102">
                    <c:v>1102</c:v>
                  </c:pt>
                  <c:pt idx="1103">
                    <c:v>1103</c:v>
                  </c:pt>
                  <c:pt idx="1104">
                    <c:v>1104</c:v>
                  </c:pt>
                  <c:pt idx="1105">
                    <c:v>1105</c:v>
                  </c:pt>
                  <c:pt idx="1106">
                    <c:v>1106</c:v>
                  </c:pt>
                  <c:pt idx="1107">
                    <c:v>1107</c:v>
                  </c:pt>
                  <c:pt idx="1108">
                    <c:v>1108</c:v>
                  </c:pt>
                  <c:pt idx="1109">
                    <c:v>1109</c:v>
                  </c:pt>
                  <c:pt idx="1110">
                    <c:v>1110</c:v>
                  </c:pt>
                  <c:pt idx="1111">
                    <c:v>1111</c:v>
                  </c:pt>
                  <c:pt idx="1112">
                    <c:v>1112</c:v>
                  </c:pt>
                  <c:pt idx="1113">
                    <c:v>1113</c:v>
                  </c:pt>
                  <c:pt idx="1114">
                    <c:v>1114</c:v>
                  </c:pt>
                  <c:pt idx="1115">
                    <c:v>1115</c:v>
                  </c:pt>
                  <c:pt idx="1116">
                    <c:v>1116</c:v>
                  </c:pt>
                  <c:pt idx="1117">
                    <c:v>1117</c:v>
                  </c:pt>
                  <c:pt idx="1118">
                    <c:v>1118</c:v>
                  </c:pt>
                  <c:pt idx="1119">
                    <c:v>1119</c:v>
                  </c:pt>
                  <c:pt idx="1120">
                    <c:v>1120</c:v>
                  </c:pt>
                  <c:pt idx="1121">
                    <c:v>1121</c:v>
                  </c:pt>
                  <c:pt idx="1122">
                    <c:v>1122</c:v>
                  </c:pt>
                  <c:pt idx="1123">
                    <c:v>1123</c:v>
                  </c:pt>
                  <c:pt idx="1124">
                    <c:v>1124</c:v>
                  </c:pt>
                  <c:pt idx="1125">
                    <c:v>1125</c:v>
                  </c:pt>
                  <c:pt idx="1126">
                    <c:v>1126</c:v>
                  </c:pt>
                  <c:pt idx="1127">
                    <c:v>1127</c:v>
                  </c:pt>
                  <c:pt idx="1128">
                    <c:v>1128</c:v>
                  </c:pt>
                  <c:pt idx="1129">
                    <c:v>1129</c:v>
                  </c:pt>
                  <c:pt idx="1130">
                    <c:v>1130</c:v>
                  </c:pt>
                  <c:pt idx="1131">
                    <c:v>1131</c:v>
                  </c:pt>
                  <c:pt idx="1132">
                    <c:v>1132</c:v>
                  </c:pt>
                  <c:pt idx="1133">
                    <c:v>1133</c:v>
                  </c:pt>
                  <c:pt idx="1134">
                    <c:v>1134</c:v>
                  </c:pt>
                  <c:pt idx="1135">
                    <c:v>1135</c:v>
                  </c:pt>
                  <c:pt idx="1136">
                    <c:v>1136</c:v>
                  </c:pt>
                  <c:pt idx="1137">
                    <c:v>1137</c:v>
                  </c:pt>
                  <c:pt idx="1138">
                    <c:v>1138</c:v>
                  </c:pt>
                  <c:pt idx="1139">
                    <c:v>1139</c:v>
                  </c:pt>
                  <c:pt idx="1140">
                    <c:v>1140</c:v>
                  </c:pt>
                  <c:pt idx="1141">
                    <c:v>1141</c:v>
                  </c:pt>
                  <c:pt idx="1142">
                    <c:v>1142</c:v>
                  </c:pt>
                  <c:pt idx="1143">
                    <c:v>1143</c:v>
                  </c:pt>
                  <c:pt idx="1144">
                    <c:v>1144</c:v>
                  </c:pt>
                  <c:pt idx="1145">
                    <c:v>1145</c:v>
                  </c:pt>
                  <c:pt idx="1146">
                    <c:v>1146</c:v>
                  </c:pt>
                  <c:pt idx="1147">
                    <c:v>1147</c:v>
                  </c:pt>
                  <c:pt idx="1148">
                    <c:v>1148</c:v>
                  </c:pt>
                  <c:pt idx="1149">
                    <c:v>1149</c:v>
                  </c:pt>
                  <c:pt idx="1150">
                    <c:v>1150</c:v>
                  </c:pt>
                  <c:pt idx="1151">
                    <c:v>1151</c:v>
                  </c:pt>
                  <c:pt idx="1152">
                    <c:v>1152</c:v>
                  </c:pt>
                  <c:pt idx="1153">
                    <c:v>1153</c:v>
                  </c:pt>
                  <c:pt idx="1154">
                    <c:v>1154</c:v>
                  </c:pt>
                  <c:pt idx="1155">
                    <c:v>1155</c:v>
                  </c:pt>
                  <c:pt idx="1156">
                    <c:v>1156</c:v>
                  </c:pt>
                  <c:pt idx="1157">
                    <c:v>1157</c:v>
                  </c:pt>
                  <c:pt idx="1158">
                    <c:v>1158</c:v>
                  </c:pt>
                  <c:pt idx="1159">
                    <c:v>1159</c:v>
                  </c:pt>
                  <c:pt idx="1160">
                    <c:v>1160</c:v>
                  </c:pt>
                  <c:pt idx="1161">
                    <c:v>1161</c:v>
                  </c:pt>
                  <c:pt idx="1162">
                    <c:v>1162</c:v>
                  </c:pt>
                  <c:pt idx="1163">
                    <c:v>1163</c:v>
                  </c:pt>
                  <c:pt idx="1164">
                    <c:v>1164</c:v>
                  </c:pt>
                  <c:pt idx="1165">
                    <c:v>1165</c:v>
                  </c:pt>
                  <c:pt idx="1166">
                    <c:v>1166</c:v>
                  </c:pt>
                  <c:pt idx="1167">
                    <c:v>1167</c:v>
                  </c:pt>
                  <c:pt idx="1168">
                    <c:v>1168</c:v>
                  </c:pt>
                  <c:pt idx="1169">
                    <c:v>1169</c:v>
                  </c:pt>
                  <c:pt idx="1170">
                    <c:v>1170</c:v>
                  </c:pt>
                  <c:pt idx="1171">
                    <c:v>1171</c:v>
                  </c:pt>
                  <c:pt idx="1172">
                    <c:v>1172</c:v>
                  </c:pt>
                  <c:pt idx="1173">
                    <c:v>1173</c:v>
                  </c:pt>
                  <c:pt idx="1174">
                    <c:v>1174</c:v>
                  </c:pt>
                  <c:pt idx="1175">
                    <c:v>1175</c:v>
                  </c:pt>
                  <c:pt idx="1176">
                    <c:v>1176</c:v>
                  </c:pt>
                  <c:pt idx="1177">
                    <c:v>1177</c:v>
                  </c:pt>
                  <c:pt idx="1178">
                    <c:v>1178</c:v>
                  </c:pt>
                  <c:pt idx="1179">
                    <c:v>1179</c:v>
                  </c:pt>
                  <c:pt idx="1180">
                    <c:v>1180</c:v>
                  </c:pt>
                  <c:pt idx="1181">
                    <c:v>1181</c:v>
                  </c:pt>
                  <c:pt idx="1182">
                    <c:v>1182</c:v>
                  </c:pt>
                  <c:pt idx="1183">
                    <c:v>1183</c:v>
                  </c:pt>
                  <c:pt idx="1184">
                    <c:v>1184</c:v>
                  </c:pt>
                  <c:pt idx="1185">
                    <c:v>1185</c:v>
                  </c:pt>
                  <c:pt idx="1186">
                    <c:v>1186</c:v>
                  </c:pt>
                  <c:pt idx="1187">
                    <c:v>1187</c:v>
                  </c:pt>
                  <c:pt idx="1188">
                    <c:v>1188</c:v>
                  </c:pt>
                  <c:pt idx="1189">
                    <c:v>1189</c:v>
                  </c:pt>
                  <c:pt idx="1190">
                    <c:v>1190</c:v>
                  </c:pt>
                  <c:pt idx="1191">
                    <c:v>1191</c:v>
                  </c:pt>
                  <c:pt idx="1192">
                    <c:v>1192</c:v>
                  </c:pt>
                  <c:pt idx="1193">
                    <c:v>1193</c:v>
                  </c:pt>
                  <c:pt idx="1194">
                    <c:v>1194</c:v>
                  </c:pt>
                  <c:pt idx="1195">
                    <c:v>1195</c:v>
                  </c:pt>
                  <c:pt idx="1196">
                    <c:v>1196</c:v>
                  </c:pt>
                  <c:pt idx="1197">
                    <c:v>1197</c:v>
                  </c:pt>
                  <c:pt idx="1198">
                    <c:v>1198</c:v>
                  </c:pt>
                  <c:pt idx="1199">
                    <c:v>1199</c:v>
                  </c:pt>
                  <c:pt idx="1200">
                    <c:v>1200</c:v>
                  </c:pt>
                  <c:pt idx="1201">
                    <c:v>1201</c:v>
                  </c:pt>
                  <c:pt idx="1202">
                    <c:v>1202</c:v>
                  </c:pt>
                  <c:pt idx="1203">
                    <c:v>1203</c:v>
                  </c:pt>
                  <c:pt idx="1204">
                    <c:v>1204</c:v>
                  </c:pt>
                  <c:pt idx="1205">
                    <c:v>1205</c:v>
                  </c:pt>
                  <c:pt idx="1206">
                    <c:v>1206</c:v>
                  </c:pt>
                  <c:pt idx="1207">
                    <c:v>1207</c:v>
                  </c:pt>
                  <c:pt idx="1208">
                    <c:v>1208</c:v>
                  </c:pt>
                  <c:pt idx="1209">
                    <c:v>1209</c:v>
                  </c:pt>
                  <c:pt idx="1210">
                    <c:v>1210</c:v>
                  </c:pt>
                  <c:pt idx="1211">
                    <c:v>1211</c:v>
                  </c:pt>
                  <c:pt idx="1212">
                    <c:v>1212</c:v>
                  </c:pt>
                  <c:pt idx="1213">
                    <c:v>1213</c:v>
                  </c:pt>
                  <c:pt idx="1214">
                    <c:v>1214</c:v>
                  </c:pt>
                  <c:pt idx="1215">
                    <c:v>1215</c:v>
                  </c:pt>
                  <c:pt idx="1216">
                    <c:v>1216</c:v>
                  </c:pt>
                  <c:pt idx="1217">
                    <c:v>1217</c:v>
                  </c:pt>
                  <c:pt idx="1218">
                    <c:v>1218</c:v>
                  </c:pt>
                  <c:pt idx="1219">
                    <c:v>1219</c:v>
                  </c:pt>
                  <c:pt idx="1220">
                    <c:v>1220</c:v>
                  </c:pt>
                  <c:pt idx="1221">
                    <c:v>1221</c:v>
                  </c:pt>
                  <c:pt idx="1222">
                    <c:v>1222</c:v>
                  </c:pt>
                  <c:pt idx="1223">
                    <c:v>1223</c:v>
                  </c:pt>
                  <c:pt idx="1224">
                    <c:v>1224</c:v>
                  </c:pt>
                  <c:pt idx="1225">
                    <c:v>1225</c:v>
                  </c:pt>
                  <c:pt idx="1226">
                    <c:v>1226</c:v>
                  </c:pt>
                  <c:pt idx="1227">
                    <c:v>1227</c:v>
                  </c:pt>
                  <c:pt idx="1228">
                    <c:v>1228</c:v>
                  </c:pt>
                  <c:pt idx="1229">
                    <c:v>1229</c:v>
                  </c:pt>
                  <c:pt idx="1230">
                    <c:v>1230</c:v>
                  </c:pt>
                  <c:pt idx="1231">
                    <c:v>1231</c:v>
                  </c:pt>
                  <c:pt idx="1232">
                    <c:v>1232</c:v>
                  </c:pt>
                  <c:pt idx="1233">
                    <c:v>1233</c:v>
                  </c:pt>
                  <c:pt idx="1234">
                    <c:v>1234</c:v>
                  </c:pt>
                  <c:pt idx="1235">
                    <c:v>1235</c:v>
                  </c:pt>
                  <c:pt idx="1236">
                    <c:v>1236</c:v>
                  </c:pt>
                  <c:pt idx="1237">
                    <c:v>1237</c:v>
                  </c:pt>
                  <c:pt idx="1238">
                    <c:v>1238</c:v>
                  </c:pt>
                  <c:pt idx="1239">
                    <c:v>1239</c:v>
                  </c:pt>
                  <c:pt idx="1240">
                    <c:v>1240</c:v>
                  </c:pt>
                  <c:pt idx="1241">
                    <c:v>1241</c:v>
                  </c:pt>
                  <c:pt idx="1242">
                    <c:v>1242</c:v>
                  </c:pt>
                  <c:pt idx="1243">
                    <c:v>1243</c:v>
                  </c:pt>
                  <c:pt idx="1244">
                    <c:v>1244</c:v>
                  </c:pt>
                  <c:pt idx="1245">
                    <c:v>1245</c:v>
                  </c:pt>
                  <c:pt idx="1246">
                    <c:v>1246</c:v>
                  </c:pt>
                  <c:pt idx="1247">
                    <c:v>1247</c:v>
                  </c:pt>
                  <c:pt idx="1248">
                    <c:v>1248</c:v>
                  </c:pt>
                  <c:pt idx="1249">
                    <c:v>1249</c:v>
                  </c:pt>
                  <c:pt idx="1250">
                    <c:v>1250</c:v>
                  </c:pt>
                  <c:pt idx="1251">
                    <c:v>1251</c:v>
                  </c:pt>
                  <c:pt idx="1252">
                    <c:v>1252</c:v>
                  </c:pt>
                  <c:pt idx="1253">
                    <c:v>1253</c:v>
                  </c:pt>
                  <c:pt idx="1254">
                    <c:v>1254</c:v>
                  </c:pt>
                  <c:pt idx="1255">
                    <c:v>1255</c:v>
                  </c:pt>
                  <c:pt idx="1256">
                    <c:v>1256</c:v>
                  </c:pt>
                  <c:pt idx="1257">
                    <c:v>1257</c:v>
                  </c:pt>
                  <c:pt idx="1258">
                    <c:v>1258</c:v>
                  </c:pt>
                  <c:pt idx="1259">
                    <c:v>1259</c:v>
                  </c:pt>
                  <c:pt idx="1260">
                    <c:v>1260</c:v>
                  </c:pt>
                  <c:pt idx="1261">
                    <c:v>1261</c:v>
                  </c:pt>
                  <c:pt idx="1262">
                    <c:v>1262</c:v>
                  </c:pt>
                  <c:pt idx="1263">
                    <c:v>1263</c:v>
                  </c:pt>
                  <c:pt idx="1264">
                    <c:v>1264</c:v>
                  </c:pt>
                  <c:pt idx="1265">
                    <c:v>1265</c:v>
                  </c:pt>
                  <c:pt idx="1266">
                    <c:v>1266</c:v>
                  </c:pt>
                  <c:pt idx="1267">
                    <c:v>1267</c:v>
                  </c:pt>
                  <c:pt idx="1268">
                    <c:v>1268</c:v>
                  </c:pt>
                  <c:pt idx="1269">
                    <c:v>1269</c:v>
                  </c:pt>
                  <c:pt idx="1270">
                    <c:v>1270</c:v>
                  </c:pt>
                  <c:pt idx="1271">
                    <c:v>1271</c:v>
                  </c:pt>
                  <c:pt idx="1272">
                    <c:v>1272</c:v>
                  </c:pt>
                  <c:pt idx="1273">
                    <c:v>1273</c:v>
                  </c:pt>
                  <c:pt idx="1274">
                    <c:v>1274</c:v>
                  </c:pt>
                  <c:pt idx="1275">
                    <c:v>1275</c:v>
                  </c:pt>
                  <c:pt idx="1276">
                    <c:v>1276</c:v>
                  </c:pt>
                  <c:pt idx="1277">
                    <c:v>1277</c:v>
                  </c:pt>
                  <c:pt idx="1278">
                    <c:v>1278</c:v>
                  </c:pt>
                  <c:pt idx="1279">
                    <c:v>1279</c:v>
                  </c:pt>
                  <c:pt idx="1280">
                    <c:v>1280</c:v>
                  </c:pt>
                  <c:pt idx="1281">
                    <c:v>1281</c:v>
                  </c:pt>
                  <c:pt idx="1282">
                    <c:v>1282</c:v>
                  </c:pt>
                  <c:pt idx="1283">
                    <c:v>1283</c:v>
                  </c:pt>
                  <c:pt idx="1284">
                    <c:v>1284</c:v>
                  </c:pt>
                  <c:pt idx="1285">
                    <c:v>1285</c:v>
                  </c:pt>
                  <c:pt idx="1286">
                    <c:v>1286</c:v>
                  </c:pt>
                  <c:pt idx="1287">
                    <c:v>1287</c:v>
                  </c:pt>
                  <c:pt idx="1288">
                    <c:v>1288</c:v>
                  </c:pt>
                  <c:pt idx="1289">
                    <c:v>1289</c:v>
                  </c:pt>
                  <c:pt idx="1290">
                    <c:v>1290</c:v>
                  </c:pt>
                  <c:pt idx="1291">
                    <c:v>1291</c:v>
                  </c:pt>
                  <c:pt idx="1292">
                    <c:v>1292</c:v>
                  </c:pt>
                  <c:pt idx="1293">
                    <c:v>1293</c:v>
                  </c:pt>
                  <c:pt idx="1294">
                    <c:v>1294</c:v>
                  </c:pt>
                  <c:pt idx="1295">
                    <c:v>1295</c:v>
                  </c:pt>
                  <c:pt idx="1296">
                    <c:v>1296</c:v>
                  </c:pt>
                  <c:pt idx="1297">
                    <c:v>1297</c:v>
                  </c:pt>
                  <c:pt idx="1298">
                    <c:v>1298</c:v>
                  </c:pt>
                  <c:pt idx="1299">
                    <c:v>1299</c:v>
                  </c:pt>
                  <c:pt idx="1300">
                    <c:v>1300</c:v>
                  </c:pt>
                  <c:pt idx="1301">
                    <c:v>1301</c:v>
                  </c:pt>
                  <c:pt idx="1302">
                    <c:v>1302</c:v>
                  </c:pt>
                  <c:pt idx="1303">
                    <c:v>1303</c:v>
                  </c:pt>
                  <c:pt idx="1304">
                    <c:v>1304</c:v>
                  </c:pt>
                  <c:pt idx="1305">
                    <c:v>1305</c:v>
                  </c:pt>
                  <c:pt idx="1306">
                    <c:v>1306</c:v>
                  </c:pt>
                  <c:pt idx="1307">
                    <c:v>1307</c:v>
                  </c:pt>
                  <c:pt idx="1308">
                    <c:v>1308</c:v>
                  </c:pt>
                  <c:pt idx="1309">
                    <c:v>1309</c:v>
                  </c:pt>
                  <c:pt idx="1310">
                    <c:v>1310</c:v>
                  </c:pt>
                  <c:pt idx="1311">
                    <c:v>1311</c:v>
                  </c:pt>
                  <c:pt idx="1312">
                    <c:v>1312</c:v>
                  </c:pt>
                  <c:pt idx="1313">
                    <c:v>1313</c:v>
                  </c:pt>
                  <c:pt idx="1314">
                    <c:v>1314</c:v>
                  </c:pt>
                  <c:pt idx="1315">
                    <c:v>1315</c:v>
                  </c:pt>
                  <c:pt idx="1316">
                    <c:v>1316</c:v>
                  </c:pt>
                  <c:pt idx="1317">
                    <c:v>1317</c:v>
                  </c:pt>
                  <c:pt idx="1318">
                    <c:v>1318</c:v>
                  </c:pt>
                  <c:pt idx="1319">
                    <c:v>1319</c:v>
                  </c:pt>
                  <c:pt idx="1320">
                    <c:v>1320</c:v>
                  </c:pt>
                  <c:pt idx="1321">
                    <c:v>1321</c:v>
                  </c:pt>
                  <c:pt idx="1322">
                    <c:v>1322</c:v>
                  </c:pt>
                  <c:pt idx="1323">
                    <c:v>1323</c:v>
                  </c:pt>
                  <c:pt idx="1324">
                    <c:v>1324</c:v>
                  </c:pt>
                  <c:pt idx="1325">
                    <c:v>1325</c:v>
                  </c:pt>
                  <c:pt idx="1326">
                    <c:v>1326</c:v>
                  </c:pt>
                  <c:pt idx="1327">
                    <c:v>1327</c:v>
                  </c:pt>
                  <c:pt idx="1328">
                    <c:v>1328</c:v>
                  </c:pt>
                  <c:pt idx="1329">
                    <c:v>1329</c:v>
                  </c:pt>
                  <c:pt idx="1330">
                    <c:v>1330</c:v>
                  </c:pt>
                  <c:pt idx="1331">
                    <c:v>1331</c:v>
                  </c:pt>
                  <c:pt idx="1332">
                    <c:v>1332</c:v>
                  </c:pt>
                  <c:pt idx="1333">
                    <c:v>1333</c:v>
                  </c:pt>
                  <c:pt idx="1334">
                    <c:v>1334</c:v>
                  </c:pt>
                  <c:pt idx="1335">
                    <c:v>1335</c:v>
                  </c:pt>
                  <c:pt idx="1336">
                    <c:v>1336</c:v>
                  </c:pt>
                  <c:pt idx="1337">
                    <c:v>1337</c:v>
                  </c:pt>
                  <c:pt idx="1338">
                    <c:v>1338</c:v>
                  </c:pt>
                  <c:pt idx="1339">
                    <c:v>1339</c:v>
                  </c:pt>
                  <c:pt idx="1340">
                    <c:v>1340</c:v>
                  </c:pt>
                  <c:pt idx="1341">
                    <c:v>1341</c:v>
                  </c:pt>
                  <c:pt idx="1342">
                    <c:v>1342</c:v>
                  </c:pt>
                  <c:pt idx="1343">
                    <c:v>1343</c:v>
                  </c:pt>
                  <c:pt idx="1344">
                    <c:v>1344</c:v>
                  </c:pt>
                  <c:pt idx="1345">
                    <c:v>1345</c:v>
                  </c:pt>
                  <c:pt idx="1346">
                    <c:v>1346</c:v>
                  </c:pt>
                  <c:pt idx="1347">
                    <c:v>1347</c:v>
                  </c:pt>
                  <c:pt idx="1348">
                    <c:v>1348</c:v>
                  </c:pt>
                  <c:pt idx="1349">
                    <c:v>1349</c:v>
                  </c:pt>
                  <c:pt idx="1350">
                    <c:v>1350</c:v>
                  </c:pt>
                  <c:pt idx="1351">
                    <c:v>1351</c:v>
                  </c:pt>
                  <c:pt idx="1352">
                    <c:v>1352</c:v>
                  </c:pt>
                  <c:pt idx="1353">
                    <c:v>1353</c:v>
                  </c:pt>
                  <c:pt idx="1354">
                    <c:v>1354</c:v>
                  </c:pt>
                  <c:pt idx="1355">
                    <c:v>1355</c:v>
                  </c:pt>
                  <c:pt idx="1356">
                    <c:v>1356</c:v>
                  </c:pt>
                  <c:pt idx="1357">
                    <c:v>1357</c:v>
                  </c:pt>
                  <c:pt idx="1358">
                    <c:v>1358</c:v>
                  </c:pt>
                  <c:pt idx="1359">
                    <c:v>1359</c:v>
                  </c:pt>
                  <c:pt idx="1360">
                    <c:v>1360</c:v>
                  </c:pt>
                  <c:pt idx="1361">
                    <c:v>1361</c:v>
                  </c:pt>
                  <c:pt idx="1362">
                    <c:v>1362</c:v>
                  </c:pt>
                  <c:pt idx="1363">
                    <c:v>1363</c:v>
                  </c:pt>
                  <c:pt idx="1364">
                    <c:v>1364</c:v>
                  </c:pt>
                  <c:pt idx="1365">
                    <c:v>1365</c:v>
                  </c:pt>
                  <c:pt idx="1366">
                    <c:v>1366</c:v>
                  </c:pt>
                  <c:pt idx="1367">
                    <c:v>1367</c:v>
                  </c:pt>
                  <c:pt idx="1368">
                    <c:v>1368</c:v>
                  </c:pt>
                  <c:pt idx="1369">
                    <c:v>1369</c:v>
                  </c:pt>
                  <c:pt idx="1370">
                    <c:v>1370</c:v>
                  </c:pt>
                  <c:pt idx="1371">
                    <c:v>1371</c:v>
                  </c:pt>
                  <c:pt idx="1372">
                    <c:v>1372</c:v>
                  </c:pt>
                  <c:pt idx="1373">
                    <c:v>1373</c:v>
                  </c:pt>
                  <c:pt idx="1374">
                    <c:v>1374</c:v>
                  </c:pt>
                  <c:pt idx="1375">
                    <c:v>1375</c:v>
                  </c:pt>
                  <c:pt idx="1376">
                    <c:v>1376</c:v>
                  </c:pt>
                  <c:pt idx="1377">
                    <c:v>1377</c:v>
                  </c:pt>
                  <c:pt idx="1378">
                    <c:v>1378</c:v>
                  </c:pt>
                  <c:pt idx="1379">
                    <c:v>1379</c:v>
                  </c:pt>
                  <c:pt idx="1380">
                    <c:v>1380</c:v>
                  </c:pt>
                  <c:pt idx="1381">
                    <c:v>1381</c:v>
                  </c:pt>
                  <c:pt idx="1382">
                    <c:v>1382</c:v>
                  </c:pt>
                  <c:pt idx="1383">
                    <c:v>1383</c:v>
                  </c:pt>
                  <c:pt idx="1384">
                    <c:v>1384</c:v>
                  </c:pt>
                  <c:pt idx="1385">
                    <c:v>1385</c:v>
                  </c:pt>
                  <c:pt idx="1386">
                    <c:v>1386</c:v>
                  </c:pt>
                  <c:pt idx="1387">
                    <c:v>1387</c:v>
                  </c:pt>
                  <c:pt idx="1388">
                    <c:v>1388</c:v>
                  </c:pt>
                  <c:pt idx="1389">
                    <c:v>1389</c:v>
                  </c:pt>
                  <c:pt idx="1390">
                    <c:v>1390</c:v>
                  </c:pt>
                  <c:pt idx="1391">
                    <c:v>1391</c:v>
                  </c:pt>
                  <c:pt idx="1392">
                    <c:v>1392</c:v>
                  </c:pt>
                  <c:pt idx="1393">
                    <c:v>1393</c:v>
                  </c:pt>
                  <c:pt idx="1394">
                    <c:v>1394</c:v>
                  </c:pt>
                  <c:pt idx="1395">
                    <c:v>1395</c:v>
                  </c:pt>
                  <c:pt idx="1396">
                    <c:v>1396</c:v>
                  </c:pt>
                  <c:pt idx="1397">
                    <c:v>1397</c:v>
                  </c:pt>
                  <c:pt idx="1398">
                    <c:v>1398</c:v>
                  </c:pt>
                  <c:pt idx="1399">
                    <c:v>1399</c:v>
                  </c:pt>
                  <c:pt idx="1400">
                    <c:v>1400</c:v>
                  </c:pt>
                  <c:pt idx="1401">
                    <c:v>1401</c:v>
                  </c:pt>
                  <c:pt idx="1402">
                    <c:v>1402</c:v>
                  </c:pt>
                  <c:pt idx="1403">
                    <c:v>1403</c:v>
                  </c:pt>
                  <c:pt idx="1404">
                    <c:v>1404</c:v>
                  </c:pt>
                  <c:pt idx="1405">
                    <c:v>1405</c:v>
                  </c:pt>
                  <c:pt idx="1406">
                    <c:v>1406</c:v>
                  </c:pt>
                  <c:pt idx="1407">
                    <c:v>1407</c:v>
                  </c:pt>
                  <c:pt idx="1408">
                    <c:v>1408</c:v>
                  </c:pt>
                  <c:pt idx="1409">
                    <c:v>1409</c:v>
                  </c:pt>
                  <c:pt idx="1410">
                    <c:v>1410</c:v>
                  </c:pt>
                  <c:pt idx="1411">
                    <c:v>1411</c:v>
                  </c:pt>
                  <c:pt idx="1412">
                    <c:v>1412</c:v>
                  </c:pt>
                  <c:pt idx="1413">
                    <c:v>1413</c:v>
                  </c:pt>
                  <c:pt idx="1414">
                    <c:v>1414</c:v>
                  </c:pt>
                  <c:pt idx="1415">
                    <c:v>1415</c:v>
                  </c:pt>
                  <c:pt idx="1416">
                    <c:v>1416</c:v>
                  </c:pt>
                  <c:pt idx="1417">
                    <c:v>1417</c:v>
                  </c:pt>
                  <c:pt idx="1418">
                    <c:v>1418</c:v>
                  </c:pt>
                  <c:pt idx="1419">
                    <c:v>1419</c:v>
                  </c:pt>
                  <c:pt idx="1420">
                    <c:v>1420</c:v>
                  </c:pt>
                  <c:pt idx="1421">
                    <c:v>1421</c:v>
                  </c:pt>
                  <c:pt idx="1422">
                    <c:v>1422</c:v>
                  </c:pt>
                  <c:pt idx="1423">
                    <c:v>1423</c:v>
                  </c:pt>
                  <c:pt idx="1424">
                    <c:v>1424</c:v>
                  </c:pt>
                  <c:pt idx="1425">
                    <c:v>1425</c:v>
                  </c:pt>
                  <c:pt idx="1426">
                    <c:v>1426</c:v>
                  </c:pt>
                  <c:pt idx="1427">
                    <c:v>1427</c:v>
                  </c:pt>
                  <c:pt idx="1428">
                    <c:v>1428</c:v>
                  </c:pt>
                  <c:pt idx="1429">
                    <c:v>1429</c:v>
                  </c:pt>
                  <c:pt idx="1430">
                    <c:v>1430</c:v>
                  </c:pt>
                  <c:pt idx="1431">
                    <c:v>1431</c:v>
                  </c:pt>
                  <c:pt idx="1432">
                    <c:v>1432</c:v>
                  </c:pt>
                  <c:pt idx="1433">
                    <c:v>1433</c:v>
                  </c:pt>
                  <c:pt idx="1434">
                    <c:v>1434</c:v>
                  </c:pt>
                  <c:pt idx="1435">
                    <c:v>1435</c:v>
                  </c:pt>
                  <c:pt idx="1436">
                    <c:v>1436</c:v>
                  </c:pt>
                  <c:pt idx="1437">
                    <c:v>1437</c:v>
                  </c:pt>
                  <c:pt idx="1438">
                    <c:v>1438</c:v>
                  </c:pt>
                  <c:pt idx="1439">
                    <c:v>1439</c:v>
                  </c:pt>
                  <c:pt idx="1440">
                    <c:v>1439,3,5,141.87708333333333,419</c:v>
                  </c:pt>
                </c:lvl>
              </c:multiLvlStrCache>
            </c:multiLvlStrRef>
          </c:xVal>
          <c:yVal>
            <c:numRef>
              <c:f>Sheet4!$D$1:$D$1441</c:f>
              <c:numCache>
                <c:formatCode>General</c:formatCode>
                <c:ptCount val="1441"/>
                <c:pt idx="0">
                  <c:v>0</c:v>
                </c:pt>
                <c:pt idx="1">
                  <c:v>0</c:v>
                </c:pt>
                <c:pt idx="2">
                  <c:v>139</c:v>
                </c:pt>
                <c:pt idx="3">
                  <c:v>139</c:v>
                </c:pt>
                <c:pt idx="4">
                  <c:v>139</c:v>
                </c:pt>
                <c:pt idx="5">
                  <c:v>0</c:v>
                </c:pt>
                <c:pt idx="6">
                  <c:v>139</c:v>
                </c:pt>
                <c:pt idx="7">
                  <c:v>139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279</c:v>
                </c:pt>
                <c:pt idx="13">
                  <c:v>139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139</c:v>
                </c:pt>
                <c:pt idx="19">
                  <c:v>139</c:v>
                </c:pt>
                <c:pt idx="20">
                  <c:v>0</c:v>
                </c:pt>
                <c:pt idx="21">
                  <c:v>139</c:v>
                </c:pt>
                <c:pt idx="22">
                  <c:v>139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139</c:v>
                </c:pt>
                <c:pt idx="27">
                  <c:v>0</c:v>
                </c:pt>
                <c:pt idx="28">
                  <c:v>139</c:v>
                </c:pt>
                <c:pt idx="29">
                  <c:v>139</c:v>
                </c:pt>
                <c:pt idx="30">
                  <c:v>0</c:v>
                </c:pt>
                <c:pt idx="31">
                  <c:v>139</c:v>
                </c:pt>
                <c:pt idx="32">
                  <c:v>0</c:v>
                </c:pt>
                <c:pt idx="33">
                  <c:v>0</c:v>
                </c:pt>
                <c:pt idx="34">
                  <c:v>139</c:v>
                </c:pt>
                <c:pt idx="35">
                  <c:v>278</c:v>
                </c:pt>
                <c:pt idx="36">
                  <c:v>279</c:v>
                </c:pt>
                <c:pt idx="37">
                  <c:v>139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58</c:v>
                </c:pt>
                <c:pt idx="45">
                  <c:v>139</c:v>
                </c:pt>
                <c:pt idx="46">
                  <c:v>279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559</c:v>
                </c:pt>
                <c:pt idx="54">
                  <c:v>419</c:v>
                </c:pt>
                <c:pt idx="55">
                  <c:v>279</c:v>
                </c:pt>
                <c:pt idx="56">
                  <c:v>279</c:v>
                </c:pt>
                <c:pt idx="57">
                  <c:v>419</c:v>
                </c:pt>
                <c:pt idx="58">
                  <c:v>213</c:v>
                </c:pt>
                <c:pt idx="59">
                  <c:v>0</c:v>
                </c:pt>
                <c:pt idx="60">
                  <c:v>139</c:v>
                </c:pt>
                <c:pt idx="61">
                  <c:v>279</c:v>
                </c:pt>
                <c:pt idx="62">
                  <c:v>229</c:v>
                </c:pt>
                <c:pt idx="63">
                  <c:v>139</c:v>
                </c:pt>
                <c:pt idx="64">
                  <c:v>139</c:v>
                </c:pt>
                <c:pt idx="65">
                  <c:v>139</c:v>
                </c:pt>
                <c:pt idx="66">
                  <c:v>139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139</c:v>
                </c:pt>
                <c:pt idx="74">
                  <c:v>139</c:v>
                </c:pt>
                <c:pt idx="75">
                  <c:v>139</c:v>
                </c:pt>
                <c:pt idx="76">
                  <c:v>139</c:v>
                </c:pt>
                <c:pt idx="77">
                  <c:v>0</c:v>
                </c:pt>
                <c:pt idx="78">
                  <c:v>139</c:v>
                </c:pt>
                <c:pt idx="79">
                  <c:v>559</c:v>
                </c:pt>
                <c:pt idx="80">
                  <c:v>419</c:v>
                </c:pt>
                <c:pt idx="81">
                  <c:v>559</c:v>
                </c:pt>
                <c:pt idx="82">
                  <c:v>419</c:v>
                </c:pt>
                <c:pt idx="83">
                  <c:v>0</c:v>
                </c:pt>
                <c:pt idx="84">
                  <c:v>139</c:v>
                </c:pt>
                <c:pt idx="85">
                  <c:v>139</c:v>
                </c:pt>
                <c:pt idx="86">
                  <c:v>279</c:v>
                </c:pt>
                <c:pt idx="87">
                  <c:v>279</c:v>
                </c:pt>
                <c:pt idx="88">
                  <c:v>279</c:v>
                </c:pt>
                <c:pt idx="89">
                  <c:v>24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139</c:v>
                </c:pt>
                <c:pt idx="95">
                  <c:v>186</c:v>
                </c:pt>
                <c:pt idx="96">
                  <c:v>139</c:v>
                </c:pt>
                <c:pt idx="97">
                  <c:v>139</c:v>
                </c:pt>
                <c:pt idx="98">
                  <c:v>559</c:v>
                </c:pt>
                <c:pt idx="99">
                  <c:v>559</c:v>
                </c:pt>
                <c:pt idx="100">
                  <c:v>559</c:v>
                </c:pt>
                <c:pt idx="101">
                  <c:v>370</c:v>
                </c:pt>
                <c:pt idx="102">
                  <c:v>377</c:v>
                </c:pt>
                <c:pt idx="103">
                  <c:v>419</c:v>
                </c:pt>
                <c:pt idx="104">
                  <c:v>139</c:v>
                </c:pt>
                <c:pt idx="105">
                  <c:v>419</c:v>
                </c:pt>
                <c:pt idx="106">
                  <c:v>279</c:v>
                </c:pt>
                <c:pt idx="107">
                  <c:v>139</c:v>
                </c:pt>
                <c:pt idx="108">
                  <c:v>139</c:v>
                </c:pt>
                <c:pt idx="109">
                  <c:v>559</c:v>
                </c:pt>
                <c:pt idx="110">
                  <c:v>279</c:v>
                </c:pt>
                <c:pt idx="111">
                  <c:v>419</c:v>
                </c:pt>
                <c:pt idx="112">
                  <c:v>279</c:v>
                </c:pt>
                <c:pt idx="113">
                  <c:v>0</c:v>
                </c:pt>
                <c:pt idx="114">
                  <c:v>139</c:v>
                </c:pt>
                <c:pt idx="115">
                  <c:v>139</c:v>
                </c:pt>
                <c:pt idx="116">
                  <c:v>419</c:v>
                </c:pt>
                <c:pt idx="117">
                  <c:v>419</c:v>
                </c:pt>
                <c:pt idx="118">
                  <c:v>139</c:v>
                </c:pt>
                <c:pt idx="119">
                  <c:v>0</c:v>
                </c:pt>
                <c:pt idx="120">
                  <c:v>139</c:v>
                </c:pt>
                <c:pt idx="121">
                  <c:v>139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139</c:v>
                </c:pt>
                <c:pt idx="129">
                  <c:v>139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139</c:v>
                </c:pt>
                <c:pt idx="135">
                  <c:v>0</c:v>
                </c:pt>
                <c:pt idx="136">
                  <c:v>139</c:v>
                </c:pt>
                <c:pt idx="137">
                  <c:v>279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139</c:v>
                </c:pt>
                <c:pt idx="145">
                  <c:v>0</c:v>
                </c:pt>
                <c:pt idx="146">
                  <c:v>279</c:v>
                </c:pt>
                <c:pt idx="147">
                  <c:v>279</c:v>
                </c:pt>
                <c:pt idx="148">
                  <c:v>0</c:v>
                </c:pt>
                <c:pt idx="149">
                  <c:v>139</c:v>
                </c:pt>
                <c:pt idx="150">
                  <c:v>279</c:v>
                </c:pt>
                <c:pt idx="151">
                  <c:v>139</c:v>
                </c:pt>
                <c:pt idx="152">
                  <c:v>139</c:v>
                </c:pt>
                <c:pt idx="153">
                  <c:v>279</c:v>
                </c:pt>
                <c:pt idx="154">
                  <c:v>53</c:v>
                </c:pt>
                <c:pt idx="155">
                  <c:v>0</c:v>
                </c:pt>
                <c:pt idx="156">
                  <c:v>139</c:v>
                </c:pt>
                <c:pt idx="157">
                  <c:v>139</c:v>
                </c:pt>
                <c:pt idx="158">
                  <c:v>419</c:v>
                </c:pt>
                <c:pt idx="159">
                  <c:v>139</c:v>
                </c:pt>
                <c:pt idx="160">
                  <c:v>0</c:v>
                </c:pt>
                <c:pt idx="161">
                  <c:v>0</c:v>
                </c:pt>
                <c:pt idx="162">
                  <c:v>279</c:v>
                </c:pt>
                <c:pt idx="163">
                  <c:v>279</c:v>
                </c:pt>
                <c:pt idx="164">
                  <c:v>699</c:v>
                </c:pt>
                <c:pt idx="165">
                  <c:v>431</c:v>
                </c:pt>
                <c:pt idx="166">
                  <c:v>181</c:v>
                </c:pt>
                <c:pt idx="167">
                  <c:v>559</c:v>
                </c:pt>
                <c:pt idx="168">
                  <c:v>279</c:v>
                </c:pt>
                <c:pt idx="169">
                  <c:v>279</c:v>
                </c:pt>
                <c:pt idx="170">
                  <c:v>279</c:v>
                </c:pt>
                <c:pt idx="171">
                  <c:v>559</c:v>
                </c:pt>
                <c:pt idx="172">
                  <c:v>419</c:v>
                </c:pt>
                <c:pt idx="173">
                  <c:v>139</c:v>
                </c:pt>
                <c:pt idx="174">
                  <c:v>279</c:v>
                </c:pt>
                <c:pt idx="175">
                  <c:v>139</c:v>
                </c:pt>
                <c:pt idx="176">
                  <c:v>139</c:v>
                </c:pt>
                <c:pt idx="177">
                  <c:v>279</c:v>
                </c:pt>
                <c:pt idx="178">
                  <c:v>0</c:v>
                </c:pt>
                <c:pt idx="179">
                  <c:v>139</c:v>
                </c:pt>
                <c:pt idx="180">
                  <c:v>279</c:v>
                </c:pt>
                <c:pt idx="181">
                  <c:v>282</c:v>
                </c:pt>
                <c:pt idx="182">
                  <c:v>279</c:v>
                </c:pt>
                <c:pt idx="183">
                  <c:v>0</c:v>
                </c:pt>
                <c:pt idx="184">
                  <c:v>0</c:v>
                </c:pt>
                <c:pt idx="185">
                  <c:v>279</c:v>
                </c:pt>
                <c:pt idx="186">
                  <c:v>279</c:v>
                </c:pt>
                <c:pt idx="187">
                  <c:v>419</c:v>
                </c:pt>
                <c:pt idx="188">
                  <c:v>419</c:v>
                </c:pt>
                <c:pt idx="189">
                  <c:v>279</c:v>
                </c:pt>
                <c:pt idx="190">
                  <c:v>419</c:v>
                </c:pt>
                <c:pt idx="191">
                  <c:v>419</c:v>
                </c:pt>
                <c:pt idx="192">
                  <c:v>139</c:v>
                </c:pt>
                <c:pt idx="193">
                  <c:v>71</c:v>
                </c:pt>
                <c:pt idx="194">
                  <c:v>139</c:v>
                </c:pt>
                <c:pt idx="195">
                  <c:v>139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279</c:v>
                </c:pt>
                <c:pt idx="200">
                  <c:v>279</c:v>
                </c:pt>
                <c:pt idx="201">
                  <c:v>0</c:v>
                </c:pt>
                <c:pt idx="202">
                  <c:v>0</c:v>
                </c:pt>
                <c:pt idx="203">
                  <c:v>139</c:v>
                </c:pt>
                <c:pt idx="204">
                  <c:v>139</c:v>
                </c:pt>
                <c:pt idx="205">
                  <c:v>0</c:v>
                </c:pt>
                <c:pt idx="206">
                  <c:v>0</c:v>
                </c:pt>
                <c:pt idx="207">
                  <c:v>106</c:v>
                </c:pt>
                <c:pt idx="208">
                  <c:v>139</c:v>
                </c:pt>
                <c:pt idx="209">
                  <c:v>139</c:v>
                </c:pt>
                <c:pt idx="210">
                  <c:v>0</c:v>
                </c:pt>
                <c:pt idx="211">
                  <c:v>139</c:v>
                </c:pt>
                <c:pt idx="212">
                  <c:v>139</c:v>
                </c:pt>
                <c:pt idx="213">
                  <c:v>139</c:v>
                </c:pt>
                <c:pt idx="214">
                  <c:v>0</c:v>
                </c:pt>
                <c:pt idx="215">
                  <c:v>139</c:v>
                </c:pt>
                <c:pt idx="216">
                  <c:v>139</c:v>
                </c:pt>
                <c:pt idx="217">
                  <c:v>279</c:v>
                </c:pt>
                <c:pt idx="218">
                  <c:v>139</c:v>
                </c:pt>
                <c:pt idx="219">
                  <c:v>0</c:v>
                </c:pt>
                <c:pt idx="220">
                  <c:v>0</c:v>
                </c:pt>
                <c:pt idx="221">
                  <c:v>139</c:v>
                </c:pt>
                <c:pt idx="222">
                  <c:v>279</c:v>
                </c:pt>
                <c:pt idx="223">
                  <c:v>139</c:v>
                </c:pt>
                <c:pt idx="224">
                  <c:v>279</c:v>
                </c:pt>
                <c:pt idx="225">
                  <c:v>279</c:v>
                </c:pt>
                <c:pt idx="226">
                  <c:v>139</c:v>
                </c:pt>
                <c:pt idx="227">
                  <c:v>279</c:v>
                </c:pt>
                <c:pt idx="228">
                  <c:v>419</c:v>
                </c:pt>
                <c:pt idx="229">
                  <c:v>122</c:v>
                </c:pt>
                <c:pt idx="230">
                  <c:v>0</c:v>
                </c:pt>
                <c:pt idx="231">
                  <c:v>0</c:v>
                </c:pt>
                <c:pt idx="232">
                  <c:v>139</c:v>
                </c:pt>
                <c:pt idx="233">
                  <c:v>139</c:v>
                </c:pt>
                <c:pt idx="234">
                  <c:v>205</c:v>
                </c:pt>
                <c:pt idx="235">
                  <c:v>301</c:v>
                </c:pt>
                <c:pt idx="236">
                  <c:v>139</c:v>
                </c:pt>
                <c:pt idx="237">
                  <c:v>139</c:v>
                </c:pt>
                <c:pt idx="238">
                  <c:v>139</c:v>
                </c:pt>
                <c:pt idx="239">
                  <c:v>139</c:v>
                </c:pt>
                <c:pt idx="240">
                  <c:v>139</c:v>
                </c:pt>
                <c:pt idx="241">
                  <c:v>139</c:v>
                </c:pt>
                <c:pt idx="242">
                  <c:v>117</c:v>
                </c:pt>
                <c:pt idx="243">
                  <c:v>0</c:v>
                </c:pt>
                <c:pt idx="244">
                  <c:v>139</c:v>
                </c:pt>
                <c:pt idx="245">
                  <c:v>139</c:v>
                </c:pt>
                <c:pt idx="246">
                  <c:v>0</c:v>
                </c:pt>
                <c:pt idx="247">
                  <c:v>279</c:v>
                </c:pt>
                <c:pt idx="248">
                  <c:v>279</c:v>
                </c:pt>
                <c:pt idx="249">
                  <c:v>0</c:v>
                </c:pt>
                <c:pt idx="250">
                  <c:v>279</c:v>
                </c:pt>
                <c:pt idx="251">
                  <c:v>186</c:v>
                </c:pt>
                <c:pt idx="252">
                  <c:v>0</c:v>
                </c:pt>
                <c:pt idx="253">
                  <c:v>139</c:v>
                </c:pt>
                <c:pt idx="254">
                  <c:v>139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279</c:v>
                </c:pt>
                <c:pt idx="262">
                  <c:v>419</c:v>
                </c:pt>
                <c:pt idx="263">
                  <c:v>139</c:v>
                </c:pt>
                <c:pt idx="264">
                  <c:v>139</c:v>
                </c:pt>
                <c:pt idx="265">
                  <c:v>139</c:v>
                </c:pt>
                <c:pt idx="266">
                  <c:v>139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139</c:v>
                </c:pt>
                <c:pt idx="273">
                  <c:v>139</c:v>
                </c:pt>
                <c:pt idx="274">
                  <c:v>139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279</c:v>
                </c:pt>
                <c:pt idx="279">
                  <c:v>279</c:v>
                </c:pt>
                <c:pt idx="280">
                  <c:v>0</c:v>
                </c:pt>
                <c:pt idx="281">
                  <c:v>139</c:v>
                </c:pt>
                <c:pt idx="282">
                  <c:v>279</c:v>
                </c:pt>
                <c:pt idx="283">
                  <c:v>419</c:v>
                </c:pt>
                <c:pt idx="284">
                  <c:v>279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139</c:v>
                </c:pt>
                <c:pt idx="290">
                  <c:v>279</c:v>
                </c:pt>
                <c:pt idx="291">
                  <c:v>279</c:v>
                </c:pt>
                <c:pt idx="292">
                  <c:v>279</c:v>
                </c:pt>
                <c:pt idx="293">
                  <c:v>279</c:v>
                </c:pt>
                <c:pt idx="294">
                  <c:v>279</c:v>
                </c:pt>
                <c:pt idx="295">
                  <c:v>279</c:v>
                </c:pt>
                <c:pt idx="296">
                  <c:v>279</c:v>
                </c:pt>
                <c:pt idx="297">
                  <c:v>139</c:v>
                </c:pt>
                <c:pt idx="298">
                  <c:v>139</c:v>
                </c:pt>
                <c:pt idx="299">
                  <c:v>139</c:v>
                </c:pt>
                <c:pt idx="300">
                  <c:v>139</c:v>
                </c:pt>
                <c:pt idx="301">
                  <c:v>139</c:v>
                </c:pt>
                <c:pt idx="302">
                  <c:v>139</c:v>
                </c:pt>
                <c:pt idx="303">
                  <c:v>139</c:v>
                </c:pt>
                <c:pt idx="304">
                  <c:v>139</c:v>
                </c:pt>
                <c:pt idx="305">
                  <c:v>419</c:v>
                </c:pt>
                <c:pt idx="306">
                  <c:v>279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91</c:v>
                </c:pt>
                <c:pt idx="316">
                  <c:v>139</c:v>
                </c:pt>
                <c:pt idx="317">
                  <c:v>419</c:v>
                </c:pt>
                <c:pt idx="318">
                  <c:v>279</c:v>
                </c:pt>
                <c:pt idx="319">
                  <c:v>279</c:v>
                </c:pt>
                <c:pt idx="320">
                  <c:v>139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139</c:v>
                </c:pt>
                <c:pt idx="326">
                  <c:v>279</c:v>
                </c:pt>
                <c:pt idx="327">
                  <c:v>139</c:v>
                </c:pt>
                <c:pt idx="328">
                  <c:v>201</c:v>
                </c:pt>
                <c:pt idx="329">
                  <c:v>139</c:v>
                </c:pt>
                <c:pt idx="330">
                  <c:v>139</c:v>
                </c:pt>
                <c:pt idx="331">
                  <c:v>139</c:v>
                </c:pt>
                <c:pt idx="332">
                  <c:v>0</c:v>
                </c:pt>
                <c:pt idx="333">
                  <c:v>139</c:v>
                </c:pt>
                <c:pt idx="334">
                  <c:v>139</c:v>
                </c:pt>
                <c:pt idx="335">
                  <c:v>0</c:v>
                </c:pt>
                <c:pt idx="336">
                  <c:v>139</c:v>
                </c:pt>
                <c:pt idx="337">
                  <c:v>139</c:v>
                </c:pt>
                <c:pt idx="338">
                  <c:v>0</c:v>
                </c:pt>
                <c:pt idx="339">
                  <c:v>139</c:v>
                </c:pt>
                <c:pt idx="340">
                  <c:v>139</c:v>
                </c:pt>
                <c:pt idx="341">
                  <c:v>0</c:v>
                </c:pt>
                <c:pt idx="342">
                  <c:v>0</c:v>
                </c:pt>
                <c:pt idx="343">
                  <c:v>259</c:v>
                </c:pt>
                <c:pt idx="344">
                  <c:v>559</c:v>
                </c:pt>
                <c:pt idx="345">
                  <c:v>303</c:v>
                </c:pt>
                <c:pt idx="346">
                  <c:v>139</c:v>
                </c:pt>
                <c:pt idx="347">
                  <c:v>139</c:v>
                </c:pt>
                <c:pt idx="348">
                  <c:v>279</c:v>
                </c:pt>
                <c:pt idx="349">
                  <c:v>279</c:v>
                </c:pt>
                <c:pt idx="350">
                  <c:v>139</c:v>
                </c:pt>
                <c:pt idx="351">
                  <c:v>139</c:v>
                </c:pt>
                <c:pt idx="352">
                  <c:v>139</c:v>
                </c:pt>
                <c:pt idx="353">
                  <c:v>139</c:v>
                </c:pt>
                <c:pt idx="354">
                  <c:v>279</c:v>
                </c:pt>
                <c:pt idx="355">
                  <c:v>139</c:v>
                </c:pt>
                <c:pt idx="356">
                  <c:v>139</c:v>
                </c:pt>
                <c:pt idx="357">
                  <c:v>279</c:v>
                </c:pt>
                <c:pt idx="358">
                  <c:v>0</c:v>
                </c:pt>
                <c:pt idx="359">
                  <c:v>139</c:v>
                </c:pt>
                <c:pt idx="360">
                  <c:v>0</c:v>
                </c:pt>
                <c:pt idx="361">
                  <c:v>139</c:v>
                </c:pt>
                <c:pt idx="362">
                  <c:v>139</c:v>
                </c:pt>
                <c:pt idx="363">
                  <c:v>139</c:v>
                </c:pt>
                <c:pt idx="364">
                  <c:v>26</c:v>
                </c:pt>
                <c:pt idx="365">
                  <c:v>139</c:v>
                </c:pt>
                <c:pt idx="366">
                  <c:v>139</c:v>
                </c:pt>
                <c:pt idx="367">
                  <c:v>279</c:v>
                </c:pt>
                <c:pt idx="368">
                  <c:v>279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139</c:v>
                </c:pt>
                <c:pt idx="376">
                  <c:v>419</c:v>
                </c:pt>
                <c:pt idx="377">
                  <c:v>279</c:v>
                </c:pt>
                <c:pt idx="378">
                  <c:v>139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279</c:v>
                </c:pt>
                <c:pt idx="387">
                  <c:v>279</c:v>
                </c:pt>
                <c:pt idx="388">
                  <c:v>279</c:v>
                </c:pt>
                <c:pt idx="389">
                  <c:v>279</c:v>
                </c:pt>
                <c:pt idx="390">
                  <c:v>279</c:v>
                </c:pt>
                <c:pt idx="391">
                  <c:v>139</c:v>
                </c:pt>
                <c:pt idx="392">
                  <c:v>0</c:v>
                </c:pt>
                <c:pt idx="393">
                  <c:v>139</c:v>
                </c:pt>
                <c:pt idx="394">
                  <c:v>139</c:v>
                </c:pt>
                <c:pt idx="395">
                  <c:v>139</c:v>
                </c:pt>
                <c:pt idx="396">
                  <c:v>139</c:v>
                </c:pt>
                <c:pt idx="397">
                  <c:v>139</c:v>
                </c:pt>
                <c:pt idx="398">
                  <c:v>139</c:v>
                </c:pt>
                <c:pt idx="399">
                  <c:v>18</c:v>
                </c:pt>
                <c:pt idx="400">
                  <c:v>0</c:v>
                </c:pt>
                <c:pt idx="401">
                  <c:v>0</c:v>
                </c:pt>
                <c:pt idx="402">
                  <c:v>279</c:v>
                </c:pt>
                <c:pt idx="403">
                  <c:v>139</c:v>
                </c:pt>
                <c:pt idx="404">
                  <c:v>0</c:v>
                </c:pt>
                <c:pt idx="405">
                  <c:v>139</c:v>
                </c:pt>
                <c:pt idx="406">
                  <c:v>139</c:v>
                </c:pt>
                <c:pt idx="407">
                  <c:v>0</c:v>
                </c:pt>
                <c:pt idx="408">
                  <c:v>139</c:v>
                </c:pt>
                <c:pt idx="409">
                  <c:v>212</c:v>
                </c:pt>
                <c:pt idx="410">
                  <c:v>139</c:v>
                </c:pt>
                <c:pt idx="411">
                  <c:v>139</c:v>
                </c:pt>
                <c:pt idx="412">
                  <c:v>0</c:v>
                </c:pt>
                <c:pt idx="413">
                  <c:v>0</c:v>
                </c:pt>
                <c:pt idx="414">
                  <c:v>279</c:v>
                </c:pt>
                <c:pt idx="415">
                  <c:v>419</c:v>
                </c:pt>
                <c:pt idx="416">
                  <c:v>139</c:v>
                </c:pt>
                <c:pt idx="417">
                  <c:v>0</c:v>
                </c:pt>
                <c:pt idx="418">
                  <c:v>0</c:v>
                </c:pt>
                <c:pt idx="419">
                  <c:v>139</c:v>
                </c:pt>
                <c:pt idx="420">
                  <c:v>279</c:v>
                </c:pt>
                <c:pt idx="421">
                  <c:v>279</c:v>
                </c:pt>
                <c:pt idx="422">
                  <c:v>139</c:v>
                </c:pt>
                <c:pt idx="423">
                  <c:v>139</c:v>
                </c:pt>
                <c:pt idx="424">
                  <c:v>279</c:v>
                </c:pt>
                <c:pt idx="425">
                  <c:v>279</c:v>
                </c:pt>
                <c:pt idx="426">
                  <c:v>139</c:v>
                </c:pt>
                <c:pt idx="427">
                  <c:v>0</c:v>
                </c:pt>
                <c:pt idx="428">
                  <c:v>0</c:v>
                </c:pt>
                <c:pt idx="429">
                  <c:v>139</c:v>
                </c:pt>
                <c:pt idx="430">
                  <c:v>419</c:v>
                </c:pt>
                <c:pt idx="431">
                  <c:v>279</c:v>
                </c:pt>
                <c:pt idx="432">
                  <c:v>139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139</c:v>
                </c:pt>
                <c:pt idx="437">
                  <c:v>279</c:v>
                </c:pt>
                <c:pt idx="438">
                  <c:v>139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235</c:v>
                </c:pt>
                <c:pt idx="443">
                  <c:v>279</c:v>
                </c:pt>
                <c:pt idx="444">
                  <c:v>139</c:v>
                </c:pt>
                <c:pt idx="445">
                  <c:v>279</c:v>
                </c:pt>
                <c:pt idx="446">
                  <c:v>279</c:v>
                </c:pt>
                <c:pt idx="447">
                  <c:v>0</c:v>
                </c:pt>
                <c:pt idx="448">
                  <c:v>139</c:v>
                </c:pt>
                <c:pt idx="449">
                  <c:v>139</c:v>
                </c:pt>
                <c:pt idx="450">
                  <c:v>139</c:v>
                </c:pt>
                <c:pt idx="451">
                  <c:v>279</c:v>
                </c:pt>
                <c:pt idx="452">
                  <c:v>139</c:v>
                </c:pt>
                <c:pt idx="453">
                  <c:v>0</c:v>
                </c:pt>
                <c:pt idx="454">
                  <c:v>0</c:v>
                </c:pt>
                <c:pt idx="455">
                  <c:v>139</c:v>
                </c:pt>
                <c:pt idx="456">
                  <c:v>0</c:v>
                </c:pt>
                <c:pt idx="457">
                  <c:v>419</c:v>
                </c:pt>
                <c:pt idx="458">
                  <c:v>419</c:v>
                </c:pt>
                <c:pt idx="459">
                  <c:v>279</c:v>
                </c:pt>
                <c:pt idx="460">
                  <c:v>279</c:v>
                </c:pt>
                <c:pt idx="461">
                  <c:v>559</c:v>
                </c:pt>
                <c:pt idx="462">
                  <c:v>405</c:v>
                </c:pt>
                <c:pt idx="463">
                  <c:v>0</c:v>
                </c:pt>
                <c:pt idx="464">
                  <c:v>0</c:v>
                </c:pt>
                <c:pt idx="465">
                  <c:v>139</c:v>
                </c:pt>
                <c:pt idx="466">
                  <c:v>279</c:v>
                </c:pt>
                <c:pt idx="467">
                  <c:v>139</c:v>
                </c:pt>
                <c:pt idx="468">
                  <c:v>279</c:v>
                </c:pt>
                <c:pt idx="469">
                  <c:v>106</c:v>
                </c:pt>
                <c:pt idx="470">
                  <c:v>0</c:v>
                </c:pt>
                <c:pt idx="471">
                  <c:v>139</c:v>
                </c:pt>
                <c:pt idx="472">
                  <c:v>139</c:v>
                </c:pt>
                <c:pt idx="473">
                  <c:v>139</c:v>
                </c:pt>
                <c:pt idx="474">
                  <c:v>279</c:v>
                </c:pt>
                <c:pt idx="475">
                  <c:v>139</c:v>
                </c:pt>
                <c:pt idx="476">
                  <c:v>0</c:v>
                </c:pt>
                <c:pt idx="477">
                  <c:v>0</c:v>
                </c:pt>
                <c:pt idx="478">
                  <c:v>20</c:v>
                </c:pt>
                <c:pt idx="479">
                  <c:v>139</c:v>
                </c:pt>
                <c:pt idx="480">
                  <c:v>139</c:v>
                </c:pt>
                <c:pt idx="481">
                  <c:v>0</c:v>
                </c:pt>
                <c:pt idx="482">
                  <c:v>139</c:v>
                </c:pt>
                <c:pt idx="483">
                  <c:v>139</c:v>
                </c:pt>
                <c:pt idx="484">
                  <c:v>279</c:v>
                </c:pt>
                <c:pt idx="485">
                  <c:v>139</c:v>
                </c:pt>
                <c:pt idx="486">
                  <c:v>279</c:v>
                </c:pt>
                <c:pt idx="487">
                  <c:v>419</c:v>
                </c:pt>
                <c:pt idx="488">
                  <c:v>279</c:v>
                </c:pt>
                <c:pt idx="489">
                  <c:v>0</c:v>
                </c:pt>
                <c:pt idx="490">
                  <c:v>139</c:v>
                </c:pt>
                <c:pt idx="491">
                  <c:v>419</c:v>
                </c:pt>
                <c:pt idx="492">
                  <c:v>139</c:v>
                </c:pt>
                <c:pt idx="493">
                  <c:v>279</c:v>
                </c:pt>
                <c:pt idx="494">
                  <c:v>27</c:v>
                </c:pt>
                <c:pt idx="495">
                  <c:v>1</c:v>
                </c:pt>
                <c:pt idx="496">
                  <c:v>139</c:v>
                </c:pt>
                <c:pt idx="497">
                  <c:v>139</c:v>
                </c:pt>
                <c:pt idx="498">
                  <c:v>139</c:v>
                </c:pt>
                <c:pt idx="499">
                  <c:v>139</c:v>
                </c:pt>
                <c:pt idx="500">
                  <c:v>139</c:v>
                </c:pt>
                <c:pt idx="501">
                  <c:v>279</c:v>
                </c:pt>
                <c:pt idx="502">
                  <c:v>508</c:v>
                </c:pt>
                <c:pt idx="503">
                  <c:v>675</c:v>
                </c:pt>
                <c:pt idx="504">
                  <c:v>559</c:v>
                </c:pt>
                <c:pt idx="505">
                  <c:v>279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139</c:v>
                </c:pt>
                <c:pt idx="511">
                  <c:v>139</c:v>
                </c:pt>
                <c:pt idx="512">
                  <c:v>139</c:v>
                </c:pt>
                <c:pt idx="513">
                  <c:v>0</c:v>
                </c:pt>
                <c:pt idx="514">
                  <c:v>139</c:v>
                </c:pt>
                <c:pt idx="515">
                  <c:v>139</c:v>
                </c:pt>
                <c:pt idx="516">
                  <c:v>229</c:v>
                </c:pt>
                <c:pt idx="517">
                  <c:v>139</c:v>
                </c:pt>
                <c:pt idx="518">
                  <c:v>0</c:v>
                </c:pt>
                <c:pt idx="519">
                  <c:v>0</c:v>
                </c:pt>
                <c:pt idx="520">
                  <c:v>139</c:v>
                </c:pt>
                <c:pt idx="521">
                  <c:v>419</c:v>
                </c:pt>
                <c:pt idx="522">
                  <c:v>419</c:v>
                </c:pt>
                <c:pt idx="523">
                  <c:v>139</c:v>
                </c:pt>
                <c:pt idx="524">
                  <c:v>0</c:v>
                </c:pt>
                <c:pt idx="525">
                  <c:v>0</c:v>
                </c:pt>
                <c:pt idx="526">
                  <c:v>139</c:v>
                </c:pt>
                <c:pt idx="527">
                  <c:v>0</c:v>
                </c:pt>
                <c:pt idx="528">
                  <c:v>279</c:v>
                </c:pt>
                <c:pt idx="529">
                  <c:v>419</c:v>
                </c:pt>
                <c:pt idx="530">
                  <c:v>657</c:v>
                </c:pt>
                <c:pt idx="531">
                  <c:v>279</c:v>
                </c:pt>
                <c:pt idx="532">
                  <c:v>0</c:v>
                </c:pt>
                <c:pt idx="533">
                  <c:v>139</c:v>
                </c:pt>
                <c:pt idx="534">
                  <c:v>279</c:v>
                </c:pt>
                <c:pt idx="535">
                  <c:v>279</c:v>
                </c:pt>
                <c:pt idx="536">
                  <c:v>64</c:v>
                </c:pt>
                <c:pt idx="537">
                  <c:v>139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139</c:v>
                </c:pt>
                <c:pt idx="543">
                  <c:v>0</c:v>
                </c:pt>
                <c:pt idx="544">
                  <c:v>139</c:v>
                </c:pt>
                <c:pt idx="545">
                  <c:v>0</c:v>
                </c:pt>
                <c:pt idx="546">
                  <c:v>0</c:v>
                </c:pt>
                <c:pt idx="547">
                  <c:v>214</c:v>
                </c:pt>
                <c:pt idx="548">
                  <c:v>279</c:v>
                </c:pt>
                <c:pt idx="549">
                  <c:v>139</c:v>
                </c:pt>
                <c:pt idx="550">
                  <c:v>0</c:v>
                </c:pt>
                <c:pt idx="551">
                  <c:v>0</c:v>
                </c:pt>
                <c:pt idx="552">
                  <c:v>279</c:v>
                </c:pt>
                <c:pt idx="553">
                  <c:v>0</c:v>
                </c:pt>
                <c:pt idx="554">
                  <c:v>279</c:v>
                </c:pt>
                <c:pt idx="555">
                  <c:v>279</c:v>
                </c:pt>
                <c:pt idx="556">
                  <c:v>269</c:v>
                </c:pt>
                <c:pt idx="557">
                  <c:v>139</c:v>
                </c:pt>
                <c:pt idx="558">
                  <c:v>139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139</c:v>
                </c:pt>
                <c:pt idx="565">
                  <c:v>279</c:v>
                </c:pt>
                <c:pt idx="566">
                  <c:v>0</c:v>
                </c:pt>
                <c:pt idx="567">
                  <c:v>139</c:v>
                </c:pt>
                <c:pt idx="568">
                  <c:v>139</c:v>
                </c:pt>
                <c:pt idx="569">
                  <c:v>139</c:v>
                </c:pt>
                <c:pt idx="570">
                  <c:v>139</c:v>
                </c:pt>
                <c:pt idx="571">
                  <c:v>419</c:v>
                </c:pt>
                <c:pt idx="572">
                  <c:v>419</c:v>
                </c:pt>
                <c:pt idx="573">
                  <c:v>279</c:v>
                </c:pt>
                <c:pt idx="574">
                  <c:v>139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139</c:v>
                </c:pt>
                <c:pt idx="580">
                  <c:v>0</c:v>
                </c:pt>
                <c:pt idx="581">
                  <c:v>139</c:v>
                </c:pt>
                <c:pt idx="582">
                  <c:v>139</c:v>
                </c:pt>
                <c:pt idx="583">
                  <c:v>0</c:v>
                </c:pt>
                <c:pt idx="584">
                  <c:v>0</c:v>
                </c:pt>
                <c:pt idx="585">
                  <c:v>139</c:v>
                </c:pt>
                <c:pt idx="586">
                  <c:v>279</c:v>
                </c:pt>
                <c:pt idx="587">
                  <c:v>0</c:v>
                </c:pt>
                <c:pt idx="588">
                  <c:v>0</c:v>
                </c:pt>
                <c:pt idx="589">
                  <c:v>279</c:v>
                </c:pt>
                <c:pt idx="590">
                  <c:v>139</c:v>
                </c:pt>
                <c:pt idx="591">
                  <c:v>0</c:v>
                </c:pt>
                <c:pt idx="592">
                  <c:v>0</c:v>
                </c:pt>
                <c:pt idx="593">
                  <c:v>139</c:v>
                </c:pt>
                <c:pt idx="594">
                  <c:v>139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279</c:v>
                </c:pt>
                <c:pt idx="600">
                  <c:v>311</c:v>
                </c:pt>
                <c:pt idx="601">
                  <c:v>559</c:v>
                </c:pt>
                <c:pt idx="602">
                  <c:v>419</c:v>
                </c:pt>
                <c:pt idx="603">
                  <c:v>279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139</c:v>
                </c:pt>
                <c:pt idx="608">
                  <c:v>556</c:v>
                </c:pt>
                <c:pt idx="609">
                  <c:v>279</c:v>
                </c:pt>
                <c:pt idx="610">
                  <c:v>279</c:v>
                </c:pt>
                <c:pt idx="611">
                  <c:v>279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139</c:v>
                </c:pt>
                <c:pt idx="616">
                  <c:v>137</c:v>
                </c:pt>
                <c:pt idx="617">
                  <c:v>0</c:v>
                </c:pt>
                <c:pt idx="618">
                  <c:v>0</c:v>
                </c:pt>
                <c:pt idx="619">
                  <c:v>139</c:v>
                </c:pt>
                <c:pt idx="620">
                  <c:v>139</c:v>
                </c:pt>
                <c:pt idx="621">
                  <c:v>0</c:v>
                </c:pt>
                <c:pt idx="622">
                  <c:v>0</c:v>
                </c:pt>
                <c:pt idx="623">
                  <c:v>139</c:v>
                </c:pt>
                <c:pt idx="624">
                  <c:v>139</c:v>
                </c:pt>
                <c:pt idx="625">
                  <c:v>279</c:v>
                </c:pt>
                <c:pt idx="626">
                  <c:v>419</c:v>
                </c:pt>
                <c:pt idx="627">
                  <c:v>279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139</c:v>
                </c:pt>
                <c:pt idx="632">
                  <c:v>279</c:v>
                </c:pt>
                <c:pt idx="633">
                  <c:v>139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139</c:v>
                </c:pt>
                <c:pt idx="638">
                  <c:v>139</c:v>
                </c:pt>
                <c:pt idx="639">
                  <c:v>0</c:v>
                </c:pt>
                <c:pt idx="640">
                  <c:v>0</c:v>
                </c:pt>
                <c:pt idx="641">
                  <c:v>279</c:v>
                </c:pt>
                <c:pt idx="642">
                  <c:v>279</c:v>
                </c:pt>
                <c:pt idx="643">
                  <c:v>139</c:v>
                </c:pt>
                <c:pt idx="644">
                  <c:v>0</c:v>
                </c:pt>
                <c:pt idx="645">
                  <c:v>139</c:v>
                </c:pt>
                <c:pt idx="646">
                  <c:v>279</c:v>
                </c:pt>
                <c:pt idx="647">
                  <c:v>139</c:v>
                </c:pt>
                <c:pt idx="648">
                  <c:v>0</c:v>
                </c:pt>
                <c:pt idx="649">
                  <c:v>0</c:v>
                </c:pt>
                <c:pt idx="650">
                  <c:v>139</c:v>
                </c:pt>
                <c:pt idx="651">
                  <c:v>559</c:v>
                </c:pt>
                <c:pt idx="652">
                  <c:v>354</c:v>
                </c:pt>
                <c:pt idx="653">
                  <c:v>139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139</c:v>
                </c:pt>
                <c:pt idx="658">
                  <c:v>226</c:v>
                </c:pt>
                <c:pt idx="659">
                  <c:v>279</c:v>
                </c:pt>
                <c:pt idx="660">
                  <c:v>279</c:v>
                </c:pt>
                <c:pt idx="661">
                  <c:v>279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139</c:v>
                </c:pt>
                <c:pt idx="668">
                  <c:v>419</c:v>
                </c:pt>
                <c:pt idx="669">
                  <c:v>139</c:v>
                </c:pt>
                <c:pt idx="670">
                  <c:v>279</c:v>
                </c:pt>
                <c:pt idx="671">
                  <c:v>139</c:v>
                </c:pt>
                <c:pt idx="672">
                  <c:v>139</c:v>
                </c:pt>
                <c:pt idx="673">
                  <c:v>0</c:v>
                </c:pt>
                <c:pt idx="674">
                  <c:v>139</c:v>
                </c:pt>
                <c:pt idx="675">
                  <c:v>139</c:v>
                </c:pt>
                <c:pt idx="676">
                  <c:v>139</c:v>
                </c:pt>
                <c:pt idx="677">
                  <c:v>0</c:v>
                </c:pt>
                <c:pt idx="678">
                  <c:v>0</c:v>
                </c:pt>
                <c:pt idx="679">
                  <c:v>279</c:v>
                </c:pt>
                <c:pt idx="680">
                  <c:v>281</c:v>
                </c:pt>
                <c:pt idx="681">
                  <c:v>139</c:v>
                </c:pt>
                <c:pt idx="682">
                  <c:v>279</c:v>
                </c:pt>
                <c:pt idx="683">
                  <c:v>279</c:v>
                </c:pt>
                <c:pt idx="684">
                  <c:v>139</c:v>
                </c:pt>
                <c:pt idx="685">
                  <c:v>139</c:v>
                </c:pt>
                <c:pt idx="686">
                  <c:v>139</c:v>
                </c:pt>
                <c:pt idx="687">
                  <c:v>139</c:v>
                </c:pt>
                <c:pt idx="688">
                  <c:v>139</c:v>
                </c:pt>
                <c:pt idx="689">
                  <c:v>419</c:v>
                </c:pt>
                <c:pt idx="690">
                  <c:v>279</c:v>
                </c:pt>
                <c:pt idx="691">
                  <c:v>279</c:v>
                </c:pt>
                <c:pt idx="692">
                  <c:v>279</c:v>
                </c:pt>
                <c:pt idx="693">
                  <c:v>212</c:v>
                </c:pt>
                <c:pt idx="694">
                  <c:v>139</c:v>
                </c:pt>
                <c:pt idx="695">
                  <c:v>0</c:v>
                </c:pt>
                <c:pt idx="696">
                  <c:v>139</c:v>
                </c:pt>
                <c:pt idx="697">
                  <c:v>139</c:v>
                </c:pt>
                <c:pt idx="698">
                  <c:v>139</c:v>
                </c:pt>
                <c:pt idx="699">
                  <c:v>279</c:v>
                </c:pt>
                <c:pt idx="700">
                  <c:v>257</c:v>
                </c:pt>
                <c:pt idx="701">
                  <c:v>139</c:v>
                </c:pt>
                <c:pt idx="702">
                  <c:v>419</c:v>
                </c:pt>
                <c:pt idx="703">
                  <c:v>351</c:v>
                </c:pt>
                <c:pt idx="704">
                  <c:v>139</c:v>
                </c:pt>
                <c:pt idx="705">
                  <c:v>139</c:v>
                </c:pt>
                <c:pt idx="706">
                  <c:v>139</c:v>
                </c:pt>
                <c:pt idx="707">
                  <c:v>139</c:v>
                </c:pt>
                <c:pt idx="708">
                  <c:v>139</c:v>
                </c:pt>
                <c:pt idx="709">
                  <c:v>139</c:v>
                </c:pt>
                <c:pt idx="710">
                  <c:v>0</c:v>
                </c:pt>
                <c:pt idx="711">
                  <c:v>0</c:v>
                </c:pt>
                <c:pt idx="712">
                  <c:v>139</c:v>
                </c:pt>
                <c:pt idx="713">
                  <c:v>0</c:v>
                </c:pt>
                <c:pt idx="714">
                  <c:v>139</c:v>
                </c:pt>
                <c:pt idx="715">
                  <c:v>139</c:v>
                </c:pt>
                <c:pt idx="716">
                  <c:v>279</c:v>
                </c:pt>
                <c:pt idx="717">
                  <c:v>0</c:v>
                </c:pt>
                <c:pt idx="718">
                  <c:v>0</c:v>
                </c:pt>
                <c:pt idx="719">
                  <c:v>139</c:v>
                </c:pt>
                <c:pt idx="720">
                  <c:v>139</c:v>
                </c:pt>
                <c:pt idx="721">
                  <c:v>139</c:v>
                </c:pt>
                <c:pt idx="722">
                  <c:v>139</c:v>
                </c:pt>
                <c:pt idx="723">
                  <c:v>0</c:v>
                </c:pt>
                <c:pt idx="724">
                  <c:v>139</c:v>
                </c:pt>
                <c:pt idx="725">
                  <c:v>419</c:v>
                </c:pt>
                <c:pt idx="726">
                  <c:v>279</c:v>
                </c:pt>
                <c:pt idx="727">
                  <c:v>56</c:v>
                </c:pt>
                <c:pt idx="728">
                  <c:v>139</c:v>
                </c:pt>
                <c:pt idx="729">
                  <c:v>139</c:v>
                </c:pt>
                <c:pt idx="730">
                  <c:v>0</c:v>
                </c:pt>
                <c:pt idx="731">
                  <c:v>0</c:v>
                </c:pt>
                <c:pt idx="732">
                  <c:v>139</c:v>
                </c:pt>
                <c:pt idx="733">
                  <c:v>279</c:v>
                </c:pt>
                <c:pt idx="734">
                  <c:v>279</c:v>
                </c:pt>
                <c:pt idx="735">
                  <c:v>419</c:v>
                </c:pt>
                <c:pt idx="736">
                  <c:v>139</c:v>
                </c:pt>
                <c:pt idx="737">
                  <c:v>0</c:v>
                </c:pt>
                <c:pt idx="738">
                  <c:v>0</c:v>
                </c:pt>
                <c:pt idx="739">
                  <c:v>139</c:v>
                </c:pt>
                <c:pt idx="740">
                  <c:v>139</c:v>
                </c:pt>
                <c:pt idx="741">
                  <c:v>0</c:v>
                </c:pt>
                <c:pt idx="742">
                  <c:v>139</c:v>
                </c:pt>
                <c:pt idx="743">
                  <c:v>139</c:v>
                </c:pt>
                <c:pt idx="744">
                  <c:v>0</c:v>
                </c:pt>
                <c:pt idx="745">
                  <c:v>173</c:v>
                </c:pt>
                <c:pt idx="746">
                  <c:v>279</c:v>
                </c:pt>
                <c:pt idx="747">
                  <c:v>139</c:v>
                </c:pt>
                <c:pt idx="748">
                  <c:v>139</c:v>
                </c:pt>
                <c:pt idx="749">
                  <c:v>0</c:v>
                </c:pt>
                <c:pt idx="750">
                  <c:v>139</c:v>
                </c:pt>
                <c:pt idx="751">
                  <c:v>139</c:v>
                </c:pt>
                <c:pt idx="752">
                  <c:v>0</c:v>
                </c:pt>
                <c:pt idx="753">
                  <c:v>139</c:v>
                </c:pt>
                <c:pt idx="754">
                  <c:v>139</c:v>
                </c:pt>
                <c:pt idx="755">
                  <c:v>0</c:v>
                </c:pt>
                <c:pt idx="756">
                  <c:v>0</c:v>
                </c:pt>
                <c:pt idx="757">
                  <c:v>139</c:v>
                </c:pt>
                <c:pt idx="758">
                  <c:v>139</c:v>
                </c:pt>
                <c:pt idx="759">
                  <c:v>139</c:v>
                </c:pt>
                <c:pt idx="760">
                  <c:v>0</c:v>
                </c:pt>
                <c:pt idx="761">
                  <c:v>139</c:v>
                </c:pt>
                <c:pt idx="762">
                  <c:v>419</c:v>
                </c:pt>
                <c:pt idx="763">
                  <c:v>279</c:v>
                </c:pt>
                <c:pt idx="764">
                  <c:v>45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279</c:v>
                </c:pt>
                <c:pt idx="770">
                  <c:v>279</c:v>
                </c:pt>
                <c:pt idx="771">
                  <c:v>279</c:v>
                </c:pt>
                <c:pt idx="772">
                  <c:v>0</c:v>
                </c:pt>
                <c:pt idx="773">
                  <c:v>0</c:v>
                </c:pt>
                <c:pt idx="774">
                  <c:v>279</c:v>
                </c:pt>
                <c:pt idx="775">
                  <c:v>279</c:v>
                </c:pt>
                <c:pt idx="776">
                  <c:v>139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139</c:v>
                </c:pt>
                <c:pt idx="789">
                  <c:v>279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279</c:v>
                </c:pt>
                <c:pt idx="795">
                  <c:v>139</c:v>
                </c:pt>
                <c:pt idx="796">
                  <c:v>0</c:v>
                </c:pt>
                <c:pt idx="797">
                  <c:v>139</c:v>
                </c:pt>
                <c:pt idx="798">
                  <c:v>0</c:v>
                </c:pt>
                <c:pt idx="799">
                  <c:v>197</c:v>
                </c:pt>
                <c:pt idx="800">
                  <c:v>279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139</c:v>
                </c:pt>
                <c:pt idx="815">
                  <c:v>279</c:v>
                </c:pt>
                <c:pt idx="816">
                  <c:v>279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279</c:v>
                </c:pt>
                <c:pt idx="821">
                  <c:v>419</c:v>
                </c:pt>
                <c:pt idx="822">
                  <c:v>139</c:v>
                </c:pt>
                <c:pt idx="823">
                  <c:v>139</c:v>
                </c:pt>
                <c:pt idx="824">
                  <c:v>139</c:v>
                </c:pt>
                <c:pt idx="825">
                  <c:v>139</c:v>
                </c:pt>
                <c:pt idx="826">
                  <c:v>279</c:v>
                </c:pt>
                <c:pt idx="827">
                  <c:v>139</c:v>
                </c:pt>
                <c:pt idx="828">
                  <c:v>0</c:v>
                </c:pt>
                <c:pt idx="829">
                  <c:v>81</c:v>
                </c:pt>
                <c:pt idx="830">
                  <c:v>139</c:v>
                </c:pt>
                <c:pt idx="831">
                  <c:v>279</c:v>
                </c:pt>
                <c:pt idx="832">
                  <c:v>139</c:v>
                </c:pt>
                <c:pt idx="833">
                  <c:v>173</c:v>
                </c:pt>
                <c:pt idx="834">
                  <c:v>139</c:v>
                </c:pt>
                <c:pt idx="835">
                  <c:v>195</c:v>
                </c:pt>
                <c:pt idx="836">
                  <c:v>279</c:v>
                </c:pt>
                <c:pt idx="837">
                  <c:v>279</c:v>
                </c:pt>
                <c:pt idx="838">
                  <c:v>279</c:v>
                </c:pt>
                <c:pt idx="839">
                  <c:v>279</c:v>
                </c:pt>
                <c:pt idx="840">
                  <c:v>279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139</c:v>
                </c:pt>
                <c:pt idx="846">
                  <c:v>139</c:v>
                </c:pt>
                <c:pt idx="847">
                  <c:v>139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279</c:v>
                </c:pt>
                <c:pt idx="852">
                  <c:v>139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139</c:v>
                </c:pt>
                <c:pt idx="863">
                  <c:v>139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139</c:v>
                </c:pt>
                <c:pt idx="875">
                  <c:v>83</c:v>
                </c:pt>
                <c:pt idx="876">
                  <c:v>139</c:v>
                </c:pt>
                <c:pt idx="877">
                  <c:v>457</c:v>
                </c:pt>
                <c:pt idx="878">
                  <c:v>489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139</c:v>
                </c:pt>
                <c:pt idx="883">
                  <c:v>139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279</c:v>
                </c:pt>
                <c:pt idx="890">
                  <c:v>186</c:v>
                </c:pt>
                <c:pt idx="891">
                  <c:v>279</c:v>
                </c:pt>
                <c:pt idx="892">
                  <c:v>139</c:v>
                </c:pt>
                <c:pt idx="893">
                  <c:v>139</c:v>
                </c:pt>
                <c:pt idx="894">
                  <c:v>139</c:v>
                </c:pt>
                <c:pt idx="895">
                  <c:v>260</c:v>
                </c:pt>
                <c:pt idx="896">
                  <c:v>419</c:v>
                </c:pt>
                <c:pt idx="897">
                  <c:v>279</c:v>
                </c:pt>
                <c:pt idx="898">
                  <c:v>139</c:v>
                </c:pt>
                <c:pt idx="899">
                  <c:v>139</c:v>
                </c:pt>
                <c:pt idx="900">
                  <c:v>69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139</c:v>
                </c:pt>
                <c:pt idx="906">
                  <c:v>139</c:v>
                </c:pt>
                <c:pt idx="907">
                  <c:v>0</c:v>
                </c:pt>
                <c:pt idx="908">
                  <c:v>279</c:v>
                </c:pt>
                <c:pt idx="909">
                  <c:v>279</c:v>
                </c:pt>
                <c:pt idx="910">
                  <c:v>279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139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139</c:v>
                </c:pt>
                <c:pt idx="919">
                  <c:v>139</c:v>
                </c:pt>
                <c:pt idx="920">
                  <c:v>0</c:v>
                </c:pt>
                <c:pt idx="921">
                  <c:v>0</c:v>
                </c:pt>
                <c:pt idx="922">
                  <c:v>279</c:v>
                </c:pt>
                <c:pt idx="923">
                  <c:v>279</c:v>
                </c:pt>
                <c:pt idx="924">
                  <c:v>419</c:v>
                </c:pt>
                <c:pt idx="925">
                  <c:v>279</c:v>
                </c:pt>
                <c:pt idx="926">
                  <c:v>139</c:v>
                </c:pt>
                <c:pt idx="927">
                  <c:v>139</c:v>
                </c:pt>
                <c:pt idx="928">
                  <c:v>0</c:v>
                </c:pt>
                <c:pt idx="929">
                  <c:v>139</c:v>
                </c:pt>
                <c:pt idx="930">
                  <c:v>139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279</c:v>
                </c:pt>
                <c:pt idx="936">
                  <c:v>139</c:v>
                </c:pt>
                <c:pt idx="937">
                  <c:v>139</c:v>
                </c:pt>
                <c:pt idx="938">
                  <c:v>139</c:v>
                </c:pt>
                <c:pt idx="939">
                  <c:v>279</c:v>
                </c:pt>
                <c:pt idx="940">
                  <c:v>279</c:v>
                </c:pt>
                <c:pt idx="941">
                  <c:v>139</c:v>
                </c:pt>
                <c:pt idx="942">
                  <c:v>0</c:v>
                </c:pt>
                <c:pt idx="943">
                  <c:v>139</c:v>
                </c:pt>
                <c:pt idx="944">
                  <c:v>419</c:v>
                </c:pt>
                <c:pt idx="945">
                  <c:v>319</c:v>
                </c:pt>
                <c:pt idx="946">
                  <c:v>139</c:v>
                </c:pt>
                <c:pt idx="947">
                  <c:v>139</c:v>
                </c:pt>
                <c:pt idx="948">
                  <c:v>67</c:v>
                </c:pt>
                <c:pt idx="949">
                  <c:v>139</c:v>
                </c:pt>
                <c:pt idx="950">
                  <c:v>225</c:v>
                </c:pt>
                <c:pt idx="951">
                  <c:v>139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139</c:v>
                </c:pt>
                <c:pt idx="956">
                  <c:v>139</c:v>
                </c:pt>
                <c:pt idx="957">
                  <c:v>0</c:v>
                </c:pt>
                <c:pt idx="958">
                  <c:v>139</c:v>
                </c:pt>
                <c:pt idx="959">
                  <c:v>139</c:v>
                </c:pt>
                <c:pt idx="960">
                  <c:v>139</c:v>
                </c:pt>
                <c:pt idx="961">
                  <c:v>139</c:v>
                </c:pt>
                <c:pt idx="962">
                  <c:v>0</c:v>
                </c:pt>
                <c:pt idx="963">
                  <c:v>139</c:v>
                </c:pt>
                <c:pt idx="964">
                  <c:v>139</c:v>
                </c:pt>
                <c:pt idx="965">
                  <c:v>139</c:v>
                </c:pt>
                <c:pt idx="966">
                  <c:v>142</c:v>
                </c:pt>
                <c:pt idx="967">
                  <c:v>419</c:v>
                </c:pt>
                <c:pt idx="968">
                  <c:v>419</c:v>
                </c:pt>
                <c:pt idx="969">
                  <c:v>419</c:v>
                </c:pt>
                <c:pt idx="970">
                  <c:v>279</c:v>
                </c:pt>
                <c:pt idx="971">
                  <c:v>139</c:v>
                </c:pt>
                <c:pt idx="972">
                  <c:v>0</c:v>
                </c:pt>
                <c:pt idx="973">
                  <c:v>139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139</c:v>
                </c:pt>
                <c:pt idx="978">
                  <c:v>139</c:v>
                </c:pt>
                <c:pt idx="979">
                  <c:v>279</c:v>
                </c:pt>
                <c:pt idx="980">
                  <c:v>279</c:v>
                </c:pt>
                <c:pt idx="981">
                  <c:v>0</c:v>
                </c:pt>
                <c:pt idx="982">
                  <c:v>139</c:v>
                </c:pt>
                <c:pt idx="983">
                  <c:v>279</c:v>
                </c:pt>
                <c:pt idx="984">
                  <c:v>0</c:v>
                </c:pt>
                <c:pt idx="985">
                  <c:v>255</c:v>
                </c:pt>
                <c:pt idx="986">
                  <c:v>219</c:v>
                </c:pt>
                <c:pt idx="987">
                  <c:v>279</c:v>
                </c:pt>
                <c:pt idx="988">
                  <c:v>139</c:v>
                </c:pt>
                <c:pt idx="989">
                  <c:v>139</c:v>
                </c:pt>
                <c:pt idx="990">
                  <c:v>0</c:v>
                </c:pt>
                <c:pt idx="991">
                  <c:v>232</c:v>
                </c:pt>
                <c:pt idx="992">
                  <c:v>419</c:v>
                </c:pt>
                <c:pt idx="993">
                  <c:v>279</c:v>
                </c:pt>
                <c:pt idx="994">
                  <c:v>0</c:v>
                </c:pt>
                <c:pt idx="995">
                  <c:v>0</c:v>
                </c:pt>
                <c:pt idx="996">
                  <c:v>139</c:v>
                </c:pt>
                <c:pt idx="997">
                  <c:v>139</c:v>
                </c:pt>
                <c:pt idx="998">
                  <c:v>139</c:v>
                </c:pt>
                <c:pt idx="999">
                  <c:v>0</c:v>
                </c:pt>
                <c:pt idx="1000">
                  <c:v>279</c:v>
                </c:pt>
                <c:pt idx="1001">
                  <c:v>139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139</c:v>
                </c:pt>
                <c:pt idx="1006">
                  <c:v>0</c:v>
                </c:pt>
                <c:pt idx="1007">
                  <c:v>279</c:v>
                </c:pt>
                <c:pt idx="1008">
                  <c:v>279</c:v>
                </c:pt>
                <c:pt idx="1009">
                  <c:v>419</c:v>
                </c:pt>
                <c:pt idx="1010">
                  <c:v>559</c:v>
                </c:pt>
                <c:pt idx="1011">
                  <c:v>139</c:v>
                </c:pt>
                <c:pt idx="1012">
                  <c:v>159</c:v>
                </c:pt>
                <c:pt idx="1013">
                  <c:v>279</c:v>
                </c:pt>
                <c:pt idx="1014">
                  <c:v>139</c:v>
                </c:pt>
                <c:pt idx="1015">
                  <c:v>0</c:v>
                </c:pt>
                <c:pt idx="1016">
                  <c:v>0</c:v>
                </c:pt>
                <c:pt idx="1017">
                  <c:v>139</c:v>
                </c:pt>
                <c:pt idx="1018">
                  <c:v>139</c:v>
                </c:pt>
                <c:pt idx="1019">
                  <c:v>139</c:v>
                </c:pt>
                <c:pt idx="1020">
                  <c:v>139</c:v>
                </c:pt>
                <c:pt idx="1021">
                  <c:v>139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139</c:v>
                </c:pt>
                <c:pt idx="1029">
                  <c:v>178</c:v>
                </c:pt>
                <c:pt idx="1030">
                  <c:v>139</c:v>
                </c:pt>
                <c:pt idx="1031">
                  <c:v>279</c:v>
                </c:pt>
                <c:pt idx="1032">
                  <c:v>279</c:v>
                </c:pt>
                <c:pt idx="1033">
                  <c:v>139</c:v>
                </c:pt>
                <c:pt idx="1034">
                  <c:v>279</c:v>
                </c:pt>
                <c:pt idx="1035">
                  <c:v>139</c:v>
                </c:pt>
                <c:pt idx="1036">
                  <c:v>0</c:v>
                </c:pt>
                <c:pt idx="1037">
                  <c:v>0</c:v>
                </c:pt>
                <c:pt idx="1038">
                  <c:v>139</c:v>
                </c:pt>
                <c:pt idx="1039">
                  <c:v>139</c:v>
                </c:pt>
                <c:pt idx="1040">
                  <c:v>139</c:v>
                </c:pt>
                <c:pt idx="1041">
                  <c:v>0</c:v>
                </c:pt>
                <c:pt idx="1042">
                  <c:v>139</c:v>
                </c:pt>
                <c:pt idx="1043">
                  <c:v>139</c:v>
                </c:pt>
                <c:pt idx="1044">
                  <c:v>139</c:v>
                </c:pt>
                <c:pt idx="1045">
                  <c:v>139</c:v>
                </c:pt>
                <c:pt idx="1046">
                  <c:v>139</c:v>
                </c:pt>
                <c:pt idx="1047">
                  <c:v>279</c:v>
                </c:pt>
                <c:pt idx="1048">
                  <c:v>279</c:v>
                </c:pt>
                <c:pt idx="1049">
                  <c:v>279</c:v>
                </c:pt>
                <c:pt idx="1050">
                  <c:v>0</c:v>
                </c:pt>
                <c:pt idx="1051">
                  <c:v>139</c:v>
                </c:pt>
                <c:pt idx="1052">
                  <c:v>139</c:v>
                </c:pt>
                <c:pt idx="1053">
                  <c:v>139</c:v>
                </c:pt>
                <c:pt idx="1054">
                  <c:v>0</c:v>
                </c:pt>
                <c:pt idx="1055">
                  <c:v>419</c:v>
                </c:pt>
                <c:pt idx="1056">
                  <c:v>279</c:v>
                </c:pt>
                <c:pt idx="1057">
                  <c:v>139</c:v>
                </c:pt>
                <c:pt idx="1058">
                  <c:v>279</c:v>
                </c:pt>
                <c:pt idx="1059">
                  <c:v>279</c:v>
                </c:pt>
                <c:pt idx="1060">
                  <c:v>279</c:v>
                </c:pt>
                <c:pt idx="1061">
                  <c:v>0</c:v>
                </c:pt>
                <c:pt idx="1062">
                  <c:v>0</c:v>
                </c:pt>
                <c:pt idx="1063">
                  <c:v>279</c:v>
                </c:pt>
                <c:pt idx="1064">
                  <c:v>279</c:v>
                </c:pt>
                <c:pt idx="1065">
                  <c:v>139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0</c:v>
                </c:pt>
                <c:pt idx="1070">
                  <c:v>139</c:v>
                </c:pt>
                <c:pt idx="1071">
                  <c:v>139</c:v>
                </c:pt>
                <c:pt idx="1072">
                  <c:v>139</c:v>
                </c:pt>
                <c:pt idx="1073">
                  <c:v>0</c:v>
                </c:pt>
                <c:pt idx="1074">
                  <c:v>139</c:v>
                </c:pt>
                <c:pt idx="1075">
                  <c:v>0</c:v>
                </c:pt>
                <c:pt idx="1076">
                  <c:v>61</c:v>
                </c:pt>
                <c:pt idx="1077">
                  <c:v>279</c:v>
                </c:pt>
                <c:pt idx="1078">
                  <c:v>202</c:v>
                </c:pt>
                <c:pt idx="1079">
                  <c:v>238</c:v>
                </c:pt>
                <c:pt idx="1080">
                  <c:v>139</c:v>
                </c:pt>
                <c:pt idx="1081">
                  <c:v>279</c:v>
                </c:pt>
                <c:pt idx="1082">
                  <c:v>218</c:v>
                </c:pt>
                <c:pt idx="1083">
                  <c:v>139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89">
                  <c:v>139</c:v>
                </c:pt>
                <c:pt idx="1090">
                  <c:v>139</c:v>
                </c:pt>
                <c:pt idx="1091">
                  <c:v>139</c:v>
                </c:pt>
                <c:pt idx="1092">
                  <c:v>139</c:v>
                </c:pt>
                <c:pt idx="1093">
                  <c:v>0</c:v>
                </c:pt>
                <c:pt idx="1094">
                  <c:v>279</c:v>
                </c:pt>
                <c:pt idx="1095">
                  <c:v>0</c:v>
                </c:pt>
                <c:pt idx="1096">
                  <c:v>0</c:v>
                </c:pt>
                <c:pt idx="1097">
                  <c:v>139</c:v>
                </c:pt>
                <c:pt idx="1098">
                  <c:v>139</c:v>
                </c:pt>
                <c:pt idx="1099">
                  <c:v>0</c:v>
                </c:pt>
                <c:pt idx="1100">
                  <c:v>0</c:v>
                </c:pt>
                <c:pt idx="1101">
                  <c:v>139</c:v>
                </c:pt>
                <c:pt idx="1102">
                  <c:v>279</c:v>
                </c:pt>
                <c:pt idx="1103">
                  <c:v>139</c:v>
                </c:pt>
                <c:pt idx="1104">
                  <c:v>279</c:v>
                </c:pt>
                <c:pt idx="1105">
                  <c:v>419</c:v>
                </c:pt>
                <c:pt idx="1106">
                  <c:v>279</c:v>
                </c:pt>
                <c:pt idx="1107">
                  <c:v>0</c:v>
                </c:pt>
                <c:pt idx="1108">
                  <c:v>0</c:v>
                </c:pt>
                <c:pt idx="1109">
                  <c:v>139</c:v>
                </c:pt>
                <c:pt idx="1110">
                  <c:v>139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279</c:v>
                </c:pt>
                <c:pt idx="1115">
                  <c:v>419</c:v>
                </c:pt>
                <c:pt idx="1116">
                  <c:v>279</c:v>
                </c:pt>
                <c:pt idx="1117">
                  <c:v>279</c:v>
                </c:pt>
                <c:pt idx="1118">
                  <c:v>419</c:v>
                </c:pt>
                <c:pt idx="1119">
                  <c:v>419</c:v>
                </c:pt>
                <c:pt idx="1120">
                  <c:v>279</c:v>
                </c:pt>
                <c:pt idx="1121">
                  <c:v>139</c:v>
                </c:pt>
                <c:pt idx="1122">
                  <c:v>0</c:v>
                </c:pt>
                <c:pt idx="1123">
                  <c:v>139</c:v>
                </c:pt>
                <c:pt idx="1124">
                  <c:v>248</c:v>
                </c:pt>
                <c:pt idx="1125">
                  <c:v>279</c:v>
                </c:pt>
                <c:pt idx="1126">
                  <c:v>403</c:v>
                </c:pt>
                <c:pt idx="1127">
                  <c:v>162</c:v>
                </c:pt>
                <c:pt idx="1128">
                  <c:v>279</c:v>
                </c:pt>
                <c:pt idx="1129">
                  <c:v>139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139</c:v>
                </c:pt>
                <c:pt idx="1138">
                  <c:v>419</c:v>
                </c:pt>
                <c:pt idx="1139">
                  <c:v>346</c:v>
                </c:pt>
                <c:pt idx="1140">
                  <c:v>26</c:v>
                </c:pt>
                <c:pt idx="1141">
                  <c:v>139</c:v>
                </c:pt>
                <c:pt idx="1142">
                  <c:v>139</c:v>
                </c:pt>
                <c:pt idx="1143">
                  <c:v>0</c:v>
                </c:pt>
                <c:pt idx="1144">
                  <c:v>0</c:v>
                </c:pt>
                <c:pt idx="1145">
                  <c:v>139</c:v>
                </c:pt>
                <c:pt idx="1146">
                  <c:v>139</c:v>
                </c:pt>
                <c:pt idx="1147">
                  <c:v>279</c:v>
                </c:pt>
                <c:pt idx="1148">
                  <c:v>139</c:v>
                </c:pt>
                <c:pt idx="1149">
                  <c:v>0</c:v>
                </c:pt>
                <c:pt idx="1150">
                  <c:v>139</c:v>
                </c:pt>
                <c:pt idx="1151">
                  <c:v>176</c:v>
                </c:pt>
                <c:pt idx="1152">
                  <c:v>139</c:v>
                </c:pt>
                <c:pt idx="1153">
                  <c:v>139</c:v>
                </c:pt>
                <c:pt idx="1154">
                  <c:v>199</c:v>
                </c:pt>
                <c:pt idx="1155">
                  <c:v>342</c:v>
                </c:pt>
                <c:pt idx="1156">
                  <c:v>419</c:v>
                </c:pt>
                <c:pt idx="1157">
                  <c:v>139</c:v>
                </c:pt>
                <c:pt idx="1158">
                  <c:v>0</c:v>
                </c:pt>
                <c:pt idx="1159">
                  <c:v>139</c:v>
                </c:pt>
                <c:pt idx="1160">
                  <c:v>139</c:v>
                </c:pt>
                <c:pt idx="1161">
                  <c:v>279</c:v>
                </c:pt>
                <c:pt idx="1162">
                  <c:v>279</c:v>
                </c:pt>
                <c:pt idx="1163">
                  <c:v>139</c:v>
                </c:pt>
                <c:pt idx="1164">
                  <c:v>0</c:v>
                </c:pt>
                <c:pt idx="1165">
                  <c:v>139</c:v>
                </c:pt>
                <c:pt idx="1166">
                  <c:v>139</c:v>
                </c:pt>
                <c:pt idx="1167">
                  <c:v>337</c:v>
                </c:pt>
                <c:pt idx="1168">
                  <c:v>419</c:v>
                </c:pt>
                <c:pt idx="1169">
                  <c:v>279</c:v>
                </c:pt>
                <c:pt idx="1170">
                  <c:v>0</c:v>
                </c:pt>
                <c:pt idx="1171">
                  <c:v>279</c:v>
                </c:pt>
                <c:pt idx="1172">
                  <c:v>279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238</c:v>
                </c:pt>
                <c:pt idx="1178">
                  <c:v>279</c:v>
                </c:pt>
                <c:pt idx="1179">
                  <c:v>419</c:v>
                </c:pt>
                <c:pt idx="1180">
                  <c:v>419</c:v>
                </c:pt>
                <c:pt idx="1181">
                  <c:v>139</c:v>
                </c:pt>
                <c:pt idx="1182">
                  <c:v>0</c:v>
                </c:pt>
                <c:pt idx="1183">
                  <c:v>139</c:v>
                </c:pt>
                <c:pt idx="1184">
                  <c:v>139</c:v>
                </c:pt>
                <c:pt idx="1185">
                  <c:v>139</c:v>
                </c:pt>
                <c:pt idx="1186">
                  <c:v>139</c:v>
                </c:pt>
                <c:pt idx="1187">
                  <c:v>279</c:v>
                </c:pt>
                <c:pt idx="1188">
                  <c:v>419</c:v>
                </c:pt>
                <c:pt idx="1189">
                  <c:v>139</c:v>
                </c:pt>
                <c:pt idx="1190">
                  <c:v>139</c:v>
                </c:pt>
                <c:pt idx="1191">
                  <c:v>139</c:v>
                </c:pt>
                <c:pt idx="1192">
                  <c:v>419</c:v>
                </c:pt>
                <c:pt idx="1193">
                  <c:v>536</c:v>
                </c:pt>
                <c:pt idx="1194">
                  <c:v>279</c:v>
                </c:pt>
                <c:pt idx="1195">
                  <c:v>139</c:v>
                </c:pt>
                <c:pt idx="1196">
                  <c:v>139</c:v>
                </c:pt>
                <c:pt idx="1197">
                  <c:v>0</c:v>
                </c:pt>
                <c:pt idx="1198">
                  <c:v>139</c:v>
                </c:pt>
                <c:pt idx="1199">
                  <c:v>279</c:v>
                </c:pt>
                <c:pt idx="1200">
                  <c:v>0</c:v>
                </c:pt>
                <c:pt idx="1201">
                  <c:v>0</c:v>
                </c:pt>
                <c:pt idx="1202">
                  <c:v>139</c:v>
                </c:pt>
                <c:pt idx="1203">
                  <c:v>139</c:v>
                </c:pt>
                <c:pt idx="1204">
                  <c:v>308</c:v>
                </c:pt>
                <c:pt idx="1205">
                  <c:v>559</c:v>
                </c:pt>
                <c:pt idx="1206">
                  <c:v>563</c:v>
                </c:pt>
                <c:pt idx="1207">
                  <c:v>139</c:v>
                </c:pt>
                <c:pt idx="1208">
                  <c:v>139</c:v>
                </c:pt>
                <c:pt idx="1209">
                  <c:v>139</c:v>
                </c:pt>
                <c:pt idx="1210">
                  <c:v>0</c:v>
                </c:pt>
                <c:pt idx="1211">
                  <c:v>0</c:v>
                </c:pt>
                <c:pt idx="1212">
                  <c:v>139</c:v>
                </c:pt>
                <c:pt idx="1213">
                  <c:v>419</c:v>
                </c:pt>
                <c:pt idx="1214">
                  <c:v>450</c:v>
                </c:pt>
                <c:pt idx="1215">
                  <c:v>559</c:v>
                </c:pt>
                <c:pt idx="1216">
                  <c:v>559</c:v>
                </c:pt>
                <c:pt idx="1217">
                  <c:v>139</c:v>
                </c:pt>
                <c:pt idx="1218">
                  <c:v>120</c:v>
                </c:pt>
                <c:pt idx="1219">
                  <c:v>139</c:v>
                </c:pt>
                <c:pt idx="1220">
                  <c:v>139</c:v>
                </c:pt>
                <c:pt idx="1221">
                  <c:v>139</c:v>
                </c:pt>
                <c:pt idx="1222">
                  <c:v>139</c:v>
                </c:pt>
                <c:pt idx="1223">
                  <c:v>279</c:v>
                </c:pt>
                <c:pt idx="1224">
                  <c:v>139</c:v>
                </c:pt>
                <c:pt idx="1225">
                  <c:v>139</c:v>
                </c:pt>
                <c:pt idx="1226">
                  <c:v>139</c:v>
                </c:pt>
                <c:pt idx="1227">
                  <c:v>34</c:v>
                </c:pt>
                <c:pt idx="1228">
                  <c:v>139</c:v>
                </c:pt>
                <c:pt idx="1229">
                  <c:v>0</c:v>
                </c:pt>
                <c:pt idx="1230">
                  <c:v>279</c:v>
                </c:pt>
                <c:pt idx="1231">
                  <c:v>279</c:v>
                </c:pt>
                <c:pt idx="1232">
                  <c:v>0</c:v>
                </c:pt>
                <c:pt idx="1233">
                  <c:v>139</c:v>
                </c:pt>
                <c:pt idx="1234">
                  <c:v>139</c:v>
                </c:pt>
                <c:pt idx="1235">
                  <c:v>0</c:v>
                </c:pt>
                <c:pt idx="1236">
                  <c:v>0</c:v>
                </c:pt>
                <c:pt idx="1237">
                  <c:v>139</c:v>
                </c:pt>
                <c:pt idx="1238">
                  <c:v>139</c:v>
                </c:pt>
                <c:pt idx="1239">
                  <c:v>139</c:v>
                </c:pt>
                <c:pt idx="1240">
                  <c:v>279</c:v>
                </c:pt>
                <c:pt idx="1241">
                  <c:v>139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139</c:v>
                </c:pt>
                <c:pt idx="1250">
                  <c:v>139</c:v>
                </c:pt>
                <c:pt idx="1251">
                  <c:v>139</c:v>
                </c:pt>
                <c:pt idx="1252">
                  <c:v>139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139</c:v>
                </c:pt>
                <c:pt idx="1259">
                  <c:v>139</c:v>
                </c:pt>
                <c:pt idx="1260">
                  <c:v>139</c:v>
                </c:pt>
                <c:pt idx="1261">
                  <c:v>0</c:v>
                </c:pt>
                <c:pt idx="1262">
                  <c:v>139</c:v>
                </c:pt>
                <c:pt idx="1263">
                  <c:v>139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268</c:v>
                </c:pt>
                <c:pt idx="1273">
                  <c:v>279</c:v>
                </c:pt>
                <c:pt idx="1274">
                  <c:v>0</c:v>
                </c:pt>
                <c:pt idx="1275">
                  <c:v>139</c:v>
                </c:pt>
                <c:pt idx="1276">
                  <c:v>139</c:v>
                </c:pt>
                <c:pt idx="1277">
                  <c:v>0</c:v>
                </c:pt>
                <c:pt idx="1278">
                  <c:v>0</c:v>
                </c:pt>
                <c:pt idx="1279">
                  <c:v>279</c:v>
                </c:pt>
                <c:pt idx="1280">
                  <c:v>139</c:v>
                </c:pt>
                <c:pt idx="1281">
                  <c:v>139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139</c:v>
                </c:pt>
                <c:pt idx="1286">
                  <c:v>139</c:v>
                </c:pt>
                <c:pt idx="1287">
                  <c:v>139</c:v>
                </c:pt>
                <c:pt idx="1288">
                  <c:v>139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139</c:v>
                </c:pt>
                <c:pt idx="1295">
                  <c:v>139</c:v>
                </c:pt>
                <c:pt idx="1296">
                  <c:v>139</c:v>
                </c:pt>
                <c:pt idx="1297">
                  <c:v>279</c:v>
                </c:pt>
                <c:pt idx="1298">
                  <c:v>139</c:v>
                </c:pt>
                <c:pt idx="1299">
                  <c:v>139</c:v>
                </c:pt>
                <c:pt idx="1300">
                  <c:v>320</c:v>
                </c:pt>
                <c:pt idx="1301">
                  <c:v>139</c:v>
                </c:pt>
                <c:pt idx="1302">
                  <c:v>279</c:v>
                </c:pt>
                <c:pt idx="1303">
                  <c:v>139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139</c:v>
                </c:pt>
                <c:pt idx="1308">
                  <c:v>419</c:v>
                </c:pt>
                <c:pt idx="1309">
                  <c:v>139</c:v>
                </c:pt>
                <c:pt idx="1310">
                  <c:v>222</c:v>
                </c:pt>
                <c:pt idx="1311">
                  <c:v>279</c:v>
                </c:pt>
                <c:pt idx="1312">
                  <c:v>279</c:v>
                </c:pt>
                <c:pt idx="1313">
                  <c:v>0</c:v>
                </c:pt>
                <c:pt idx="1314">
                  <c:v>0</c:v>
                </c:pt>
                <c:pt idx="1315">
                  <c:v>139</c:v>
                </c:pt>
                <c:pt idx="1316">
                  <c:v>139</c:v>
                </c:pt>
                <c:pt idx="1317">
                  <c:v>297</c:v>
                </c:pt>
                <c:pt idx="1318">
                  <c:v>559</c:v>
                </c:pt>
                <c:pt idx="1319">
                  <c:v>279</c:v>
                </c:pt>
                <c:pt idx="1320">
                  <c:v>279</c:v>
                </c:pt>
                <c:pt idx="1321">
                  <c:v>204</c:v>
                </c:pt>
                <c:pt idx="1322">
                  <c:v>139</c:v>
                </c:pt>
                <c:pt idx="1323">
                  <c:v>139</c:v>
                </c:pt>
                <c:pt idx="1324">
                  <c:v>139</c:v>
                </c:pt>
                <c:pt idx="1325">
                  <c:v>0</c:v>
                </c:pt>
                <c:pt idx="1326">
                  <c:v>128</c:v>
                </c:pt>
                <c:pt idx="1327">
                  <c:v>279</c:v>
                </c:pt>
                <c:pt idx="1328">
                  <c:v>419</c:v>
                </c:pt>
                <c:pt idx="1329">
                  <c:v>139</c:v>
                </c:pt>
                <c:pt idx="1330">
                  <c:v>272</c:v>
                </c:pt>
                <c:pt idx="1331">
                  <c:v>279</c:v>
                </c:pt>
                <c:pt idx="1332">
                  <c:v>419</c:v>
                </c:pt>
                <c:pt idx="1333">
                  <c:v>419</c:v>
                </c:pt>
                <c:pt idx="1334">
                  <c:v>161</c:v>
                </c:pt>
                <c:pt idx="1335">
                  <c:v>152</c:v>
                </c:pt>
                <c:pt idx="1336">
                  <c:v>279</c:v>
                </c:pt>
                <c:pt idx="1337">
                  <c:v>419</c:v>
                </c:pt>
                <c:pt idx="1338">
                  <c:v>139</c:v>
                </c:pt>
                <c:pt idx="1339">
                  <c:v>157</c:v>
                </c:pt>
                <c:pt idx="1340">
                  <c:v>419</c:v>
                </c:pt>
                <c:pt idx="1341">
                  <c:v>139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139</c:v>
                </c:pt>
                <c:pt idx="1348">
                  <c:v>139</c:v>
                </c:pt>
                <c:pt idx="1349">
                  <c:v>139</c:v>
                </c:pt>
                <c:pt idx="1350">
                  <c:v>279</c:v>
                </c:pt>
                <c:pt idx="1351">
                  <c:v>139</c:v>
                </c:pt>
                <c:pt idx="1352">
                  <c:v>139</c:v>
                </c:pt>
                <c:pt idx="1353">
                  <c:v>279</c:v>
                </c:pt>
                <c:pt idx="1354">
                  <c:v>139</c:v>
                </c:pt>
                <c:pt idx="1355">
                  <c:v>279</c:v>
                </c:pt>
                <c:pt idx="1356">
                  <c:v>279</c:v>
                </c:pt>
                <c:pt idx="1357">
                  <c:v>279</c:v>
                </c:pt>
                <c:pt idx="1358">
                  <c:v>279</c:v>
                </c:pt>
                <c:pt idx="1359">
                  <c:v>0</c:v>
                </c:pt>
                <c:pt idx="1360">
                  <c:v>139</c:v>
                </c:pt>
                <c:pt idx="1361">
                  <c:v>139</c:v>
                </c:pt>
                <c:pt idx="1362">
                  <c:v>0</c:v>
                </c:pt>
                <c:pt idx="1363">
                  <c:v>139</c:v>
                </c:pt>
                <c:pt idx="1364">
                  <c:v>279</c:v>
                </c:pt>
                <c:pt idx="1365">
                  <c:v>559</c:v>
                </c:pt>
                <c:pt idx="1366">
                  <c:v>279</c:v>
                </c:pt>
                <c:pt idx="1367">
                  <c:v>139</c:v>
                </c:pt>
                <c:pt idx="1368">
                  <c:v>0</c:v>
                </c:pt>
                <c:pt idx="1369">
                  <c:v>0</c:v>
                </c:pt>
                <c:pt idx="1370">
                  <c:v>139</c:v>
                </c:pt>
                <c:pt idx="1371">
                  <c:v>139</c:v>
                </c:pt>
                <c:pt idx="1372">
                  <c:v>0</c:v>
                </c:pt>
                <c:pt idx="1373">
                  <c:v>0</c:v>
                </c:pt>
                <c:pt idx="1374">
                  <c:v>139</c:v>
                </c:pt>
                <c:pt idx="1375">
                  <c:v>0</c:v>
                </c:pt>
                <c:pt idx="1376">
                  <c:v>0</c:v>
                </c:pt>
                <c:pt idx="1377">
                  <c:v>139</c:v>
                </c:pt>
                <c:pt idx="1378">
                  <c:v>139</c:v>
                </c:pt>
                <c:pt idx="1379">
                  <c:v>0</c:v>
                </c:pt>
                <c:pt idx="1380">
                  <c:v>139</c:v>
                </c:pt>
                <c:pt idx="1381">
                  <c:v>139</c:v>
                </c:pt>
                <c:pt idx="1382">
                  <c:v>139</c:v>
                </c:pt>
                <c:pt idx="1383">
                  <c:v>139</c:v>
                </c:pt>
                <c:pt idx="1384">
                  <c:v>139</c:v>
                </c:pt>
                <c:pt idx="1385">
                  <c:v>0</c:v>
                </c:pt>
                <c:pt idx="1386">
                  <c:v>0</c:v>
                </c:pt>
                <c:pt idx="1387">
                  <c:v>184</c:v>
                </c:pt>
                <c:pt idx="1388">
                  <c:v>419</c:v>
                </c:pt>
                <c:pt idx="1389">
                  <c:v>559</c:v>
                </c:pt>
                <c:pt idx="1390">
                  <c:v>139</c:v>
                </c:pt>
                <c:pt idx="1391">
                  <c:v>139</c:v>
                </c:pt>
                <c:pt idx="1392">
                  <c:v>279</c:v>
                </c:pt>
                <c:pt idx="1393">
                  <c:v>139</c:v>
                </c:pt>
                <c:pt idx="1394">
                  <c:v>0</c:v>
                </c:pt>
                <c:pt idx="1395">
                  <c:v>139</c:v>
                </c:pt>
                <c:pt idx="1396">
                  <c:v>294</c:v>
                </c:pt>
                <c:pt idx="1397">
                  <c:v>279</c:v>
                </c:pt>
                <c:pt idx="1398">
                  <c:v>419</c:v>
                </c:pt>
                <c:pt idx="1399">
                  <c:v>279</c:v>
                </c:pt>
                <c:pt idx="1400">
                  <c:v>139</c:v>
                </c:pt>
                <c:pt idx="1401">
                  <c:v>139</c:v>
                </c:pt>
                <c:pt idx="1402">
                  <c:v>139</c:v>
                </c:pt>
                <c:pt idx="1403">
                  <c:v>279</c:v>
                </c:pt>
                <c:pt idx="1404">
                  <c:v>279</c:v>
                </c:pt>
                <c:pt idx="1405">
                  <c:v>139</c:v>
                </c:pt>
                <c:pt idx="1406">
                  <c:v>139</c:v>
                </c:pt>
                <c:pt idx="1407">
                  <c:v>139</c:v>
                </c:pt>
                <c:pt idx="1408">
                  <c:v>0</c:v>
                </c:pt>
                <c:pt idx="1409">
                  <c:v>406</c:v>
                </c:pt>
                <c:pt idx="1410">
                  <c:v>559</c:v>
                </c:pt>
                <c:pt idx="1411">
                  <c:v>419</c:v>
                </c:pt>
                <c:pt idx="1412">
                  <c:v>174</c:v>
                </c:pt>
                <c:pt idx="1413">
                  <c:v>279</c:v>
                </c:pt>
                <c:pt idx="1414">
                  <c:v>279</c:v>
                </c:pt>
                <c:pt idx="1415">
                  <c:v>139</c:v>
                </c:pt>
                <c:pt idx="1416">
                  <c:v>0</c:v>
                </c:pt>
                <c:pt idx="1417">
                  <c:v>139</c:v>
                </c:pt>
                <c:pt idx="1418">
                  <c:v>0</c:v>
                </c:pt>
                <c:pt idx="1419">
                  <c:v>0</c:v>
                </c:pt>
                <c:pt idx="1420">
                  <c:v>139</c:v>
                </c:pt>
                <c:pt idx="1421">
                  <c:v>279</c:v>
                </c:pt>
                <c:pt idx="1422">
                  <c:v>279</c:v>
                </c:pt>
                <c:pt idx="1423">
                  <c:v>279</c:v>
                </c:pt>
                <c:pt idx="1424">
                  <c:v>279</c:v>
                </c:pt>
                <c:pt idx="1425">
                  <c:v>139</c:v>
                </c:pt>
                <c:pt idx="1426">
                  <c:v>0</c:v>
                </c:pt>
                <c:pt idx="1427">
                  <c:v>139</c:v>
                </c:pt>
                <c:pt idx="1428">
                  <c:v>279</c:v>
                </c:pt>
                <c:pt idx="1429">
                  <c:v>139</c:v>
                </c:pt>
                <c:pt idx="1430">
                  <c:v>139</c:v>
                </c:pt>
                <c:pt idx="1431">
                  <c:v>139</c:v>
                </c:pt>
                <c:pt idx="1432">
                  <c:v>279</c:v>
                </c:pt>
                <c:pt idx="1433">
                  <c:v>279</c:v>
                </c:pt>
                <c:pt idx="1434">
                  <c:v>419</c:v>
                </c:pt>
                <c:pt idx="1435">
                  <c:v>0</c:v>
                </c:pt>
                <c:pt idx="1436">
                  <c:v>139</c:v>
                </c:pt>
                <c:pt idx="1437">
                  <c:v>0</c:v>
                </c:pt>
                <c:pt idx="1438">
                  <c:v>0</c:v>
                </c:pt>
                <c:pt idx="1439">
                  <c:v>419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5F5-434F-B097-3179FA34B0C9}"/>
            </c:ext>
          </c:extLst>
        </c:ser>
        <c:ser>
          <c:idx val="2"/>
          <c:order val="1"/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multiLvlStrRef>
              <c:f>[Book1]Sheet4!$B$1:$C$1441</c:f>
              <c:multiLvlStrCache>
                <c:ptCount val="1441"/>
                <c:lvl>
                  <c:pt idx="0">
                    <c:v>0</c:v>
                  </c:pt>
                  <c:pt idx="1">
                    <c:v>0</c:v>
                  </c:pt>
                  <c:pt idx="2">
                    <c:v>140</c:v>
                  </c:pt>
                  <c:pt idx="3">
                    <c:v>140</c:v>
                  </c:pt>
                  <c:pt idx="4">
                    <c:v>140</c:v>
                  </c:pt>
                  <c:pt idx="5">
                    <c:v>0</c:v>
                  </c:pt>
                  <c:pt idx="6">
                    <c:v>140</c:v>
                  </c:pt>
                  <c:pt idx="7">
                    <c:v>140</c:v>
                  </c:pt>
                  <c:pt idx="8">
                    <c:v>0</c:v>
                  </c:pt>
                  <c:pt idx="9">
                    <c:v>0</c:v>
                  </c:pt>
                  <c:pt idx="10">
                    <c:v>0</c:v>
                  </c:pt>
                  <c:pt idx="11">
                    <c:v>0</c:v>
                  </c:pt>
                  <c:pt idx="12">
                    <c:v>280</c:v>
                  </c:pt>
                  <c:pt idx="13">
                    <c:v>140</c:v>
                  </c:pt>
                  <c:pt idx="14">
                    <c:v>0</c:v>
                  </c:pt>
                  <c:pt idx="15">
                    <c:v>0</c:v>
                  </c:pt>
                  <c:pt idx="16">
                    <c:v>0</c:v>
                  </c:pt>
                  <c:pt idx="17">
                    <c:v>0</c:v>
                  </c:pt>
                  <c:pt idx="18">
                    <c:v>140</c:v>
                  </c:pt>
                  <c:pt idx="19">
                    <c:v>140</c:v>
                  </c:pt>
                  <c:pt idx="20">
                    <c:v>0</c:v>
                  </c:pt>
                  <c:pt idx="21">
                    <c:v>140</c:v>
                  </c:pt>
                  <c:pt idx="22">
                    <c:v>140</c:v>
                  </c:pt>
                  <c:pt idx="23">
                    <c:v>0</c:v>
                  </c:pt>
                  <c:pt idx="24">
                    <c:v>0</c:v>
                  </c:pt>
                  <c:pt idx="25">
                    <c:v>0</c:v>
                  </c:pt>
                  <c:pt idx="26">
                    <c:v>140</c:v>
                  </c:pt>
                  <c:pt idx="27">
                    <c:v>0</c:v>
                  </c:pt>
                  <c:pt idx="28">
                    <c:v>140</c:v>
                  </c:pt>
                  <c:pt idx="29">
                    <c:v>140</c:v>
                  </c:pt>
                  <c:pt idx="30">
                    <c:v>0</c:v>
                  </c:pt>
                  <c:pt idx="31">
                    <c:v>140</c:v>
                  </c:pt>
                  <c:pt idx="32">
                    <c:v>0</c:v>
                  </c:pt>
                  <c:pt idx="33">
                    <c:v>0</c:v>
                  </c:pt>
                  <c:pt idx="34">
                    <c:v>140</c:v>
                  </c:pt>
                  <c:pt idx="35">
                    <c:v>280</c:v>
                  </c:pt>
                  <c:pt idx="36">
                    <c:v>280</c:v>
                  </c:pt>
                  <c:pt idx="37">
                    <c:v>140</c:v>
                  </c:pt>
                  <c:pt idx="38">
                    <c:v>0</c:v>
                  </c:pt>
                  <c:pt idx="39">
                    <c:v>0</c:v>
                  </c:pt>
                  <c:pt idx="40">
                    <c:v>0</c:v>
                  </c:pt>
                  <c:pt idx="41">
                    <c:v>0</c:v>
                  </c:pt>
                  <c:pt idx="42">
                    <c:v>0</c:v>
                  </c:pt>
                  <c:pt idx="43">
                    <c:v>0</c:v>
                  </c:pt>
                  <c:pt idx="44">
                    <c:v>140</c:v>
                  </c:pt>
                  <c:pt idx="45">
                    <c:v>140</c:v>
                  </c:pt>
                  <c:pt idx="46">
                    <c:v>280</c:v>
                  </c:pt>
                  <c:pt idx="47">
                    <c:v>0</c:v>
                  </c:pt>
                  <c:pt idx="48">
                    <c:v>0</c:v>
                  </c:pt>
                  <c:pt idx="49">
                    <c:v>0</c:v>
                  </c:pt>
                  <c:pt idx="50">
                    <c:v>0</c:v>
                  </c:pt>
                  <c:pt idx="51">
                    <c:v>0</c:v>
                  </c:pt>
                  <c:pt idx="52">
                    <c:v>0</c:v>
                  </c:pt>
                  <c:pt idx="53">
                    <c:v>560</c:v>
                  </c:pt>
                  <c:pt idx="54">
                    <c:v>420</c:v>
                  </c:pt>
                  <c:pt idx="55">
                    <c:v>280</c:v>
                  </c:pt>
                  <c:pt idx="56">
                    <c:v>280</c:v>
                  </c:pt>
                  <c:pt idx="57">
                    <c:v>420</c:v>
                  </c:pt>
                  <c:pt idx="58">
                    <c:v>140</c:v>
                  </c:pt>
                  <c:pt idx="59">
                    <c:v>0</c:v>
                  </c:pt>
                  <c:pt idx="60">
                    <c:v>140</c:v>
                  </c:pt>
                  <c:pt idx="61">
                    <c:v>280</c:v>
                  </c:pt>
                  <c:pt idx="62">
                    <c:v>140</c:v>
                  </c:pt>
                  <c:pt idx="63">
                    <c:v>140</c:v>
                  </c:pt>
                  <c:pt idx="64">
                    <c:v>140</c:v>
                  </c:pt>
                  <c:pt idx="65">
                    <c:v>140</c:v>
                  </c:pt>
                  <c:pt idx="66">
                    <c:v>140</c:v>
                  </c:pt>
                  <c:pt idx="67">
                    <c:v>0</c:v>
                  </c:pt>
                  <c:pt idx="68">
                    <c:v>0</c:v>
                  </c:pt>
                  <c:pt idx="69">
                    <c:v>0</c:v>
                  </c:pt>
                  <c:pt idx="70">
                    <c:v>0</c:v>
                  </c:pt>
                  <c:pt idx="71">
                    <c:v>0</c:v>
                  </c:pt>
                  <c:pt idx="72">
                    <c:v>0</c:v>
                  </c:pt>
                  <c:pt idx="73">
                    <c:v>140</c:v>
                  </c:pt>
                  <c:pt idx="74">
                    <c:v>140</c:v>
                  </c:pt>
                  <c:pt idx="75">
                    <c:v>140</c:v>
                  </c:pt>
                  <c:pt idx="76">
                    <c:v>140</c:v>
                  </c:pt>
                  <c:pt idx="77">
                    <c:v>0</c:v>
                  </c:pt>
                  <c:pt idx="78">
                    <c:v>140</c:v>
                  </c:pt>
                  <c:pt idx="79">
                    <c:v>560</c:v>
                  </c:pt>
                  <c:pt idx="80">
                    <c:v>420</c:v>
                  </c:pt>
                  <c:pt idx="81">
                    <c:v>560</c:v>
                  </c:pt>
                  <c:pt idx="82">
                    <c:v>420</c:v>
                  </c:pt>
                  <c:pt idx="83">
                    <c:v>0</c:v>
                  </c:pt>
                  <c:pt idx="84">
                    <c:v>140</c:v>
                  </c:pt>
                  <c:pt idx="85">
                    <c:v>140</c:v>
                  </c:pt>
                  <c:pt idx="86">
                    <c:v>280</c:v>
                  </c:pt>
                  <c:pt idx="87">
                    <c:v>280</c:v>
                  </c:pt>
                  <c:pt idx="88">
                    <c:v>280</c:v>
                  </c:pt>
                  <c:pt idx="89">
                    <c:v>0</c:v>
                  </c:pt>
                  <c:pt idx="90">
                    <c:v>0</c:v>
                  </c:pt>
                  <c:pt idx="91">
                    <c:v>0</c:v>
                  </c:pt>
                  <c:pt idx="92">
                    <c:v>0</c:v>
                  </c:pt>
                  <c:pt idx="93">
                    <c:v>0</c:v>
                  </c:pt>
                  <c:pt idx="94">
                    <c:v>140</c:v>
                  </c:pt>
                  <c:pt idx="95">
                    <c:v>280</c:v>
                  </c:pt>
                  <c:pt idx="96">
                    <c:v>140</c:v>
                  </c:pt>
                  <c:pt idx="97">
                    <c:v>140</c:v>
                  </c:pt>
                  <c:pt idx="98">
                    <c:v>560</c:v>
                  </c:pt>
                  <c:pt idx="99">
                    <c:v>560</c:v>
                  </c:pt>
                  <c:pt idx="100">
                    <c:v>560</c:v>
                  </c:pt>
                  <c:pt idx="101">
                    <c:v>420</c:v>
                  </c:pt>
                  <c:pt idx="102">
                    <c:v>420</c:v>
                  </c:pt>
                  <c:pt idx="103">
                    <c:v>420</c:v>
                  </c:pt>
                  <c:pt idx="104">
                    <c:v>140</c:v>
                  </c:pt>
                  <c:pt idx="105">
                    <c:v>420</c:v>
                  </c:pt>
                  <c:pt idx="106">
                    <c:v>280</c:v>
                  </c:pt>
                  <c:pt idx="107">
                    <c:v>140</c:v>
                  </c:pt>
                  <c:pt idx="108">
                    <c:v>140</c:v>
                  </c:pt>
                  <c:pt idx="109">
                    <c:v>560</c:v>
                  </c:pt>
                  <c:pt idx="110">
                    <c:v>280</c:v>
                  </c:pt>
                  <c:pt idx="111">
                    <c:v>420</c:v>
                  </c:pt>
                  <c:pt idx="112">
                    <c:v>140</c:v>
                  </c:pt>
                  <c:pt idx="113">
                    <c:v>0</c:v>
                  </c:pt>
                  <c:pt idx="114">
                    <c:v>140</c:v>
                  </c:pt>
                  <c:pt idx="115">
                    <c:v>140</c:v>
                  </c:pt>
                  <c:pt idx="116">
                    <c:v>420</c:v>
                  </c:pt>
                  <c:pt idx="117">
                    <c:v>420</c:v>
                  </c:pt>
                  <c:pt idx="118">
                    <c:v>140</c:v>
                  </c:pt>
                  <c:pt idx="119">
                    <c:v>0</c:v>
                  </c:pt>
                  <c:pt idx="120">
                    <c:v>140</c:v>
                  </c:pt>
                  <c:pt idx="121">
                    <c:v>140</c:v>
                  </c:pt>
                  <c:pt idx="122">
                    <c:v>0</c:v>
                  </c:pt>
                  <c:pt idx="123">
                    <c:v>0</c:v>
                  </c:pt>
                  <c:pt idx="124">
                    <c:v>0</c:v>
                  </c:pt>
                  <c:pt idx="125">
                    <c:v>0</c:v>
                  </c:pt>
                  <c:pt idx="126">
                    <c:v>0</c:v>
                  </c:pt>
                  <c:pt idx="127">
                    <c:v>0</c:v>
                  </c:pt>
                  <c:pt idx="128">
                    <c:v>140</c:v>
                  </c:pt>
                  <c:pt idx="129">
                    <c:v>140</c:v>
                  </c:pt>
                  <c:pt idx="130">
                    <c:v>0</c:v>
                  </c:pt>
                  <c:pt idx="131">
                    <c:v>0</c:v>
                  </c:pt>
                  <c:pt idx="132">
                    <c:v>0</c:v>
                  </c:pt>
                  <c:pt idx="133">
                    <c:v>0</c:v>
                  </c:pt>
                  <c:pt idx="134">
                    <c:v>140</c:v>
                  </c:pt>
                  <c:pt idx="135">
                    <c:v>0</c:v>
                  </c:pt>
                  <c:pt idx="136">
                    <c:v>140</c:v>
                  </c:pt>
                  <c:pt idx="137">
                    <c:v>280</c:v>
                  </c:pt>
                  <c:pt idx="138">
                    <c:v>0</c:v>
                  </c:pt>
                  <c:pt idx="139">
                    <c:v>0</c:v>
                  </c:pt>
                  <c:pt idx="140">
                    <c:v>0</c:v>
                  </c:pt>
                  <c:pt idx="141">
                    <c:v>0</c:v>
                  </c:pt>
                  <c:pt idx="142">
                    <c:v>0</c:v>
                  </c:pt>
                  <c:pt idx="143">
                    <c:v>0</c:v>
                  </c:pt>
                  <c:pt idx="144">
                    <c:v>140</c:v>
                  </c:pt>
                  <c:pt idx="145">
                    <c:v>0</c:v>
                  </c:pt>
                  <c:pt idx="146">
                    <c:v>280</c:v>
                  </c:pt>
                  <c:pt idx="147">
                    <c:v>280</c:v>
                  </c:pt>
                  <c:pt idx="148">
                    <c:v>0</c:v>
                  </c:pt>
                  <c:pt idx="149">
                    <c:v>140</c:v>
                  </c:pt>
                  <c:pt idx="150">
                    <c:v>280</c:v>
                  </c:pt>
                  <c:pt idx="151">
                    <c:v>140</c:v>
                  </c:pt>
                  <c:pt idx="152">
                    <c:v>140</c:v>
                  </c:pt>
                  <c:pt idx="153">
                    <c:v>280</c:v>
                  </c:pt>
                  <c:pt idx="154">
                    <c:v>0</c:v>
                  </c:pt>
                  <c:pt idx="155">
                    <c:v>0</c:v>
                  </c:pt>
                  <c:pt idx="156">
                    <c:v>140</c:v>
                  </c:pt>
                  <c:pt idx="157">
                    <c:v>140</c:v>
                  </c:pt>
                  <c:pt idx="158">
                    <c:v>420</c:v>
                  </c:pt>
                  <c:pt idx="159">
                    <c:v>140</c:v>
                  </c:pt>
                  <c:pt idx="160">
                    <c:v>0</c:v>
                  </c:pt>
                  <c:pt idx="161">
                    <c:v>0</c:v>
                  </c:pt>
                  <c:pt idx="162">
                    <c:v>280</c:v>
                  </c:pt>
                  <c:pt idx="163">
                    <c:v>280</c:v>
                  </c:pt>
                  <c:pt idx="164">
                    <c:v>700</c:v>
                  </c:pt>
                  <c:pt idx="165">
                    <c:v>280</c:v>
                  </c:pt>
                  <c:pt idx="166">
                    <c:v>140</c:v>
                  </c:pt>
                  <c:pt idx="167">
                    <c:v>560</c:v>
                  </c:pt>
                  <c:pt idx="168">
                    <c:v>280</c:v>
                  </c:pt>
                  <c:pt idx="169">
                    <c:v>280</c:v>
                  </c:pt>
                  <c:pt idx="170">
                    <c:v>280</c:v>
                  </c:pt>
                  <c:pt idx="171">
                    <c:v>560</c:v>
                  </c:pt>
                  <c:pt idx="172">
                    <c:v>420</c:v>
                  </c:pt>
                  <c:pt idx="173">
                    <c:v>140</c:v>
                  </c:pt>
                  <c:pt idx="174">
                    <c:v>280</c:v>
                  </c:pt>
                  <c:pt idx="175">
                    <c:v>140</c:v>
                  </c:pt>
                  <c:pt idx="176">
                    <c:v>140</c:v>
                  </c:pt>
                  <c:pt idx="177">
                    <c:v>280</c:v>
                  </c:pt>
                  <c:pt idx="178">
                    <c:v>0</c:v>
                  </c:pt>
                  <c:pt idx="179">
                    <c:v>140</c:v>
                  </c:pt>
                  <c:pt idx="180">
                    <c:v>280</c:v>
                  </c:pt>
                  <c:pt idx="181">
                    <c:v>280</c:v>
                  </c:pt>
                  <c:pt idx="182">
                    <c:v>280</c:v>
                  </c:pt>
                  <c:pt idx="183">
                    <c:v>0</c:v>
                  </c:pt>
                  <c:pt idx="184">
                    <c:v>0</c:v>
                  </c:pt>
                  <c:pt idx="185">
                    <c:v>280</c:v>
                  </c:pt>
                  <c:pt idx="186">
                    <c:v>280</c:v>
                  </c:pt>
                  <c:pt idx="187">
                    <c:v>420</c:v>
                  </c:pt>
                  <c:pt idx="188">
                    <c:v>420</c:v>
                  </c:pt>
                  <c:pt idx="189">
                    <c:v>280</c:v>
                  </c:pt>
                  <c:pt idx="190">
                    <c:v>420</c:v>
                  </c:pt>
                  <c:pt idx="191">
                    <c:v>420</c:v>
                  </c:pt>
                  <c:pt idx="192">
                    <c:v>140</c:v>
                  </c:pt>
                  <c:pt idx="193">
                    <c:v>140</c:v>
                  </c:pt>
                  <c:pt idx="194">
                    <c:v>140</c:v>
                  </c:pt>
                  <c:pt idx="195">
                    <c:v>140</c:v>
                  </c:pt>
                  <c:pt idx="196">
                    <c:v>0</c:v>
                  </c:pt>
                  <c:pt idx="197">
                    <c:v>0</c:v>
                  </c:pt>
                  <c:pt idx="198">
                    <c:v>0</c:v>
                  </c:pt>
                  <c:pt idx="199">
                    <c:v>280</c:v>
                  </c:pt>
                  <c:pt idx="200">
                    <c:v>280</c:v>
                  </c:pt>
                  <c:pt idx="201">
                    <c:v>0</c:v>
                  </c:pt>
                  <c:pt idx="202">
                    <c:v>0</c:v>
                  </c:pt>
                  <c:pt idx="203">
                    <c:v>140</c:v>
                  </c:pt>
                  <c:pt idx="204">
                    <c:v>140</c:v>
                  </c:pt>
                  <c:pt idx="205">
                    <c:v>0</c:v>
                  </c:pt>
                  <c:pt idx="206">
                    <c:v>0</c:v>
                  </c:pt>
                  <c:pt idx="207">
                    <c:v>140</c:v>
                  </c:pt>
                  <c:pt idx="208">
                    <c:v>140</c:v>
                  </c:pt>
                  <c:pt idx="209">
                    <c:v>140</c:v>
                  </c:pt>
                  <c:pt idx="210">
                    <c:v>0</c:v>
                  </c:pt>
                  <c:pt idx="211">
                    <c:v>140</c:v>
                  </c:pt>
                  <c:pt idx="212">
                    <c:v>140</c:v>
                  </c:pt>
                  <c:pt idx="213">
                    <c:v>140</c:v>
                  </c:pt>
                  <c:pt idx="214">
                    <c:v>0</c:v>
                  </c:pt>
                  <c:pt idx="215">
                    <c:v>140</c:v>
                  </c:pt>
                  <c:pt idx="216">
                    <c:v>140</c:v>
                  </c:pt>
                  <c:pt idx="217">
                    <c:v>280</c:v>
                  </c:pt>
                  <c:pt idx="218">
                    <c:v>140</c:v>
                  </c:pt>
                  <c:pt idx="219">
                    <c:v>0</c:v>
                  </c:pt>
                  <c:pt idx="220">
                    <c:v>0</c:v>
                  </c:pt>
                  <c:pt idx="221">
                    <c:v>140</c:v>
                  </c:pt>
                  <c:pt idx="222">
                    <c:v>280</c:v>
                  </c:pt>
                  <c:pt idx="223">
                    <c:v>140</c:v>
                  </c:pt>
                  <c:pt idx="224">
                    <c:v>280</c:v>
                  </c:pt>
                  <c:pt idx="225">
                    <c:v>280</c:v>
                  </c:pt>
                  <c:pt idx="226">
                    <c:v>140</c:v>
                  </c:pt>
                  <c:pt idx="227">
                    <c:v>280</c:v>
                  </c:pt>
                  <c:pt idx="228">
                    <c:v>420</c:v>
                  </c:pt>
                  <c:pt idx="229">
                    <c:v>0</c:v>
                  </c:pt>
                  <c:pt idx="230">
                    <c:v>0</c:v>
                  </c:pt>
                  <c:pt idx="231">
                    <c:v>0</c:v>
                  </c:pt>
                  <c:pt idx="232">
                    <c:v>140</c:v>
                  </c:pt>
                  <c:pt idx="233">
                    <c:v>140</c:v>
                  </c:pt>
                  <c:pt idx="234">
                    <c:v>280</c:v>
                  </c:pt>
                  <c:pt idx="235">
                    <c:v>280</c:v>
                  </c:pt>
                  <c:pt idx="236">
                    <c:v>140</c:v>
                  </c:pt>
                  <c:pt idx="237">
                    <c:v>140</c:v>
                  </c:pt>
                  <c:pt idx="238">
                    <c:v>140</c:v>
                  </c:pt>
                  <c:pt idx="239">
                    <c:v>140</c:v>
                  </c:pt>
                  <c:pt idx="240">
                    <c:v>140</c:v>
                  </c:pt>
                  <c:pt idx="241">
                    <c:v>140</c:v>
                  </c:pt>
                  <c:pt idx="242">
                    <c:v>0</c:v>
                  </c:pt>
                  <c:pt idx="243">
                    <c:v>0</c:v>
                  </c:pt>
                  <c:pt idx="244">
                    <c:v>140</c:v>
                  </c:pt>
                  <c:pt idx="245">
                    <c:v>140</c:v>
                  </c:pt>
                  <c:pt idx="246">
                    <c:v>0</c:v>
                  </c:pt>
                  <c:pt idx="247">
                    <c:v>280</c:v>
                  </c:pt>
                  <c:pt idx="248">
                    <c:v>280</c:v>
                  </c:pt>
                  <c:pt idx="249">
                    <c:v>0</c:v>
                  </c:pt>
                  <c:pt idx="250">
                    <c:v>280</c:v>
                  </c:pt>
                  <c:pt idx="251">
                    <c:v>140</c:v>
                  </c:pt>
                  <c:pt idx="252">
                    <c:v>0</c:v>
                  </c:pt>
                  <c:pt idx="253">
                    <c:v>140</c:v>
                  </c:pt>
                  <c:pt idx="254">
                    <c:v>140</c:v>
                  </c:pt>
                  <c:pt idx="255">
                    <c:v>0</c:v>
                  </c:pt>
                  <c:pt idx="256">
                    <c:v>0</c:v>
                  </c:pt>
                  <c:pt idx="257">
                    <c:v>0</c:v>
                  </c:pt>
                  <c:pt idx="258">
                    <c:v>0</c:v>
                  </c:pt>
                  <c:pt idx="259">
                    <c:v>0</c:v>
                  </c:pt>
                  <c:pt idx="260">
                    <c:v>0</c:v>
                  </c:pt>
                  <c:pt idx="261">
                    <c:v>280</c:v>
                  </c:pt>
                  <c:pt idx="262">
                    <c:v>420</c:v>
                  </c:pt>
                  <c:pt idx="263">
                    <c:v>140</c:v>
                  </c:pt>
                  <c:pt idx="264">
                    <c:v>140</c:v>
                  </c:pt>
                  <c:pt idx="265">
                    <c:v>140</c:v>
                  </c:pt>
                  <c:pt idx="266">
                    <c:v>140</c:v>
                  </c:pt>
                  <c:pt idx="267">
                    <c:v>0</c:v>
                  </c:pt>
                  <c:pt idx="268">
                    <c:v>0</c:v>
                  </c:pt>
                  <c:pt idx="269">
                    <c:v>0</c:v>
                  </c:pt>
                  <c:pt idx="270">
                    <c:v>0</c:v>
                  </c:pt>
                  <c:pt idx="271">
                    <c:v>0</c:v>
                  </c:pt>
                  <c:pt idx="272">
                    <c:v>140</c:v>
                  </c:pt>
                  <c:pt idx="273">
                    <c:v>140</c:v>
                  </c:pt>
                  <c:pt idx="274">
                    <c:v>140</c:v>
                  </c:pt>
                  <c:pt idx="275">
                    <c:v>0</c:v>
                  </c:pt>
                  <c:pt idx="276">
                    <c:v>0</c:v>
                  </c:pt>
                  <c:pt idx="277">
                    <c:v>0</c:v>
                  </c:pt>
                  <c:pt idx="278">
                    <c:v>280</c:v>
                  </c:pt>
                  <c:pt idx="279">
                    <c:v>280</c:v>
                  </c:pt>
                  <c:pt idx="280">
                    <c:v>0</c:v>
                  </c:pt>
                  <c:pt idx="281">
                    <c:v>140</c:v>
                  </c:pt>
                  <c:pt idx="282">
                    <c:v>280</c:v>
                  </c:pt>
                  <c:pt idx="283">
                    <c:v>420</c:v>
                  </c:pt>
                  <c:pt idx="284">
                    <c:v>280</c:v>
                  </c:pt>
                  <c:pt idx="285">
                    <c:v>0</c:v>
                  </c:pt>
                  <c:pt idx="286">
                    <c:v>0</c:v>
                  </c:pt>
                  <c:pt idx="287">
                    <c:v>0</c:v>
                  </c:pt>
                  <c:pt idx="288">
                    <c:v>0</c:v>
                  </c:pt>
                  <c:pt idx="289">
                    <c:v>140</c:v>
                  </c:pt>
                  <c:pt idx="290">
                    <c:v>280</c:v>
                  </c:pt>
                  <c:pt idx="291">
                    <c:v>280</c:v>
                  </c:pt>
                  <c:pt idx="292">
                    <c:v>280</c:v>
                  </c:pt>
                  <c:pt idx="293">
                    <c:v>280</c:v>
                  </c:pt>
                  <c:pt idx="294">
                    <c:v>280</c:v>
                  </c:pt>
                  <c:pt idx="295">
                    <c:v>280</c:v>
                  </c:pt>
                  <c:pt idx="296">
                    <c:v>280</c:v>
                  </c:pt>
                  <c:pt idx="297">
                    <c:v>140</c:v>
                  </c:pt>
                  <c:pt idx="298">
                    <c:v>140</c:v>
                  </c:pt>
                  <c:pt idx="299">
                    <c:v>140</c:v>
                  </c:pt>
                  <c:pt idx="300">
                    <c:v>140</c:v>
                  </c:pt>
                  <c:pt idx="301">
                    <c:v>140</c:v>
                  </c:pt>
                  <c:pt idx="302">
                    <c:v>140</c:v>
                  </c:pt>
                  <c:pt idx="303">
                    <c:v>140</c:v>
                  </c:pt>
                  <c:pt idx="304">
                    <c:v>140</c:v>
                  </c:pt>
                  <c:pt idx="305">
                    <c:v>420</c:v>
                  </c:pt>
                  <c:pt idx="306">
                    <c:v>280</c:v>
                  </c:pt>
                  <c:pt idx="307">
                    <c:v>0</c:v>
                  </c:pt>
                  <c:pt idx="308">
                    <c:v>0</c:v>
                  </c:pt>
                  <c:pt idx="309">
                    <c:v>0</c:v>
                  </c:pt>
                  <c:pt idx="310">
                    <c:v>0</c:v>
                  </c:pt>
                  <c:pt idx="311">
                    <c:v>0</c:v>
                  </c:pt>
                  <c:pt idx="312">
                    <c:v>0</c:v>
                  </c:pt>
                  <c:pt idx="313">
                    <c:v>0</c:v>
                  </c:pt>
                  <c:pt idx="314">
                    <c:v>0</c:v>
                  </c:pt>
                  <c:pt idx="315">
                    <c:v>140</c:v>
                  </c:pt>
                  <c:pt idx="316">
                    <c:v>140</c:v>
                  </c:pt>
                  <c:pt idx="317">
                    <c:v>420</c:v>
                  </c:pt>
                  <c:pt idx="318">
                    <c:v>280</c:v>
                  </c:pt>
                  <c:pt idx="319">
                    <c:v>280</c:v>
                  </c:pt>
                  <c:pt idx="320">
                    <c:v>140</c:v>
                  </c:pt>
                  <c:pt idx="321">
                    <c:v>0</c:v>
                  </c:pt>
                  <c:pt idx="322">
                    <c:v>0</c:v>
                  </c:pt>
                  <c:pt idx="323">
                    <c:v>0</c:v>
                  </c:pt>
                  <c:pt idx="324">
                    <c:v>0</c:v>
                  </c:pt>
                  <c:pt idx="325">
                    <c:v>140</c:v>
                  </c:pt>
                  <c:pt idx="326">
                    <c:v>280</c:v>
                  </c:pt>
                  <c:pt idx="327">
                    <c:v>140</c:v>
                  </c:pt>
                  <c:pt idx="328">
                    <c:v>280</c:v>
                  </c:pt>
                  <c:pt idx="329">
                    <c:v>140</c:v>
                  </c:pt>
                  <c:pt idx="330">
                    <c:v>140</c:v>
                  </c:pt>
                  <c:pt idx="331">
                    <c:v>140</c:v>
                  </c:pt>
                  <c:pt idx="332">
                    <c:v>0</c:v>
                  </c:pt>
                  <c:pt idx="333">
                    <c:v>140</c:v>
                  </c:pt>
                  <c:pt idx="334">
                    <c:v>140</c:v>
                  </c:pt>
                  <c:pt idx="335">
                    <c:v>0</c:v>
                  </c:pt>
                  <c:pt idx="336">
                    <c:v>140</c:v>
                  </c:pt>
                  <c:pt idx="337">
                    <c:v>140</c:v>
                  </c:pt>
                  <c:pt idx="338">
                    <c:v>0</c:v>
                  </c:pt>
                  <c:pt idx="339">
                    <c:v>140</c:v>
                  </c:pt>
                  <c:pt idx="340">
                    <c:v>140</c:v>
                  </c:pt>
                  <c:pt idx="341">
                    <c:v>0</c:v>
                  </c:pt>
                  <c:pt idx="342">
                    <c:v>0</c:v>
                  </c:pt>
                  <c:pt idx="343">
                    <c:v>280</c:v>
                  </c:pt>
                  <c:pt idx="344">
                    <c:v>560</c:v>
                  </c:pt>
                  <c:pt idx="345">
                    <c:v>280</c:v>
                  </c:pt>
                  <c:pt idx="346">
                    <c:v>140</c:v>
                  </c:pt>
                  <c:pt idx="347">
                    <c:v>140</c:v>
                  </c:pt>
                  <c:pt idx="348">
                    <c:v>280</c:v>
                  </c:pt>
                  <c:pt idx="349">
                    <c:v>280</c:v>
                  </c:pt>
                  <c:pt idx="350">
                    <c:v>140</c:v>
                  </c:pt>
                  <c:pt idx="351">
                    <c:v>140</c:v>
                  </c:pt>
                  <c:pt idx="352">
                    <c:v>140</c:v>
                  </c:pt>
                  <c:pt idx="353">
                    <c:v>140</c:v>
                  </c:pt>
                  <c:pt idx="354">
                    <c:v>280</c:v>
                  </c:pt>
                  <c:pt idx="355">
                    <c:v>140</c:v>
                  </c:pt>
                  <c:pt idx="356">
                    <c:v>140</c:v>
                  </c:pt>
                  <c:pt idx="357">
                    <c:v>280</c:v>
                  </c:pt>
                  <c:pt idx="358">
                    <c:v>0</c:v>
                  </c:pt>
                  <c:pt idx="359">
                    <c:v>140</c:v>
                  </c:pt>
                  <c:pt idx="360">
                    <c:v>0</c:v>
                  </c:pt>
                  <c:pt idx="361">
                    <c:v>140</c:v>
                  </c:pt>
                  <c:pt idx="362">
                    <c:v>140</c:v>
                  </c:pt>
                  <c:pt idx="363">
                    <c:v>140</c:v>
                  </c:pt>
                  <c:pt idx="364">
                    <c:v>140</c:v>
                  </c:pt>
                  <c:pt idx="365">
                    <c:v>140</c:v>
                  </c:pt>
                  <c:pt idx="366">
                    <c:v>140</c:v>
                  </c:pt>
                  <c:pt idx="367">
                    <c:v>280</c:v>
                  </c:pt>
                  <c:pt idx="368">
                    <c:v>280</c:v>
                  </c:pt>
                  <c:pt idx="369">
                    <c:v>0</c:v>
                  </c:pt>
                  <c:pt idx="370">
                    <c:v>0</c:v>
                  </c:pt>
                  <c:pt idx="371">
                    <c:v>0</c:v>
                  </c:pt>
                  <c:pt idx="372">
                    <c:v>0</c:v>
                  </c:pt>
                  <c:pt idx="373">
                    <c:v>0</c:v>
                  </c:pt>
                  <c:pt idx="374">
                    <c:v>0</c:v>
                  </c:pt>
                  <c:pt idx="375">
                    <c:v>140</c:v>
                  </c:pt>
                  <c:pt idx="376">
                    <c:v>420</c:v>
                  </c:pt>
                  <c:pt idx="377">
                    <c:v>280</c:v>
                  </c:pt>
                  <c:pt idx="378">
                    <c:v>140</c:v>
                  </c:pt>
                  <c:pt idx="379">
                    <c:v>0</c:v>
                  </c:pt>
                  <c:pt idx="380">
                    <c:v>0</c:v>
                  </c:pt>
                  <c:pt idx="381">
                    <c:v>0</c:v>
                  </c:pt>
                  <c:pt idx="382">
                    <c:v>0</c:v>
                  </c:pt>
                  <c:pt idx="383">
                    <c:v>0</c:v>
                  </c:pt>
                  <c:pt idx="384">
                    <c:v>0</c:v>
                  </c:pt>
                  <c:pt idx="385">
                    <c:v>0</c:v>
                  </c:pt>
                  <c:pt idx="386">
                    <c:v>280</c:v>
                  </c:pt>
                  <c:pt idx="387">
                    <c:v>280</c:v>
                  </c:pt>
                  <c:pt idx="388">
                    <c:v>280</c:v>
                  </c:pt>
                  <c:pt idx="389">
                    <c:v>280</c:v>
                  </c:pt>
                  <c:pt idx="390">
                    <c:v>280</c:v>
                  </c:pt>
                  <c:pt idx="391">
                    <c:v>140</c:v>
                  </c:pt>
                  <c:pt idx="392">
                    <c:v>0</c:v>
                  </c:pt>
                  <c:pt idx="393">
                    <c:v>140</c:v>
                  </c:pt>
                  <c:pt idx="394">
                    <c:v>140</c:v>
                  </c:pt>
                  <c:pt idx="395">
                    <c:v>140</c:v>
                  </c:pt>
                  <c:pt idx="396">
                    <c:v>140</c:v>
                  </c:pt>
                  <c:pt idx="397">
                    <c:v>140</c:v>
                  </c:pt>
                  <c:pt idx="398">
                    <c:v>140</c:v>
                  </c:pt>
                  <c:pt idx="399">
                    <c:v>0</c:v>
                  </c:pt>
                  <c:pt idx="400">
                    <c:v>0</c:v>
                  </c:pt>
                  <c:pt idx="401">
                    <c:v>0</c:v>
                  </c:pt>
                  <c:pt idx="402">
                    <c:v>280</c:v>
                  </c:pt>
                  <c:pt idx="403">
                    <c:v>140</c:v>
                  </c:pt>
                  <c:pt idx="404">
                    <c:v>0</c:v>
                  </c:pt>
                  <c:pt idx="405">
                    <c:v>140</c:v>
                  </c:pt>
                  <c:pt idx="406">
                    <c:v>140</c:v>
                  </c:pt>
                  <c:pt idx="407">
                    <c:v>0</c:v>
                  </c:pt>
                  <c:pt idx="408">
                    <c:v>140</c:v>
                  </c:pt>
                  <c:pt idx="409">
                    <c:v>280</c:v>
                  </c:pt>
                  <c:pt idx="410">
                    <c:v>140</c:v>
                  </c:pt>
                  <c:pt idx="411">
                    <c:v>140</c:v>
                  </c:pt>
                  <c:pt idx="412">
                    <c:v>0</c:v>
                  </c:pt>
                  <c:pt idx="413">
                    <c:v>0</c:v>
                  </c:pt>
                  <c:pt idx="414">
                    <c:v>280</c:v>
                  </c:pt>
                  <c:pt idx="415">
                    <c:v>420</c:v>
                  </c:pt>
                  <c:pt idx="416">
                    <c:v>140</c:v>
                  </c:pt>
                  <c:pt idx="417">
                    <c:v>0</c:v>
                  </c:pt>
                  <c:pt idx="418">
                    <c:v>0</c:v>
                  </c:pt>
                  <c:pt idx="419">
                    <c:v>140</c:v>
                  </c:pt>
                  <c:pt idx="420">
                    <c:v>280</c:v>
                  </c:pt>
                  <c:pt idx="421">
                    <c:v>280</c:v>
                  </c:pt>
                  <c:pt idx="422">
                    <c:v>140</c:v>
                  </c:pt>
                  <c:pt idx="423">
                    <c:v>140</c:v>
                  </c:pt>
                  <c:pt idx="424">
                    <c:v>280</c:v>
                  </c:pt>
                  <c:pt idx="425">
                    <c:v>280</c:v>
                  </c:pt>
                  <c:pt idx="426">
                    <c:v>140</c:v>
                  </c:pt>
                  <c:pt idx="427">
                    <c:v>0</c:v>
                  </c:pt>
                  <c:pt idx="428">
                    <c:v>0</c:v>
                  </c:pt>
                  <c:pt idx="429">
                    <c:v>140</c:v>
                  </c:pt>
                  <c:pt idx="430">
                    <c:v>420</c:v>
                  </c:pt>
                  <c:pt idx="431">
                    <c:v>280</c:v>
                  </c:pt>
                  <c:pt idx="432">
                    <c:v>140</c:v>
                  </c:pt>
                  <c:pt idx="433">
                    <c:v>0</c:v>
                  </c:pt>
                  <c:pt idx="434">
                    <c:v>0</c:v>
                  </c:pt>
                  <c:pt idx="435">
                    <c:v>0</c:v>
                  </c:pt>
                  <c:pt idx="436">
                    <c:v>140</c:v>
                  </c:pt>
                  <c:pt idx="437">
                    <c:v>280</c:v>
                  </c:pt>
                  <c:pt idx="438">
                    <c:v>140</c:v>
                  </c:pt>
                  <c:pt idx="439">
                    <c:v>0</c:v>
                  </c:pt>
                  <c:pt idx="440">
                    <c:v>0</c:v>
                  </c:pt>
                  <c:pt idx="441">
                    <c:v>0</c:v>
                  </c:pt>
                  <c:pt idx="442">
                    <c:v>280</c:v>
                  </c:pt>
                  <c:pt idx="443">
                    <c:v>280</c:v>
                  </c:pt>
                  <c:pt idx="444">
                    <c:v>140</c:v>
                  </c:pt>
                  <c:pt idx="445">
                    <c:v>280</c:v>
                  </c:pt>
                  <c:pt idx="446">
                    <c:v>280</c:v>
                  </c:pt>
                  <c:pt idx="447">
                    <c:v>0</c:v>
                  </c:pt>
                  <c:pt idx="448">
                    <c:v>140</c:v>
                  </c:pt>
                  <c:pt idx="449">
                    <c:v>140</c:v>
                  </c:pt>
                  <c:pt idx="450">
                    <c:v>140</c:v>
                  </c:pt>
                  <c:pt idx="451">
                    <c:v>280</c:v>
                  </c:pt>
                  <c:pt idx="452">
                    <c:v>140</c:v>
                  </c:pt>
                  <c:pt idx="453">
                    <c:v>0</c:v>
                  </c:pt>
                  <c:pt idx="454">
                    <c:v>0</c:v>
                  </c:pt>
                  <c:pt idx="455">
                    <c:v>140</c:v>
                  </c:pt>
                  <c:pt idx="456">
                    <c:v>0</c:v>
                  </c:pt>
                  <c:pt idx="457">
                    <c:v>420</c:v>
                  </c:pt>
                  <c:pt idx="458">
                    <c:v>420</c:v>
                  </c:pt>
                  <c:pt idx="459">
                    <c:v>280</c:v>
                  </c:pt>
                  <c:pt idx="460">
                    <c:v>280</c:v>
                  </c:pt>
                  <c:pt idx="461">
                    <c:v>560</c:v>
                  </c:pt>
                  <c:pt idx="462">
                    <c:v>280</c:v>
                  </c:pt>
                  <c:pt idx="463">
                    <c:v>0</c:v>
                  </c:pt>
                  <c:pt idx="464">
                    <c:v>0</c:v>
                  </c:pt>
                  <c:pt idx="465">
                    <c:v>140</c:v>
                  </c:pt>
                  <c:pt idx="466">
                    <c:v>280</c:v>
                  </c:pt>
                  <c:pt idx="467">
                    <c:v>140</c:v>
                  </c:pt>
                  <c:pt idx="468">
                    <c:v>280</c:v>
                  </c:pt>
                  <c:pt idx="469">
                    <c:v>0</c:v>
                  </c:pt>
                  <c:pt idx="470">
                    <c:v>0</c:v>
                  </c:pt>
                  <c:pt idx="471">
                    <c:v>140</c:v>
                  </c:pt>
                  <c:pt idx="472">
                    <c:v>140</c:v>
                  </c:pt>
                  <c:pt idx="473">
                    <c:v>140</c:v>
                  </c:pt>
                  <c:pt idx="474">
                    <c:v>280</c:v>
                  </c:pt>
                  <c:pt idx="475">
                    <c:v>140</c:v>
                  </c:pt>
                  <c:pt idx="476">
                    <c:v>0</c:v>
                  </c:pt>
                  <c:pt idx="477">
                    <c:v>0</c:v>
                  </c:pt>
                  <c:pt idx="478">
                    <c:v>140</c:v>
                  </c:pt>
                  <c:pt idx="479">
                    <c:v>140</c:v>
                  </c:pt>
                  <c:pt idx="480">
                    <c:v>140</c:v>
                  </c:pt>
                  <c:pt idx="481">
                    <c:v>0</c:v>
                  </c:pt>
                  <c:pt idx="482">
                    <c:v>140</c:v>
                  </c:pt>
                  <c:pt idx="483">
                    <c:v>140</c:v>
                  </c:pt>
                  <c:pt idx="484">
                    <c:v>280</c:v>
                  </c:pt>
                  <c:pt idx="485">
                    <c:v>140</c:v>
                  </c:pt>
                  <c:pt idx="486">
                    <c:v>280</c:v>
                  </c:pt>
                  <c:pt idx="487">
                    <c:v>420</c:v>
                  </c:pt>
                  <c:pt idx="488">
                    <c:v>280</c:v>
                  </c:pt>
                  <c:pt idx="489">
                    <c:v>0</c:v>
                  </c:pt>
                  <c:pt idx="490">
                    <c:v>140</c:v>
                  </c:pt>
                  <c:pt idx="491">
                    <c:v>420</c:v>
                  </c:pt>
                  <c:pt idx="492">
                    <c:v>140</c:v>
                  </c:pt>
                  <c:pt idx="493">
                    <c:v>280</c:v>
                  </c:pt>
                  <c:pt idx="494">
                    <c:v>0</c:v>
                  </c:pt>
                  <c:pt idx="495">
                    <c:v>140</c:v>
                  </c:pt>
                  <c:pt idx="496">
                    <c:v>140</c:v>
                  </c:pt>
                  <c:pt idx="497">
                    <c:v>140</c:v>
                  </c:pt>
                  <c:pt idx="498">
                    <c:v>140</c:v>
                  </c:pt>
                  <c:pt idx="499">
                    <c:v>140</c:v>
                  </c:pt>
                  <c:pt idx="500">
                    <c:v>140</c:v>
                  </c:pt>
                  <c:pt idx="501">
                    <c:v>280</c:v>
                  </c:pt>
                  <c:pt idx="502">
                    <c:v>560</c:v>
                  </c:pt>
                  <c:pt idx="503">
                    <c:v>700</c:v>
                  </c:pt>
                  <c:pt idx="504">
                    <c:v>560</c:v>
                  </c:pt>
                  <c:pt idx="505">
                    <c:v>280</c:v>
                  </c:pt>
                  <c:pt idx="506">
                    <c:v>0</c:v>
                  </c:pt>
                  <c:pt idx="507">
                    <c:v>0</c:v>
                  </c:pt>
                  <c:pt idx="508">
                    <c:v>0</c:v>
                  </c:pt>
                  <c:pt idx="509">
                    <c:v>0</c:v>
                  </c:pt>
                  <c:pt idx="510">
                    <c:v>140</c:v>
                  </c:pt>
                  <c:pt idx="511">
                    <c:v>140</c:v>
                  </c:pt>
                  <c:pt idx="512">
                    <c:v>140</c:v>
                  </c:pt>
                  <c:pt idx="513">
                    <c:v>0</c:v>
                  </c:pt>
                  <c:pt idx="514">
                    <c:v>140</c:v>
                  </c:pt>
                  <c:pt idx="515">
                    <c:v>140</c:v>
                  </c:pt>
                  <c:pt idx="516">
                    <c:v>140</c:v>
                  </c:pt>
                  <c:pt idx="517">
                    <c:v>140</c:v>
                  </c:pt>
                  <c:pt idx="518">
                    <c:v>0</c:v>
                  </c:pt>
                  <c:pt idx="519">
                    <c:v>0</c:v>
                  </c:pt>
                  <c:pt idx="520">
                    <c:v>140</c:v>
                  </c:pt>
                  <c:pt idx="521">
                    <c:v>420</c:v>
                  </c:pt>
                  <c:pt idx="522">
                    <c:v>420</c:v>
                  </c:pt>
                  <c:pt idx="523">
                    <c:v>140</c:v>
                  </c:pt>
                  <c:pt idx="524">
                    <c:v>0</c:v>
                  </c:pt>
                  <c:pt idx="525">
                    <c:v>0</c:v>
                  </c:pt>
                  <c:pt idx="526">
                    <c:v>140</c:v>
                  </c:pt>
                  <c:pt idx="527">
                    <c:v>0</c:v>
                  </c:pt>
                  <c:pt idx="528">
                    <c:v>280</c:v>
                  </c:pt>
                  <c:pt idx="529">
                    <c:v>420</c:v>
                  </c:pt>
                  <c:pt idx="530">
                    <c:v>560</c:v>
                  </c:pt>
                  <c:pt idx="531">
                    <c:v>280</c:v>
                  </c:pt>
                  <c:pt idx="532">
                    <c:v>0</c:v>
                  </c:pt>
                  <c:pt idx="533">
                    <c:v>140</c:v>
                  </c:pt>
                  <c:pt idx="534">
                    <c:v>280</c:v>
                  </c:pt>
                  <c:pt idx="535">
                    <c:v>280</c:v>
                  </c:pt>
                  <c:pt idx="536">
                    <c:v>140</c:v>
                  </c:pt>
                  <c:pt idx="537">
                    <c:v>140</c:v>
                  </c:pt>
                  <c:pt idx="538">
                    <c:v>0</c:v>
                  </c:pt>
                  <c:pt idx="539">
                    <c:v>0</c:v>
                  </c:pt>
                  <c:pt idx="540">
                    <c:v>0</c:v>
                  </c:pt>
                  <c:pt idx="541">
                    <c:v>0</c:v>
                  </c:pt>
                  <c:pt idx="542">
                    <c:v>140</c:v>
                  </c:pt>
                  <c:pt idx="543">
                    <c:v>0</c:v>
                  </c:pt>
                  <c:pt idx="544">
                    <c:v>140</c:v>
                  </c:pt>
                  <c:pt idx="545">
                    <c:v>0</c:v>
                  </c:pt>
                  <c:pt idx="546">
                    <c:v>0</c:v>
                  </c:pt>
                  <c:pt idx="547">
                    <c:v>280</c:v>
                  </c:pt>
                  <c:pt idx="548">
                    <c:v>280</c:v>
                  </c:pt>
                  <c:pt idx="549">
                    <c:v>140</c:v>
                  </c:pt>
                  <c:pt idx="550">
                    <c:v>0</c:v>
                  </c:pt>
                  <c:pt idx="551">
                    <c:v>0</c:v>
                  </c:pt>
                  <c:pt idx="552">
                    <c:v>280</c:v>
                  </c:pt>
                  <c:pt idx="553">
                    <c:v>0</c:v>
                  </c:pt>
                  <c:pt idx="554">
                    <c:v>280</c:v>
                  </c:pt>
                  <c:pt idx="555">
                    <c:v>280</c:v>
                  </c:pt>
                  <c:pt idx="556">
                    <c:v>140</c:v>
                  </c:pt>
                  <c:pt idx="557">
                    <c:v>140</c:v>
                  </c:pt>
                  <c:pt idx="558">
                    <c:v>140</c:v>
                  </c:pt>
                  <c:pt idx="559">
                    <c:v>0</c:v>
                  </c:pt>
                  <c:pt idx="560">
                    <c:v>0</c:v>
                  </c:pt>
                  <c:pt idx="561">
                    <c:v>0</c:v>
                  </c:pt>
                  <c:pt idx="562">
                    <c:v>0</c:v>
                  </c:pt>
                  <c:pt idx="563">
                    <c:v>0</c:v>
                  </c:pt>
                  <c:pt idx="564">
                    <c:v>140</c:v>
                  </c:pt>
                  <c:pt idx="565">
                    <c:v>280</c:v>
                  </c:pt>
                  <c:pt idx="566">
                    <c:v>0</c:v>
                  </c:pt>
                  <c:pt idx="567">
                    <c:v>140</c:v>
                  </c:pt>
                  <c:pt idx="568">
                    <c:v>140</c:v>
                  </c:pt>
                  <c:pt idx="569">
                    <c:v>140</c:v>
                  </c:pt>
                  <c:pt idx="570">
                    <c:v>140</c:v>
                  </c:pt>
                  <c:pt idx="571">
                    <c:v>420</c:v>
                  </c:pt>
                  <c:pt idx="572">
                    <c:v>420</c:v>
                  </c:pt>
                  <c:pt idx="573">
                    <c:v>280</c:v>
                  </c:pt>
                  <c:pt idx="574">
                    <c:v>140</c:v>
                  </c:pt>
                  <c:pt idx="575">
                    <c:v>0</c:v>
                  </c:pt>
                  <c:pt idx="576">
                    <c:v>0</c:v>
                  </c:pt>
                  <c:pt idx="577">
                    <c:v>0</c:v>
                  </c:pt>
                  <c:pt idx="578">
                    <c:v>0</c:v>
                  </c:pt>
                  <c:pt idx="579">
                    <c:v>140</c:v>
                  </c:pt>
                  <c:pt idx="580">
                    <c:v>0</c:v>
                  </c:pt>
                  <c:pt idx="581">
                    <c:v>140</c:v>
                  </c:pt>
                  <c:pt idx="582">
                    <c:v>140</c:v>
                  </c:pt>
                  <c:pt idx="583">
                    <c:v>0</c:v>
                  </c:pt>
                  <c:pt idx="584">
                    <c:v>0</c:v>
                  </c:pt>
                  <c:pt idx="585">
                    <c:v>140</c:v>
                  </c:pt>
                  <c:pt idx="586">
                    <c:v>280</c:v>
                  </c:pt>
                  <c:pt idx="587">
                    <c:v>0</c:v>
                  </c:pt>
                  <c:pt idx="588">
                    <c:v>0</c:v>
                  </c:pt>
                  <c:pt idx="589">
                    <c:v>280</c:v>
                  </c:pt>
                  <c:pt idx="590">
                    <c:v>140</c:v>
                  </c:pt>
                  <c:pt idx="591">
                    <c:v>0</c:v>
                  </c:pt>
                  <c:pt idx="592">
                    <c:v>0</c:v>
                  </c:pt>
                  <c:pt idx="593">
                    <c:v>140</c:v>
                  </c:pt>
                  <c:pt idx="594">
                    <c:v>140</c:v>
                  </c:pt>
                  <c:pt idx="595">
                    <c:v>0</c:v>
                  </c:pt>
                  <c:pt idx="596">
                    <c:v>0</c:v>
                  </c:pt>
                  <c:pt idx="597">
                    <c:v>0</c:v>
                  </c:pt>
                  <c:pt idx="598">
                    <c:v>0</c:v>
                  </c:pt>
                  <c:pt idx="599">
                    <c:v>280</c:v>
                  </c:pt>
                  <c:pt idx="600">
                    <c:v>280</c:v>
                  </c:pt>
                  <c:pt idx="601">
                    <c:v>560</c:v>
                  </c:pt>
                  <c:pt idx="602">
                    <c:v>420</c:v>
                  </c:pt>
                  <c:pt idx="603">
                    <c:v>280</c:v>
                  </c:pt>
                  <c:pt idx="604">
                    <c:v>0</c:v>
                  </c:pt>
                  <c:pt idx="605">
                    <c:v>0</c:v>
                  </c:pt>
                  <c:pt idx="606">
                    <c:v>0</c:v>
                  </c:pt>
                  <c:pt idx="607">
                    <c:v>140</c:v>
                  </c:pt>
                  <c:pt idx="608">
                    <c:v>420</c:v>
                  </c:pt>
                  <c:pt idx="609">
                    <c:v>280</c:v>
                  </c:pt>
                  <c:pt idx="610">
                    <c:v>280</c:v>
                  </c:pt>
                  <c:pt idx="611">
                    <c:v>280</c:v>
                  </c:pt>
                  <c:pt idx="612">
                    <c:v>0</c:v>
                  </c:pt>
                  <c:pt idx="613">
                    <c:v>0</c:v>
                  </c:pt>
                  <c:pt idx="614">
                    <c:v>0</c:v>
                  </c:pt>
                  <c:pt idx="615">
                    <c:v>140</c:v>
                  </c:pt>
                  <c:pt idx="616">
                    <c:v>0</c:v>
                  </c:pt>
                  <c:pt idx="617">
                    <c:v>0</c:v>
                  </c:pt>
                  <c:pt idx="618">
                    <c:v>0</c:v>
                  </c:pt>
                  <c:pt idx="619">
                    <c:v>140</c:v>
                  </c:pt>
                  <c:pt idx="620">
                    <c:v>140</c:v>
                  </c:pt>
                  <c:pt idx="621">
                    <c:v>0</c:v>
                  </c:pt>
                  <c:pt idx="622">
                    <c:v>0</c:v>
                  </c:pt>
                  <c:pt idx="623">
                    <c:v>140</c:v>
                  </c:pt>
                  <c:pt idx="624">
                    <c:v>140</c:v>
                  </c:pt>
                  <c:pt idx="625">
                    <c:v>280</c:v>
                  </c:pt>
                  <c:pt idx="626">
                    <c:v>420</c:v>
                  </c:pt>
                  <c:pt idx="627">
                    <c:v>280</c:v>
                  </c:pt>
                  <c:pt idx="628">
                    <c:v>0</c:v>
                  </c:pt>
                  <c:pt idx="629">
                    <c:v>0</c:v>
                  </c:pt>
                  <c:pt idx="630">
                    <c:v>0</c:v>
                  </c:pt>
                  <c:pt idx="631">
                    <c:v>140</c:v>
                  </c:pt>
                  <c:pt idx="632">
                    <c:v>280</c:v>
                  </c:pt>
                  <c:pt idx="633">
                    <c:v>140</c:v>
                  </c:pt>
                  <c:pt idx="634">
                    <c:v>0</c:v>
                  </c:pt>
                  <c:pt idx="635">
                    <c:v>0</c:v>
                  </c:pt>
                  <c:pt idx="636">
                    <c:v>0</c:v>
                  </c:pt>
                  <c:pt idx="637">
                    <c:v>140</c:v>
                  </c:pt>
                  <c:pt idx="638">
                    <c:v>140</c:v>
                  </c:pt>
                  <c:pt idx="639">
                    <c:v>0</c:v>
                  </c:pt>
                  <c:pt idx="640">
                    <c:v>0</c:v>
                  </c:pt>
                  <c:pt idx="641">
                    <c:v>280</c:v>
                  </c:pt>
                  <c:pt idx="642">
                    <c:v>280</c:v>
                  </c:pt>
                  <c:pt idx="643">
                    <c:v>140</c:v>
                  </c:pt>
                  <c:pt idx="644">
                    <c:v>0</c:v>
                  </c:pt>
                  <c:pt idx="645">
                    <c:v>140</c:v>
                  </c:pt>
                  <c:pt idx="646">
                    <c:v>280</c:v>
                  </c:pt>
                  <c:pt idx="647">
                    <c:v>140</c:v>
                  </c:pt>
                  <c:pt idx="648">
                    <c:v>0</c:v>
                  </c:pt>
                  <c:pt idx="649">
                    <c:v>0</c:v>
                  </c:pt>
                  <c:pt idx="650">
                    <c:v>140</c:v>
                  </c:pt>
                  <c:pt idx="651">
                    <c:v>560</c:v>
                  </c:pt>
                  <c:pt idx="652">
                    <c:v>420</c:v>
                  </c:pt>
                  <c:pt idx="653">
                    <c:v>140</c:v>
                  </c:pt>
                  <c:pt idx="654">
                    <c:v>0</c:v>
                  </c:pt>
                  <c:pt idx="655">
                    <c:v>0</c:v>
                  </c:pt>
                  <c:pt idx="656">
                    <c:v>0</c:v>
                  </c:pt>
                  <c:pt idx="657">
                    <c:v>140</c:v>
                  </c:pt>
                  <c:pt idx="658">
                    <c:v>140</c:v>
                  </c:pt>
                  <c:pt idx="659">
                    <c:v>280</c:v>
                  </c:pt>
                  <c:pt idx="660">
                    <c:v>280</c:v>
                  </c:pt>
                  <c:pt idx="661">
                    <c:v>280</c:v>
                  </c:pt>
                  <c:pt idx="662">
                    <c:v>0</c:v>
                  </c:pt>
                  <c:pt idx="663">
                    <c:v>0</c:v>
                  </c:pt>
                  <c:pt idx="664">
                    <c:v>0</c:v>
                  </c:pt>
                  <c:pt idx="665">
                    <c:v>0</c:v>
                  </c:pt>
                  <c:pt idx="666">
                    <c:v>0</c:v>
                  </c:pt>
                  <c:pt idx="667">
                    <c:v>140</c:v>
                  </c:pt>
                  <c:pt idx="668">
                    <c:v>420</c:v>
                  </c:pt>
                  <c:pt idx="669">
                    <c:v>140</c:v>
                  </c:pt>
                  <c:pt idx="670">
                    <c:v>280</c:v>
                  </c:pt>
                  <c:pt idx="671">
                    <c:v>140</c:v>
                  </c:pt>
                  <c:pt idx="672">
                    <c:v>140</c:v>
                  </c:pt>
                  <c:pt idx="673">
                    <c:v>0</c:v>
                  </c:pt>
                  <c:pt idx="674">
                    <c:v>140</c:v>
                  </c:pt>
                  <c:pt idx="675">
                    <c:v>140</c:v>
                  </c:pt>
                  <c:pt idx="676">
                    <c:v>140</c:v>
                  </c:pt>
                  <c:pt idx="677">
                    <c:v>0</c:v>
                  </c:pt>
                  <c:pt idx="678">
                    <c:v>0</c:v>
                  </c:pt>
                  <c:pt idx="679">
                    <c:v>280</c:v>
                  </c:pt>
                  <c:pt idx="680">
                    <c:v>420</c:v>
                  </c:pt>
                  <c:pt idx="681">
                    <c:v>140</c:v>
                  </c:pt>
                  <c:pt idx="682">
                    <c:v>280</c:v>
                  </c:pt>
                  <c:pt idx="683">
                    <c:v>280</c:v>
                  </c:pt>
                  <c:pt idx="684">
                    <c:v>140</c:v>
                  </c:pt>
                  <c:pt idx="685">
                    <c:v>140</c:v>
                  </c:pt>
                  <c:pt idx="686">
                    <c:v>140</c:v>
                  </c:pt>
                  <c:pt idx="687">
                    <c:v>140</c:v>
                  </c:pt>
                  <c:pt idx="688">
                    <c:v>140</c:v>
                  </c:pt>
                  <c:pt idx="689">
                    <c:v>420</c:v>
                  </c:pt>
                  <c:pt idx="690">
                    <c:v>280</c:v>
                  </c:pt>
                  <c:pt idx="691">
                    <c:v>280</c:v>
                  </c:pt>
                  <c:pt idx="692">
                    <c:v>280</c:v>
                  </c:pt>
                  <c:pt idx="693">
                    <c:v>140</c:v>
                  </c:pt>
                  <c:pt idx="694">
                    <c:v>140</c:v>
                  </c:pt>
                  <c:pt idx="695">
                    <c:v>0</c:v>
                  </c:pt>
                  <c:pt idx="696">
                    <c:v>140</c:v>
                  </c:pt>
                  <c:pt idx="697">
                    <c:v>140</c:v>
                  </c:pt>
                  <c:pt idx="698">
                    <c:v>140</c:v>
                  </c:pt>
                  <c:pt idx="699">
                    <c:v>280</c:v>
                  </c:pt>
                  <c:pt idx="700">
                    <c:v>140</c:v>
                  </c:pt>
                  <c:pt idx="701">
                    <c:v>140</c:v>
                  </c:pt>
                  <c:pt idx="702">
                    <c:v>420</c:v>
                  </c:pt>
                  <c:pt idx="703">
                    <c:v>420</c:v>
                  </c:pt>
                  <c:pt idx="704">
                    <c:v>140</c:v>
                  </c:pt>
                  <c:pt idx="705">
                    <c:v>140</c:v>
                  </c:pt>
                  <c:pt idx="706">
                    <c:v>140</c:v>
                  </c:pt>
                  <c:pt idx="707">
                    <c:v>140</c:v>
                  </c:pt>
                  <c:pt idx="708">
                    <c:v>140</c:v>
                  </c:pt>
                  <c:pt idx="709">
                    <c:v>140</c:v>
                  </c:pt>
                  <c:pt idx="710">
                    <c:v>0</c:v>
                  </c:pt>
                  <c:pt idx="711">
                    <c:v>0</c:v>
                  </c:pt>
                  <c:pt idx="712">
                    <c:v>140</c:v>
                  </c:pt>
                  <c:pt idx="713">
                    <c:v>0</c:v>
                  </c:pt>
                  <c:pt idx="714">
                    <c:v>140</c:v>
                  </c:pt>
                  <c:pt idx="715">
                    <c:v>140</c:v>
                  </c:pt>
                  <c:pt idx="716">
                    <c:v>280</c:v>
                  </c:pt>
                  <c:pt idx="717">
                    <c:v>0</c:v>
                  </c:pt>
                  <c:pt idx="718">
                    <c:v>0</c:v>
                  </c:pt>
                  <c:pt idx="719">
                    <c:v>140</c:v>
                  </c:pt>
                  <c:pt idx="720">
                    <c:v>140</c:v>
                  </c:pt>
                  <c:pt idx="721">
                    <c:v>140</c:v>
                  </c:pt>
                  <c:pt idx="722">
                    <c:v>140</c:v>
                  </c:pt>
                  <c:pt idx="723">
                    <c:v>0</c:v>
                  </c:pt>
                  <c:pt idx="724">
                    <c:v>140</c:v>
                  </c:pt>
                  <c:pt idx="725">
                    <c:v>420</c:v>
                  </c:pt>
                  <c:pt idx="726">
                    <c:v>280</c:v>
                  </c:pt>
                  <c:pt idx="727">
                    <c:v>140</c:v>
                  </c:pt>
                  <c:pt idx="728">
                    <c:v>140</c:v>
                  </c:pt>
                  <c:pt idx="729">
                    <c:v>140</c:v>
                  </c:pt>
                  <c:pt idx="730">
                    <c:v>0</c:v>
                  </c:pt>
                  <c:pt idx="731">
                    <c:v>0</c:v>
                  </c:pt>
                  <c:pt idx="732">
                    <c:v>140</c:v>
                  </c:pt>
                  <c:pt idx="733">
                    <c:v>280</c:v>
                  </c:pt>
                  <c:pt idx="734">
                    <c:v>280</c:v>
                  </c:pt>
                  <c:pt idx="735">
                    <c:v>420</c:v>
                  </c:pt>
                  <c:pt idx="736">
                    <c:v>140</c:v>
                  </c:pt>
                  <c:pt idx="737">
                    <c:v>0</c:v>
                  </c:pt>
                  <c:pt idx="738">
                    <c:v>0</c:v>
                  </c:pt>
                  <c:pt idx="739">
                    <c:v>140</c:v>
                  </c:pt>
                  <c:pt idx="740">
                    <c:v>140</c:v>
                  </c:pt>
                  <c:pt idx="741">
                    <c:v>0</c:v>
                  </c:pt>
                  <c:pt idx="742">
                    <c:v>140</c:v>
                  </c:pt>
                  <c:pt idx="743">
                    <c:v>140</c:v>
                  </c:pt>
                  <c:pt idx="744">
                    <c:v>0</c:v>
                  </c:pt>
                  <c:pt idx="745">
                    <c:v>140</c:v>
                  </c:pt>
                  <c:pt idx="746">
                    <c:v>280</c:v>
                  </c:pt>
                  <c:pt idx="747">
                    <c:v>140</c:v>
                  </c:pt>
                  <c:pt idx="748">
                    <c:v>140</c:v>
                  </c:pt>
                  <c:pt idx="749">
                    <c:v>0</c:v>
                  </c:pt>
                  <c:pt idx="750">
                    <c:v>140</c:v>
                  </c:pt>
                  <c:pt idx="751">
                    <c:v>140</c:v>
                  </c:pt>
                  <c:pt idx="752">
                    <c:v>0</c:v>
                  </c:pt>
                  <c:pt idx="753">
                    <c:v>140</c:v>
                  </c:pt>
                  <c:pt idx="754">
                    <c:v>140</c:v>
                  </c:pt>
                  <c:pt idx="755">
                    <c:v>0</c:v>
                  </c:pt>
                  <c:pt idx="756">
                    <c:v>0</c:v>
                  </c:pt>
                  <c:pt idx="757">
                    <c:v>140</c:v>
                  </c:pt>
                  <c:pt idx="758">
                    <c:v>140</c:v>
                  </c:pt>
                  <c:pt idx="759">
                    <c:v>140</c:v>
                  </c:pt>
                  <c:pt idx="760">
                    <c:v>0</c:v>
                  </c:pt>
                  <c:pt idx="761">
                    <c:v>140</c:v>
                  </c:pt>
                  <c:pt idx="762">
                    <c:v>420</c:v>
                  </c:pt>
                  <c:pt idx="763">
                    <c:v>280</c:v>
                  </c:pt>
                  <c:pt idx="764">
                    <c:v>0</c:v>
                  </c:pt>
                  <c:pt idx="765">
                    <c:v>0</c:v>
                  </c:pt>
                  <c:pt idx="766">
                    <c:v>0</c:v>
                  </c:pt>
                  <c:pt idx="767">
                    <c:v>0</c:v>
                  </c:pt>
                  <c:pt idx="768">
                    <c:v>0</c:v>
                  </c:pt>
                  <c:pt idx="769">
                    <c:v>280</c:v>
                  </c:pt>
                  <c:pt idx="770">
                    <c:v>280</c:v>
                  </c:pt>
                  <c:pt idx="771">
                    <c:v>280</c:v>
                  </c:pt>
                  <c:pt idx="772">
                    <c:v>0</c:v>
                  </c:pt>
                  <c:pt idx="773">
                    <c:v>0</c:v>
                  </c:pt>
                  <c:pt idx="774">
                    <c:v>280</c:v>
                  </c:pt>
                  <c:pt idx="775">
                    <c:v>280</c:v>
                  </c:pt>
                  <c:pt idx="776">
                    <c:v>140</c:v>
                  </c:pt>
                  <c:pt idx="777">
                    <c:v>0</c:v>
                  </c:pt>
                  <c:pt idx="778">
                    <c:v>0</c:v>
                  </c:pt>
                  <c:pt idx="779">
                    <c:v>0</c:v>
                  </c:pt>
                  <c:pt idx="780">
                    <c:v>0</c:v>
                  </c:pt>
                  <c:pt idx="781">
                    <c:v>0</c:v>
                  </c:pt>
                  <c:pt idx="782">
                    <c:v>0</c:v>
                  </c:pt>
                  <c:pt idx="783">
                    <c:v>0</c:v>
                  </c:pt>
                  <c:pt idx="784">
                    <c:v>0</c:v>
                  </c:pt>
                  <c:pt idx="785">
                    <c:v>0</c:v>
                  </c:pt>
                  <c:pt idx="786">
                    <c:v>0</c:v>
                  </c:pt>
                  <c:pt idx="787">
                    <c:v>0</c:v>
                  </c:pt>
                  <c:pt idx="788">
                    <c:v>140</c:v>
                  </c:pt>
                  <c:pt idx="789">
                    <c:v>280</c:v>
                  </c:pt>
                  <c:pt idx="790">
                    <c:v>0</c:v>
                  </c:pt>
                  <c:pt idx="791">
                    <c:v>0</c:v>
                  </c:pt>
                  <c:pt idx="792">
                    <c:v>0</c:v>
                  </c:pt>
                  <c:pt idx="793">
                    <c:v>0</c:v>
                  </c:pt>
                  <c:pt idx="794">
                    <c:v>280</c:v>
                  </c:pt>
                  <c:pt idx="795">
                    <c:v>140</c:v>
                  </c:pt>
                  <c:pt idx="796">
                    <c:v>0</c:v>
                  </c:pt>
                  <c:pt idx="797">
                    <c:v>140</c:v>
                  </c:pt>
                  <c:pt idx="798">
                    <c:v>0</c:v>
                  </c:pt>
                  <c:pt idx="799">
                    <c:v>280</c:v>
                  </c:pt>
                  <c:pt idx="800">
                    <c:v>280</c:v>
                  </c:pt>
                  <c:pt idx="801">
                    <c:v>0</c:v>
                  </c:pt>
                  <c:pt idx="802">
                    <c:v>0</c:v>
                  </c:pt>
                  <c:pt idx="803">
                    <c:v>0</c:v>
                  </c:pt>
                  <c:pt idx="804">
                    <c:v>0</c:v>
                  </c:pt>
                  <c:pt idx="805">
                    <c:v>0</c:v>
                  </c:pt>
                  <c:pt idx="806">
                    <c:v>0</c:v>
                  </c:pt>
                  <c:pt idx="807">
                    <c:v>0</c:v>
                  </c:pt>
                  <c:pt idx="808">
                    <c:v>0</c:v>
                  </c:pt>
                  <c:pt idx="809">
                    <c:v>0</c:v>
                  </c:pt>
                  <c:pt idx="810">
                    <c:v>0</c:v>
                  </c:pt>
                  <c:pt idx="811">
                    <c:v>0</c:v>
                  </c:pt>
                  <c:pt idx="812">
                    <c:v>0</c:v>
                  </c:pt>
                  <c:pt idx="813">
                    <c:v>0</c:v>
                  </c:pt>
                  <c:pt idx="814">
                    <c:v>140</c:v>
                  </c:pt>
                  <c:pt idx="815">
                    <c:v>280</c:v>
                  </c:pt>
                  <c:pt idx="816">
                    <c:v>280</c:v>
                  </c:pt>
                  <c:pt idx="817">
                    <c:v>0</c:v>
                  </c:pt>
                  <c:pt idx="818">
                    <c:v>0</c:v>
                  </c:pt>
                  <c:pt idx="819">
                    <c:v>0</c:v>
                  </c:pt>
                  <c:pt idx="820">
                    <c:v>280</c:v>
                  </c:pt>
                  <c:pt idx="821">
                    <c:v>420</c:v>
                  </c:pt>
                  <c:pt idx="822">
                    <c:v>140</c:v>
                  </c:pt>
                  <c:pt idx="823">
                    <c:v>140</c:v>
                  </c:pt>
                  <c:pt idx="824">
                    <c:v>140</c:v>
                  </c:pt>
                  <c:pt idx="825">
                    <c:v>140</c:v>
                  </c:pt>
                  <c:pt idx="826">
                    <c:v>280</c:v>
                  </c:pt>
                  <c:pt idx="827">
                    <c:v>140</c:v>
                  </c:pt>
                  <c:pt idx="828">
                    <c:v>0</c:v>
                  </c:pt>
                  <c:pt idx="829">
                    <c:v>140</c:v>
                  </c:pt>
                  <c:pt idx="830">
                    <c:v>140</c:v>
                  </c:pt>
                  <c:pt idx="831">
                    <c:v>280</c:v>
                  </c:pt>
                  <c:pt idx="832">
                    <c:v>140</c:v>
                  </c:pt>
                  <c:pt idx="833">
                    <c:v>140</c:v>
                  </c:pt>
                  <c:pt idx="834">
                    <c:v>140</c:v>
                  </c:pt>
                  <c:pt idx="835">
                    <c:v>280</c:v>
                  </c:pt>
                  <c:pt idx="836">
                    <c:v>280</c:v>
                  </c:pt>
                  <c:pt idx="837">
                    <c:v>280</c:v>
                  </c:pt>
                  <c:pt idx="838">
                    <c:v>280</c:v>
                  </c:pt>
                  <c:pt idx="839">
                    <c:v>280</c:v>
                  </c:pt>
                  <c:pt idx="840">
                    <c:v>280</c:v>
                  </c:pt>
                  <c:pt idx="841">
                    <c:v>0</c:v>
                  </c:pt>
                  <c:pt idx="842">
                    <c:v>0</c:v>
                  </c:pt>
                  <c:pt idx="843">
                    <c:v>0</c:v>
                  </c:pt>
                  <c:pt idx="844">
                    <c:v>0</c:v>
                  </c:pt>
                  <c:pt idx="845">
                    <c:v>140</c:v>
                  </c:pt>
                  <c:pt idx="846">
                    <c:v>140</c:v>
                  </c:pt>
                  <c:pt idx="847">
                    <c:v>140</c:v>
                  </c:pt>
                  <c:pt idx="848">
                    <c:v>0</c:v>
                  </c:pt>
                  <c:pt idx="849">
                    <c:v>0</c:v>
                  </c:pt>
                  <c:pt idx="850">
                    <c:v>0</c:v>
                  </c:pt>
                  <c:pt idx="851">
                    <c:v>280</c:v>
                  </c:pt>
                  <c:pt idx="852">
                    <c:v>140</c:v>
                  </c:pt>
                  <c:pt idx="853">
                    <c:v>0</c:v>
                  </c:pt>
                  <c:pt idx="854">
                    <c:v>0</c:v>
                  </c:pt>
                  <c:pt idx="855">
                    <c:v>0</c:v>
                  </c:pt>
                  <c:pt idx="856">
                    <c:v>0</c:v>
                  </c:pt>
                  <c:pt idx="857">
                    <c:v>0</c:v>
                  </c:pt>
                  <c:pt idx="858">
                    <c:v>0</c:v>
                  </c:pt>
                  <c:pt idx="859">
                    <c:v>0</c:v>
                  </c:pt>
                  <c:pt idx="860">
                    <c:v>0</c:v>
                  </c:pt>
                  <c:pt idx="861">
                    <c:v>0</c:v>
                  </c:pt>
                  <c:pt idx="862">
                    <c:v>140</c:v>
                  </c:pt>
                  <c:pt idx="863">
                    <c:v>140</c:v>
                  </c:pt>
                  <c:pt idx="864">
                    <c:v>0</c:v>
                  </c:pt>
                  <c:pt idx="865">
                    <c:v>0</c:v>
                  </c:pt>
                  <c:pt idx="866">
                    <c:v>0</c:v>
                  </c:pt>
                  <c:pt idx="867">
                    <c:v>0</c:v>
                  </c:pt>
                  <c:pt idx="868">
                    <c:v>0</c:v>
                  </c:pt>
                  <c:pt idx="869">
                    <c:v>0</c:v>
                  </c:pt>
                  <c:pt idx="870">
                    <c:v>0</c:v>
                  </c:pt>
                  <c:pt idx="871">
                    <c:v>0</c:v>
                  </c:pt>
                  <c:pt idx="872">
                    <c:v>0</c:v>
                  </c:pt>
                  <c:pt idx="873">
                    <c:v>0</c:v>
                  </c:pt>
                  <c:pt idx="874">
                    <c:v>140</c:v>
                  </c:pt>
                  <c:pt idx="875">
                    <c:v>0</c:v>
                  </c:pt>
                  <c:pt idx="876">
                    <c:v>140</c:v>
                  </c:pt>
                  <c:pt idx="877">
                    <c:v>560</c:v>
                  </c:pt>
                  <c:pt idx="878">
                    <c:v>420</c:v>
                  </c:pt>
                  <c:pt idx="879">
                    <c:v>0</c:v>
                  </c:pt>
                  <c:pt idx="880">
                    <c:v>0</c:v>
                  </c:pt>
                  <c:pt idx="881">
                    <c:v>0</c:v>
                  </c:pt>
                  <c:pt idx="882">
                    <c:v>140</c:v>
                  </c:pt>
                  <c:pt idx="883">
                    <c:v>140</c:v>
                  </c:pt>
                  <c:pt idx="884">
                    <c:v>0</c:v>
                  </c:pt>
                  <c:pt idx="885">
                    <c:v>0</c:v>
                  </c:pt>
                  <c:pt idx="886">
                    <c:v>0</c:v>
                  </c:pt>
                  <c:pt idx="887">
                    <c:v>0</c:v>
                  </c:pt>
                  <c:pt idx="888">
                    <c:v>0</c:v>
                  </c:pt>
                  <c:pt idx="889">
                    <c:v>280</c:v>
                  </c:pt>
                  <c:pt idx="890">
                    <c:v>140</c:v>
                  </c:pt>
                  <c:pt idx="891">
                    <c:v>280</c:v>
                  </c:pt>
                  <c:pt idx="892">
                    <c:v>140</c:v>
                  </c:pt>
                  <c:pt idx="893">
                    <c:v>140</c:v>
                  </c:pt>
                  <c:pt idx="894">
                    <c:v>140</c:v>
                  </c:pt>
                  <c:pt idx="895">
                    <c:v>280</c:v>
                  </c:pt>
                  <c:pt idx="896">
                    <c:v>420</c:v>
                  </c:pt>
                  <c:pt idx="897">
                    <c:v>280</c:v>
                  </c:pt>
                  <c:pt idx="898">
                    <c:v>140</c:v>
                  </c:pt>
                  <c:pt idx="899">
                    <c:v>140</c:v>
                  </c:pt>
                  <c:pt idx="900">
                    <c:v>0</c:v>
                  </c:pt>
                  <c:pt idx="901">
                    <c:v>0</c:v>
                  </c:pt>
                  <c:pt idx="902">
                    <c:v>0</c:v>
                  </c:pt>
                  <c:pt idx="903">
                    <c:v>0</c:v>
                  </c:pt>
                  <c:pt idx="904">
                    <c:v>0</c:v>
                  </c:pt>
                  <c:pt idx="905">
                    <c:v>140</c:v>
                  </c:pt>
                  <c:pt idx="906">
                    <c:v>140</c:v>
                  </c:pt>
                  <c:pt idx="907">
                    <c:v>0</c:v>
                  </c:pt>
                  <c:pt idx="908">
                    <c:v>280</c:v>
                  </c:pt>
                  <c:pt idx="909">
                    <c:v>280</c:v>
                  </c:pt>
                  <c:pt idx="910">
                    <c:v>280</c:v>
                  </c:pt>
                  <c:pt idx="911">
                    <c:v>0</c:v>
                  </c:pt>
                  <c:pt idx="912">
                    <c:v>0</c:v>
                  </c:pt>
                  <c:pt idx="913">
                    <c:v>0</c:v>
                  </c:pt>
                  <c:pt idx="914">
                    <c:v>140</c:v>
                  </c:pt>
                  <c:pt idx="915">
                    <c:v>0</c:v>
                  </c:pt>
                  <c:pt idx="916">
                    <c:v>0</c:v>
                  </c:pt>
                  <c:pt idx="917">
                    <c:v>0</c:v>
                  </c:pt>
                  <c:pt idx="918">
                    <c:v>140</c:v>
                  </c:pt>
                  <c:pt idx="919">
                    <c:v>140</c:v>
                  </c:pt>
                  <c:pt idx="920">
                    <c:v>0</c:v>
                  </c:pt>
                  <c:pt idx="921">
                    <c:v>0</c:v>
                  </c:pt>
                  <c:pt idx="922">
                    <c:v>280</c:v>
                  </c:pt>
                  <c:pt idx="923">
                    <c:v>280</c:v>
                  </c:pt>
                  <c:pt idx="924">
                    <c:v>420</c:v>
                  </c:pt>
                  <c:pt idx="925">
                    <c:v>280</c:v>
                  </c:pt>
                  <c:pt idx="926">
                    <c:v>140</c:v>
                  </c:pt>
                  <c:pt idx="927">
                    <c:v>140</c:v>
                  </c:pt>
                  <c:pt idx="928">
                    <c:v>0</c:v>
                  </c:pt>
                  <c:pt idx="929">
                    <c:v>140</c:v>
                  </c:pt>
                  <c:pt idx="930">
                    <c:v>140</c:v>
                  </c:pt>
                  <c:pt idx="931">
                    <c:v>0</c:v>
                  </c:pt>
                  <c:pt idx="932">
                    <c:v>0</c:v>
                  </c:pt>
                  <c:pt idx="933">
                    <c:v>0</c:v>
                  </c:pt>
                  <c:pt idx="934">
                    <c:v>0</c:v>
                  </c:pt>
                  <c:pt idx="935">
                    <c:v>280</c:v>
                  </c:pt>
                  <c:pt idx="936">
                    <c:v>140</c:v>
                  </c:pt>
                  <c:pt idx="937">
                    <c:v>140</c:v>
                  </c:pt>
                  <c:pt idx="938">
                    <c:v>140</c:v>
                  </c:pt>
                  <c:pt idx="939">
                    <c:v>280</c:v>
                  </c:pt>
                  <c:pt idx="940">
                    <c:v>280</c:v>
                  </c:pt>
                  <c:pt idx="941">
                    <c:v>140</c:v>
                  </c:pt>
                  <c:pt idx="942">
                    <c:v>0</c:v>
                  </c:pt>
                  <c:pt idx="943">
                    <c:v>140</c:v>
                  </c:pt>
                  <c:pt idx="944">
                    <c:v>420</c:v>
                  </c:pt>
                  <c:pt idx="945">
                    <c:v>420</c:v>
                  </c:pt>
                  <c:pt idx="946">
                    <c:v>140</c:v>
                  </c:pt>
                  <c:pt idx="947">
                    <c:v>140</c:v>
                  </c:pt>
                  <c:pt idx="948">
                    <c:v>140</c:v>
                  </c:pt>
                  <c:pt idx="949">
                    <c:v>140</c:v>
                  </c:pt>
                  <c:pt idx="950">
                    <c:v>140</c:v>
                  </c:pt>
                  <c:pt idx="951">
                    <c:v>140</c:v>
                  </c:pt>
                  <c:pt idx="952">
                    <c:v>0</c:v>
                  </c:pt>
                  <c:pt idx="953">
                    <c:v>0</c:v>
                  </c:pt>
                  <c:pt idx="954">
                    <c:v>0</c:v>
                  </c:pt>
                  <c:pt idx="955">
                    <c:v>140</c:v>
                  </c:pt>
                  <c:pt idx="956">
                    <c:v>140</c:v>
                  </c:pt>
                  <c:pt idx="957">
                    <c:v>0</c:v>
                  </c:pt>
                  <c:pt idx="958">
                    <c:v>140</c:v>
                  </c:pt>
                  <c:pt idx="959">
                    <c:v>140</c:v>
                  </c:pt>
                  <c:pt idx="960">
                    <c:v>140</c:v>
                  </c:pt>
                  <c:pt idx="961">
                    <c:v>140</c:v>
                  </c:pt>
                  <c:pt idx="962">
                    <c:v>0</c:v>
                  </c:pt>
                  <c:pt idx="963">
                    <c:v>140</c:v>
                  </c:pt>
                  <c:pt idx="964">
                    <c:v>140</c:v>
                  </c:pt>
                  <c:pt idx="965">
                    <c:v>140</c:v>
                  </c:pt>
                  <c:pt idx="966">
                    <c:v>280</c:v>
                  </c:pt>
                  <c:pt idx="967">
                    <c:v>420</c:v>
                  </c:pt>
                  <c:pt idx="968">
                    <c:v>420</c:v>
                  </c:pt>
                  <c:pt idx="969">
                    <c:v>420</c:v>
                  </c:pt>
                  <c:pt idx="970">
                    <c:v>280</c:v>
                  </c:pt>
                  <c:pt idx="971">
                    <c:v>140</c:v>
                  </c:pt>
                  <c:pt idx="972">
                    <c:v>0</c:v>
                  </c:pt>
                  <c:pt idx="973">
                    <c:v>140</c:v>
                  </c:pt>
                  <c:pt idx="974">
                    <c:v>0</c:v>
                  </c:pt>
                  <c:pt idx="975">
                    <c:v>0</c:v>
                  </c:pt>
                  <c:pt idx="976">
                    <c:v>0</c:v>
                  </c:pt>
                  <c:pt idx="977">
                    <c:v>140</c:v>
                  </c:pt>
                  <c:pt idx="978">
                    <c:v>140</c:v>
                  </c:pt>
                  <c:pt idx="979">
                    <c:v>280</c:v>
                  </c:pt>
                  <c:pt idx="980">
                    <c:v>280</c:v>
                  </c:pt>
                  <c:pt idx="981">
                    <c:v>0</c:v>
                  </c:pt>
                  <c:pt idx="982">
                    <c:v>140</c:v>
                  </c:pt>
                  <c:pt idx="983">
                    <c:v>280</c:v>
                  </c:pt>
                  <c:pt idx="984">
                    <c:v>0</c:v>
                  </c:pt>
                  <c:pt idx="985">
                    <c:v>280</c:v>
                  </c:pt>
                  <c:pt idx="986">
                    <c:v>140</c:v>
                  </c:pt>
                  <c:pt idx="987">
                    <c:v>280</c:v>
                  </c:pt>
                  <c:pt idx="988">
                    <c:v>140</c:v>
                  </c:pt>
                  <c:pt idx="989">
                    <c:v>140</c:v>
                  </c:pt>
                  <c:pt idx="990">
                    <c:v>0</c:v>
                  </c:pt>
                  <c:pt idx="991">
                    <c:v>280</c:v>
                  </c:pt>
                  <c:pt idx="992">
                    <c:v>420</c:v>
                  </c:pt>
                  <c:pt idx="993">
                    <c:v>280</c:v>
                  </c:pt>
                  <c:pt idx="994">
                    <c:v>0</c:v>
                  </c:pt>
                  <c:pt idx="995">
                    <c:v>0</c:v>
                  </c:pt>
                  <c:pt idx="996">
                    <c:v>140</c:v>
                  </c:pt>
                  <c:pt idx="997">
                    <c:v>140</c:v>
                  </c:pt>
                  <c:pt idx="998">
                    <c:v>140</c:v>
                  </c:pt>
                  <c:pt idx="999">
                    <c:v>0</c:v>
                  </c:pt>
                  <c:pt idx="1000">
                    <c:v>280</c:v>
                  </c:pt>
                  <c:pt idx="1001">
                    <c:v>140</c:v>
                  </c:pt>
                  <c:pt idx="1002">
                    <c:v>0</c:v>
                  </c:pt>
                  <c:pt idx="1003">
                    <c:v>0</c:v>
                  </c:pt>
                  <c:pt idx="1004">
                    <c:v>0</c:v>
                  </c:pt>
                  <c:pt idx="1005">
                    <c:v>140</c:v>
                  </c:pt>
                  <c:pt idx="1006">
                    <c:v>0</c:v>
                  </c:pt>
                  <c:pt idx="1007">
                    <c:v>280</c:v>
                  </c:pt>
                  <c:pt idx="1008">
                    <c:v>280</c:v>
                  </c:pt>
                  <c:pt idx="1009">
                    <c:v>420</c:v>
                  </c:pt>
                  <c:pt idx="1010">
                    <c:v>560</c:v>
                  </c:pt>
                  <c:pt idx="1011">
                    <c:v>140</c:v>
                  </c:pt>
                  <c:pt idx="1012">
                    <c:v>140</c:v>
                  </c:pt>
                  <c:pt idx="1013">
                    <c:v>280</c:v>
                  </c:pt>
                  <c:pt idx="1014">
                    <c:v>140</c:v>
                  </c:pt>
                  <c:pt idx="1015">
                    <c:v>0</c:v>
                  </c:pt>
                  <c:pt idx="1016">
                    <c:v>0</c:v>
                  </c:pt>
                  <c:pt idx="1017">
                    <c:v>140</c:v>
                  </c:pt>
                  <c:pt idx="1018">
                    <c:v>140</c:v>
                  </c:pt>
                  <c:pt idx="1019">
                    <c:v>140</c:v>
                  </c:pt>
                  <c:pt idx="1020">
                    <c:v>140</c:v>
                  </c:pt>
                  <c:pt idx="1021">
                    <c:v>140</c:v>
                  </c:pt>
                  <c:pt idx="1022">
                    <c:v>0</c:v>
                  </c:pt>
                  <c:pt idx="1023">
                    <c:v>0</c:v>
                  </c:pt>
                  <c:pt idx="1024">
                    <c:v>0</c:v>
                  </c:pt>
                  <c:pt idx="1025">
                    <c:v>0</c:v>
                  </c:pt>
                  <c:pt idx="1026">
                    <c:v>0</c:v>
                  </c:pt>
                  <c:pt idx="1027">
                    <c:v>0</c:v>
                  </c:pt>
                  <c:pt idx="1028">
                    <c:v>140</c:v>
                  </c:pt>
                  <c:pt idx="1029">
                    <c:v>280</c:v>
                  </c:pt>
                  <c:pt idx="1030">
                    <c:v>140</c:v>
                  </c:pt>
                  <c:pt idx="1031">
                    <c:v>280</c:v>
                  </c:pt>
                  <c:pt idx="1032">
                    <c:v>280</c:v>
                  </c:pt>
                  <c:pt idx="1033">
                    <c:v>140</c:v>
                  </c:pt>
                  <c:pt idx="1034">
                    <c:v>280</c:v>
                  </c:pt>
                  <c:pt idx="1035">
                    <c:v>140</c:v>
                  </c:pt>
                  <c:pt idx="1036">
                    <c:v>0</c:v>
                  </c:pt>
                  <c:pt idx="1037">
                    <c:v>0</c:v>
                  </c:pt>
                  <c:pt idx="1038">
                    <c:v>140</c:v>
                  </c:pt>
                  <c:pt idx="1039">
                    <c:v>140</c:v>
                  </c:pt>
                  <c:pt idx="1040">
                    <c:v>140</c:v>
                  </c:pt>
                  <c:pt idx="1041">
                    <c:v>0</c:v>
                  </c:pt>
                  <c:pt idx="1042">
                    <c:v>140</c:v>
                  </c:pt>
                  <c:pt idx="1043">
                    <c:v>140</c:v>
                  </c:pt>
                  <c:pt idx="1044">
                    <c:v>140</c:v>
                  </c:pt>
                  <c:pt idx="1045">
                    <c:v>140</c:v>
                  </c:pt>
                  <c:pt idx="1046">
                    <c:v>140</c:v>
                  </c:pt>
                  <c:pt idx="1047">
                    <c:v>280</c:v>
                  </c:pt>
                  <c:pt idx="1048">
                    <c:v>280</c:v>
                  </c:pt>
                  <c:pt idx="1049">
                    <c:v>280</c:v>
                  </c:pt>
                  <c:pt idx="1050">
                    <c:v>0</c:v>
                  </c:pt>
                  <c:pt idx="1051">
                    <c:v>140</c:v>
                  </c:pt>
                  <c:pt idx="1052">
                    <c:v>140</c:v>
                  </c:pt>
                  <c:pt idx="1053">
                    <c:v>140</c:v>
                  </c:pt>
                  <c:pt idx="1054">
                    <c:v>0</c:v>
                  </c:pt>
                  <c:pt idx="1055">
                    <c:v>420</c:v>
                  </c:pt>
                  <c:pt idx="1056">
                    <c:v>280</c:v>
                  </c:pt>
                  <c:pt idx="1057">
                    <c:v>140</c:v>
                  </c:pt>
                  <c:pt idx="1058">
                    <c:v>280</c:v>
                  </c:pt>
                  <c:pt idx="1059">
                    <c:v>280</c:v>
                  </c:pt>
                  <c:pt idx="1060">
                    <c:v>280</c:v>
                  </c:pt>
                  <c:pt idx="1061">
                    <c:v>0</c:v>
                  </c:pt>
                  <c:pt idx="1062">
                    <c:v>0</c:v>
                  </c:pt>
                  <c:pt idx="1063">
                    <c:v>280</c:v>
                  </c:pt>
                  <c:pt idx="1064">
                    <c:v>280</c:v>
                  </c:pt>
                  <c:pt idx="1065">
                    <c:v>140</c:v>
                  </c:pt>
                  <c:pt idx="1066">
                    <c:v>0</c:v>
                  </c:pt>
                  <c:pt idx="1067">
                    <c:v>0</c:v>
                  </c:pt>
                  <c:pt idx="1068">
                    <c:v>0</c:v>
                  </c:pt>
                  <c:pt idx="1069">
                    <c:v>0</c:v>
                  </c:pt>
                  <c:pt idx="1070">
                    <c:v>140</c:v>
                  </c:pt>
                  <c:pt idx="1071">
                    <c:v>140</c:v>
                  </c:pt>
                  <c:pt idx="1072">
                    <c:v>140</c:v>
                  </c:pt>
                  <c:pt idx="1073">
                    <c:v>0</c:v>
                  </c:pt>
                  <c:pt idx="1074">
                    <c:v>140</c:v>
                  </c:pt>
                  <c:pt idx="1075">
                    <c:v>0</c:v>
                  </c:pt>
                  <c:pt idx="1076">
                    <c:v>140</c:v>
                  </c:pt>
                  <c:pt idx="1077">
                    <c:v>280</c:v>
                  </c:pt>
                  <c:pt idx="1078">
                    <c:v>140</c:v>
                  </c:pt>
                  <c:pt idx="1079">
                    <c:v>140</c:v>
                  </c:pt>
                  <c:pt idx="1080">
                    <c:v>140</c:v>
                  </c:pt>
                  <c:pt idx="1081">
                    <c:v>280</c:v>
                  </c:pt>
                  <c:pt idx="1082">
                    <c:v>140</c:v>
                  </c:pt>
                  <c:pt idx="1083">
                    <c:v>140</c:v>
                  </c:pt>
                  <c:pt idx="1084">
                    <c:v>0</c:v>
                  </c:pt>
                  <c:pt idx="1085">
                    <c:v>0</c:v>
                  </c:pt>
                  <c:pt idx="1086">
                    <c:v>0</c:v>
                  </c:pt>
                  <c:pt idx="1087">
                    <c:v>0</c:v>
                  </c:pt>
                  <c:pt idx="1088">
                    <c:v>0</c:v>
                  </c:pt>
                  <c:pt idx="1089">
                    <c:v>140</c:v>
                  </c:pt>
                  <c:pt idx="1090">
                    <c:v>140</c:v>
                  </c:pt>
                  <c:pt idx="1091">
                    <c:v>140</c:v>
                  </c:pt>
                  <c:pt idx="1092">
                    <c:v>140</c:v>
                  </c:pt>
                  <c:pt idx="1093">
                    <c:v>0</c:v>
                  </c:pt>
                  <c:pt idx="1094">
                    <c:v>280</c:v>
                  </c:pt>
                  <c:pt idx="1095">
                    <c:v>0</c:v>
                  </c:pt>
                  <c:pt idx="1096">
                    <c:v>0</c:v>
                  </c:pt>
                  <c:pt idx="1097">
                    <c:v>140</c:v>
                  </c:pt>
                  <c:pt idx="1098">
                    <c:v>140</c:v>
                  </c:pt>
                  <c:pt idx="1099">
                    <c:v>0</c:v>
                  </c:pt>
                  <c:pt idx="1100">
                    <c:v>0</c:v>
                  </c:pt>
                  <c:pt idx="1101">
                    <c:v>140</c:v>
                  </c:pt>
                  <c:pt idx="1102">
                    <c:v>280</c:v>
                  </c:pt>
                  <c:pt idx="1103">
                    <c:v>140</c:v>
                  </c:pt>
                  <c:pt idx="1104">
                    <c:v>280</c:v>
                  </c:pt>
                  <c:pt idx="1105">
                    <c:v>420</c:v>
                  </c:pt>
                  <c:pt idx="1106">
                    <c:v>280</c:v>
                  </c:pt>
                  <c:pt idx="1107">
                    <c:v>0</c:v>
                  </c:pt>
                  <c:pt idx="1108">
                    <c:v>0</c:v>
                  </c:pt>
                  <c:pt idx="1109">
                    <c:v>140</c:v>
                  </c:pt>
                  <c:pt idx="1110">
                    <c:v>140</c:v>
                  </c:pt>
                  <c:pt idx="1111">
                    <c:v>0</c:v>
                  </c:pt>
                  <c:pt idx="1112">
                    <c:v>0</c:v>
                  </c:pt>
                  <c:pt idx="1113">
                    <c:v>0</c:v>
                  </c:pt>
                  <c:pt idx="1114">
                    <c:v>280</c:v>
                  </c:pt>
                  <c:pt idx="1115">
                    <c:v>420</c:v>
                  </c:pt>
                  <c:pt idx="1116">
                    <c:v>280</c:v>
                  </c:pt>
                  <c:pt idx="1117">
                    <c:v>280</c:v>
                  </c:pt>
                  <c:pt idx="1118">
                    <c:v>420</c:v>
                  </c:pt>
                  <c:pt idx="1119">
                    <c:v>420</c:v>
                  </c:pt>
                  <c:pt idx="1120">
                    <c:v>280</c:v>
                  </c:pt>
                  <c:pt idx="1121">
                    <c:v>140</c:v>
                  </c:pt>
                  <c:pt idx="1122">
                    <c:v>0</c:v>
                  </c:pt>
                  <c:pt idx="1123">
                    <c:v>140</c:v>
                  </c:pt>
                  <c:pt idx="1124">
                    <c:v>280</c:v>
                  </c:pt>
                  <c:pt idx="1125">
                    <c:v>280</c:v>
                  </c:pt>
                  <c:pt idx="1126">
                    <c:v>280</c:v>
                  </c:pt>
                  <c:pt idx="1127">
                    <c:v>280</c:v>
                  </c:pt>
                  <c:pt idx="1128">
                    <c:v>280</c:v>
                  </c:pt>
                  <c:pt idx="1129">
                    <c:v>140</c:v>
                  </c:pt>
                  <c:pt idx="1130">
                    <c:v>0</c:v>
                  </c:pt>
                  <c:pt idx="1131">
                    <c:v>0</c:v>
                  </c:pt>
                  <c:pt idx="1132">
                    <c:v>0</c:v>
                  </c:pt>
                  <c:pt idx="1133">
                    <c:v>0</c:v>
                  </c:pt>
                  <c:pt idx="1134">
                    <c:v>0</c:v>
                  </c:pt>
                  <c:pt idx="1135">
                    <c:v>0</c:v>
                  </c:pt>
                  <c:pt idx="1136">
                    <c:v>0</c:v>
                  </c:pt>
                  <c:pt idx="1137">
                    <c:v>140</c:v>
                  </c:pt>
                  <c:pt idx="1138">
                    <c:v>420</c:v>
                  </c:pt>
                  <c:pt idx="1139">
                    <c:v>420</c:v>
                  </c:pt>
                  <c:pt idx="1140">
                    <c:v>0</c:v>
                  </c:pt>
                  <c:pt idx="1141">
                    <c:v>140</c:v>
                  </c:pt>
                  <c:pt idx="1142">
                    <c:v>140</c:v>
                  </c:pt>
                  <c:pt idx="1143">
                    <c:v>0</c:v>
                  </c:pt>
                  <c:pt idx="1144">
                    <c:v>0</c:v>
                  </c:pt>
                  <c:pt idx="1145">
                    <c:v>140</c:v>
                  </c:pt>
                  <c:pt idx="1146">
                    <c:v>140</c:v>
                  </c:pt>
                  <c:pt idx="1147">
                    <c:v>280</c:v>
                  </c:pt>
                  <c:pt idx="1148">
                    <c:v>140</c:v>
                  </c:pt>
                  <c:pt idx="1149">
                    <c:v>0</c:v>
                  </c:pt>
                  <c:pt idx="1150">
                    <c:v>140</c:v>
                  </c:pt>
                  <c:pt idx="1151">
                    <c:v>280</c:v>
                  </c:pt>
                  <c:pt idx="1152">
                    <c:v>140</c:v>
                  </c:pt>
                  <c:pt idx="1153">
                    <c:v>140</c:v>
                  </c:pt>
                  <c:pt idx="1154">
                    <c:v>280</c:v>
                  </c:pt>
                  <c:pt idx="1155">
                    <c:v>420</c:v>
                  </c:pt>
                  <c:pt idx="1156">
                    <c:v>420</c:v>
                  </c:pt>
                  <c:pt idx="1157">
                    <c:v>140</c:v>
                  </c:pt>
                  <c:pt idx="1158">
                    <c:v>0</c:v>
                  </c:pt>
                  <c:pt idx="1159">
                    <c:v>140</c:v>
                  </c:pt>
                  <c:pt idx="1160">
                    <c:v>140</c:v>
                  </c:pt>
                  <c:pt idx="1161">
                    <c:v>280</c:v>
                  </c:pt>
                  <c:pt idx="1162">
                    <c:v>280</c:v>
                  </c:pt>
                  <c:pt idx="1163">
                    <c:v>140</c:v>
                  </c:pt>
                  <c:pt idx="1164">
                    <c:v>0</c:v>
                  </c:pt>
                  <c:pt idx="1165">
                    <c:v>140</c:v>
                  </c:pt>
                  <c:pt idx="1166">
                    <c:v>140</c:v>
                  </c:pt>
                  <c:pt idx="1167">
                    <c:v>560</c:v>
                  </c:pt>
                  <c:pt idx="1168">
                    <c:v>420</c:v>
                  </c:pt>
                  <c:pt idx="1169">
                    <c:v>280</c:v>
                  </c:pt>
                  <c:pt idx="1170">
                    <c:v>0</c:v>
                  </c:pt>
                  <c:pt idx="1171">
                    <c:v>280</c:v>
                  </c:pt>
                  <c:pt idx="1172">
                    <c:v>280</c:v>
                  </c:pt>
                  <c:pt idx="1173">
                    <c:v>0</c:v>
                  </c:pt>
                  <c:pt idx="1174">
                    <c:v>0</c:v>
                  </c:pt>
                  <c:pt idx="1175">
                    <c:v>0</c:v>
                  </c:pt>
                  <c:pt idx="1176">
                    <c:v>0</c:v>
                  </c:pt>
                  <c:pt idx="1177">
                    <c:v>280</c:v>
                  </c:pt>
                  <c:pt idx="1178">
                    <c:v>280</c:v>
                  </c:pt>
                  <c:pt idx="1179">
                    <c:v>420</c:v>
                  </c:pt>
                  <c:pt idx="1180">
                    <c:v>420</c:v>
                  </c:pt>
                  <c:pt idx="1181">
                    <c:v>140</c:v>
                  </c:pt>
                  <c:pt idx="1182">
                    <c:v>0</c:v>
                  </c:pt>
                  <c:pt idx="1183">
                    <c:v>140</c:v>
                  </c:pt>
                  <c:pt idx="1184">
                    <c:v>140</c:v>
                  </c:pt>
                  <c:pt idx="1185">
                    <c:v>140</c:v>
                  </c:pt>
                  <c:pt idx="1186">
                    <c:v>140</c:v>
                  </c:pt>
                  <c:pt idx="1187">
                    <c:v>280</c:v>
                  </c:pt>
                  <c:pt idx="1188">
                    <c:v>420</c:v>
                  </c:pt>
                  <c:pt idx="1189">
                    <c:v>140</c:v>
                  </c:pt>
                  <c:pt idx="1190">
                    <c:v>140</c:v>
                  </c:pt>
                  <c:pt idx="1191">
                    <c:v>140</c:v>
                  </c:pt>
                  <c:pt idx="1192">
                    <c:v>420</c:v>
                  </c:pt>
                  <c:pt idx="1193">
                    <c:v>560</c:v>
                  </c:pt>
                  <c:pt idx="1194">
                    <c:v>280</c:v>
                  </c:pt>
                  <c:pt idx="1195">
                    <c:v>140</c:v>
                  </c:pt>
                  <c:pt idx="1196">
                    <c:v>140</c:v>
                  </c:pt>
                  <c:pt idx="1197">
                    <c:v>0</c:v>
                  </c:pt>
                  <c:pt idx="1198">
                    <c:v>140</c:v>
                  </c:pt>
                  <c:pt idx="1199">
                    <c:v>280</c:v>
                  </c:pt>
                  <c:pt idx="1200">
                    <c:v>0</c:v>
                  </c:pt>
                  <c:pt idx="1201">
                    <c:v>0</c:v>
                  </c:pt>
                  <c:pt idx="1202">
                    <c:v>140</c:v>
                  </c:pt>
                  <c:pt idx="1203">
                    <c:v>140</c:v>
                  </c:pt>
                  <c:pt idx="1204">
                    <c:v>420</c:v>
                  </c:pt>
                  <c:pt idx="1205">
                    <c:v>560</c:v>
                  </c:pt>
                  <c:pt idx="1206">
                    <c:v>560</c:v>
                  </c:pt>
                  <c:pt idx="1207">
                    <c:v>140</c:v>
                  </c:pt>
                  <c:pt idx="1208">
                    <c:v>140</c:v>
                  </c:pt>
                  <c:pt idx="1209">
                    <c:v>140</c:v>
                  </c:pt>
                  <c:pt idx="1210">
                    <c:v>0</c:v>
                  </c:pt>
                  <c:pt idx="1211">
                    <c:v>0</c:v>
                  </c:pt>
                  <c:pt idx="1212">
                    <c:v>140</c:v>
                  </c:pt>
                  <c:pt idx="1213">
                    <c:v>420</c:v>
                  </c:pt>
                  <c:pt idx="1214">
                    <c:v>560</c:v>
                  </c:pt>
                  <c:pt idx="1215">
                    <c:v>560</c:v>
                  </c:pt>
                  <c:pt idx="1216">
                    <c:v>560</c:v>
                  </c:pt>
                  <c:pt idx="1217">
                    <c:v>140</c:v>
                  </c:pt>
                  <c:pt idx="1218">
                    <c:v>0</c:v>
                  </c:pt>
                  <c:pt idx="1219">
                    <c:v>140</c:v>
                  </c:pt>
                  <c:pt idx="1220">
                    <c:v>140</c:v>
                  </c:pt>
                  <c:pt idx="1221">
                    <c:v>140</c:v>
                  </c:pt>
                  <c:pt idx="1222">
                    <c:v>140</c:v>
                  </c:pt>
                  <c:pt idx="1223">
                    <c:v>280</c:v>
                  </c:pt>
                  <c:pt idx="1224">
                    <c:v>140</c:v>
                  </c:pt>
                  <c:pt idx="1225">
                    <c:v>140</c:v>
                  </c:pt>
                  <c:pt idx="1226">
                    <c:v>140</c:v>
                  </c:pt>
                  <c:pt idx="1227">
                    <c:v>140</c:v>
                  </c:pt>
                  <c:pt idx="1228">
                    <c:v>140</c:v>
                  </c:pt>
                  <c:pt idx="1229">
                    <c:v>0</c:v>
                  </c:pt>
                  <c:pt idx="1230">
                    <c:v>280</c:v>
                  </c:pt>
                  <c:pt idx="1231">
                    <c:v>280</c:v>
                  </c:pt>
                  <c:pt idx="1232">
                    <c:v>0</c:v>
                  </c:pt>
                  <c:pt idx="1233">
                    <c:v>140</c:v>
                  </c:pt>
                  <c:pt idx="1234">
                    <c:v>140</c:v>
                  </c:pt>
                  <c:pt idx="1235">
                    <c:v>0</c:v>
                  </c:pt>
                  <c:pt idx="1236">
                    <c:v>0</c:v>
                  </c:pt>
                  <c:pt idx="1237">
                    <c:v>140</c:v>
                  </c:pt>
                  <c:pt idx="1238">
                    <c:v>140</c:v>
                  </c:pt>
                  <c:pt idx="1239">
                    <c:v>140</c:v>
                  </c:pt>
                  <c:pt idx="1240">
                    <c:v>280</c:v>
                  </c:pt>
                  <c:pt idx="1241">
                    <c:v>140</c:v>
                  </c:pt>
                  <c:pt idx="1242">
                    <c:v>0</c:v>
                  </c:pt>
                  <c:pt idx="1243">
                    <c:v>0</c:v>
                  </c:pt>
                  <c:pt idx="1244">
                    <c:v>0</c:v>
                  </c:pt>
                  <c:pt idx="1245">
                    <c:v>0</c:v>
                  </c:pt>
                  <c:pt idx="1246">
                    <c:v>0</c:v>
                  </c:pt>
                  <c:pt idx="1247">
                    <c:v>0</c:v>
                  </c:pt>
                  <c:pt idx="1248">
                    <c:v>0</c:v>
                  </c:pt>
                  <c:pt idx="1249">
                    <c:v>140</c:v>
                  </c:pt>
                  <c:pt idx="1250">
                    <c:v>140</c:v>
                  </c:pt>
                  <c:pt idx="1251">
                    <c:v>140</c:v>
                  </c:pt>
                  <c:pt idx="1252">
                    <c:v>140</c:v>
                  </c:pt>
                  <c:pt idx="1253">
                    <c:v>0</c:v>
                  </c:pt>
                  <c:pt idx="1254">
                    <c:v>0</c:v>
                  </c:pt>
                  <c:pt idx="1255">
                    <c:v>0</c:v>
                  </c:pt>
                  <c:pt idx="1256">
                    <c:v>0</c:v>
                  </c:pt>
                  <c:pt idx="1257">
                    <c:v>0</c:v>
                  </c:pt>
                  <c:pt idx="1258">
                    <c:v>140</c:v>
                  </c:pt>
                  <c:pt idx="1259">
                    <c:v>140</c:v>
                  </c:pt>
                  <c:pt idx="1260">
                    <c:v>140</c:v>
                  </c:pt>
                  <c:pt idx="1261">
                    <c:v>0</c:v>
                  </c:pt>
                  <c:pt idx="1262">
                    <c:v>140</c:v>
                  </c:pt>
                  <c:pt idx="1263">
                    <c:v>140</c:v>
                  </c:pt>
                  <c:pt idx="1264">
                    <c:v>0</c:v>
                  </c:pt>
                  <c:pt idx="1265">
                    <c:v>0</c:v>
                  </c:pt>
                  <c:pt idx="1266">
                    <c:v>0</c:v>
                  </c:pt>
                  <c:pt idx="1267">
                    <c:v>0</c:v>
                  </c:pt>
                  <c:pt idx="1268">
                    <c:v>0</c:v>
                  </c:pt>
                  <c:pt idx="1269">
                    <c:v>0</c:v>
                  </c:pt>
                  <c:pt idx="1270">
                    <c:v>0</c:v>
                  </c:pt>
                  <c:pt idx="1271">
                    <c:v>0</c:v>
                  </c:pt>
                  <c:pt idx="1272">
                    <c:v>280</c:v>
                  </c:pt>
                  <c:pt idx="1273">
                    <c:v>280</c:v>
                  </c:pt>
                  <c:pt idx="1274">
                    <c:v>0</c:v>
                  </c:pt>
                  <c:pt idx="1275">
                    <c:v>140</c:v>
                  </c:pt>
                  <c:pt idx="1276">
                    <c:v>140</c:v>
                  </c:pt>
                  <c:pt idx="1277">
                    <c:v>0</c:v>
                  </c:pt>
                  <c:pt idx="1278">
                    <c:v>0</c:v>
                  </c:pt>
                  <c:pt idx="1279">
                    <c:v>280</c:v>
                  </c:pt>
                  <c:pt idx="1280">
                    <c:v>140</c:v>
                  </c:pt>
                  <c:pt idx="1281">
                    <c:v>140</c:v>
                  </c:pt>
                  <c:pt idx="1282">
                    <c:v>0</c:v>
                  </c:pt>
                  <c:pt idx="1283">
                    <c:v>0</c:v>
                  </c:pt>
                  <c:pt idx="1284">
                    <c:v>0</c:v>
                  </c:pt>
                  <c:pt idx="1285">
                    <c:v>140</c:v>
                  </c:pt>
                  <c:pt idx="1286">
                    <c:v>140</c:v>
                  </c:pt>
                  <c:pt idx="1287">
                    <c:v>140</c:v>
                  </c:pt>
                  <c:pt idx="1288">
                    <c:v>140</c:v>
                  </c:pt>
                  <c:pt idx="1289">
                    <c:v>0</c:v>
                  </c:pt>
                  <c:pt idx="1290">
                    <c:v>0</c:v>
                  </c:pt>
                  <c:pt idx="1291">
                    <c:v>0</c:v>
                  </c:pt>
                  <c:pt idx="1292">
                    <c:v>0</c:v>
                  </c:pt>
                  <c:pt idx="1293">
                    <c:v>0</c:v>
                  </c:pt>
                  <c:pt idx="1294">
                    <c:v>140</c:v>
                  </c:pt>
                  <c:pt idx="1295">
                    <c:v>140</c:v>
                  </c:pt>
                  <c:pt idx="1296">
                    <c:v>140</c:v>
                  </c:pt>
                  <c:pt idx="1297">
                    <c:v>280</c:v>
                  </c:pt>
                  <c:pt idx="1298">
                    <c:v>140</c:v>
                  </c:pt>
                  <c:pt idx="1299">
                    <c:v>140</c:v>
                  </c:pt>
                  <c:pt idx="1300">
                    <c:v>280</c:v>
                  </c:pt>
                  <c:pt idx="1301">
                    <c:v>140</c:v>
                  </c:pt>
                  <c:pt idx="1302">
                    <c:v>280</c:v>
                  </c:pt>
                  <c:pt idx="1303">
                    <c:v>140</c:v>
                  </c:pt>
                  <c:pt idx="1304">
                    <c:v>0</c:v>
                  </c:pt>
                  <c:pt idx="1305">
                    <c:v>0</c:v>
                  </c:pt>
                  <c:pt idx="1306">
                    <c:v>0</c:v>
                  </c:pt>
                  <c:pt idx="1307">
                    <c:v>140</c:v>
                  </c:pt>
                  <c:pt idx="1308">
                    <c:v>420</c:v>
                  </c:pt>
                  <c:pt idx="1309">
                    <c:v>140</c:v>
                  </c:pt>
                  <c:pt idx="1310">
                    <c:v>140</c:v>
                  </c:pt>
                  <c:pt idx="1311">
                    <c:v>280</c:v>
                  </c:pt>
                  <c:pt idx="1312">
                    <c:v>280</c:v>
                  </c:pt>
                  <c:pt idx="1313">
                    <c:v>0</c:v>
                  </c:pt>
                  <c:pt idx="1314">
                    <c:v>0</c:v>
                  </c:pt>
                  <c:pt idx="1315">
                    <c:v>140</c:v>
                  </c:pt>
                  <c:pt idx="1316">
                    <c:v>140</c:v>
                  </c:pt>
                  <c:pt idx="1317">
                    <c:v>420</c:v>
                  </c:pt>
                  <c:pt idx="1318">
                    <c:v>560</c:v>
                  </c:pt>
                  <c:pt idx="1319">
                    <c:v>280</c:v>
                  </c:pt>
                  <c:pt idx="1320">
                    <c:v>280</c:v>
                  </c:pt>
                  <c:pt idx="1321">
                    <c:v>140</c:v>
                  </c:pt>
                  <c:pt idx="1322">
                    <c:v>140</c:v>
                  </c:pt>
                  <c:pt idx="1323">
                    <c:v>140</c:v>
                  </c:pt>
                  <c:pt idx="1324">
                    <c:v>140</c:v>
                  </c:pt>
                  <c:pt idx="1325">
                    <c:v>0</c:v>
                  </c:pt>
                  <c:pt idx="1326">
                    <c:v>280</c:v>
                  </c:pt>
                  <c:pt idx="1327">
                    <c:v>280</c:v>
                  </c:pt>
                  <c:pt idx="1328">
                    <c:v>420</c:v>
                  </c:pt>
                  <c:pt idx="1329">
                    <c:v>140</c:v>
                  </c:pt>
                  <c:pt idx="1330">
                    <c:v>280</c:v>
                  </c:pt>
                  <c:pt idx="1331">
                    <c:v>280</c:v>
                  </c:pt>
                  <c:pt idx="1332">
                    <c:v>420</c:v>
                  </c:pt>
                  <c:pt idx="1333">
                    <c:v>420</c:v>
                  </c:pt>
                  <c:pt idx="1334">
                    <c:v>140</c:v>
                  </c:pt>
                  <c:pt idx="1335">
                    <c:v>280</c:v>
                  </c:pt>
                  <c:pt idx="1336">
                    <c:v>280</c:v>
                  </c:pt>
                  <c:pt idx="1337">
                    <c:v>420</c:v>
                  </c:pt>
                  <c:pt idx="1338">
                    <c:v>140</c:v>
                  </c:pt>
                  <c:pt idx="1339">
                    <c:v>280</c:v>
                  </c:pt>
                  <c:pt idx="1340">
                    <c:v>420</c:v>
                  </c:pt>
                  <c:pt idx="1341">
                    <c:v>140</c:v>
                  </c:pt>
                  <c:pt idx="1342">
                    <c:v>0</c:v>
                  </c:pt>
                  <c:pt idx="1343">
                    <c:v>0</c:v>
                  </c:pt>
                  <c:pt idx="1344">
                    <c:v>0</c:v>
                  </c:pt>
                  <c:pt idx="1345">
                    <c:v>0</c:v>
                  </c:pt>
                  <c:pt idx="1346">
                    <c:v>0</c:v>
                  </c:pt>
                  <c:pt idx="1347">
                    <c:v>140</c:v>
                  </c:pt>
                  <c:pt idx="1348">
                    <c:v>140</c:v>
                  </c:pt>
                  <c:pt idx="1349">
                    <c:v>140</c:v>
                  </c:pt>
                  <c:pt idx="1350">
                    <c:v>280</c:v>
                  </c:pt>
                  <c:pt idx="1351">
                    <c:v>140</c:v>
                  </c:pt>
                  <c:pt idx="1352">
                    <c:v>140</c:v>
                  </c:pt>
                  <c:pt idx="1353">
                    <c:v>280</c:v>
                  </c:pt>
                  <c:pt idx="1354">
                    <c:v>140</c:v>
                  </c:pt>
                  <c:pt idx="1355">
                    <c:v>280</c:v>
                  </c:pt>
                  <c:pt idx="1356">
                    <c:v>280</c:v>
                  </c:pt>
                  <c:pt idx="1357">
                    <c:v>280</c:v>
                  </c:pt>
                  <c:pt idx="1358">
                    <c:v>280</c:v>
                  </c:pt>
                  <c:pt idx="1359">
                    <c:v>0</c:v>
                  </c:pt>
                  <c:pt idx="1360">
                    <c:v>140</c:v>
                  </c:pt>
                  <c:pt idx="1361">
                    <c:v>140</c:v>
                  </c:pt>
                  <c:pt idx="1362">
                    <c:v>0</c:v>
                  </c:pt>
                  <c:pt idx="1363">
                    <c:v>140</c:v>
                  </c:pt>
                  <c:pt idx="1364">
                    <c:v>280</c:v>
                  </c:pt>
                  <c:pt idx="1365">
                    <c:v>560</c:v>
                  </c:pt>
                  <c:pt idx="1366">
                    <c:v>280</c:v>
                  </c:pt>
                  <c:pt idx="1367">
                    <c:v>140</c:v>
                  </c:pt>
                  <c:pt idx="1368">
                    <c:v>0</c:v>
                  </c:pt>
                  <c:pt idx="1369">
                    <c:v>0</c:v>
                  </c:pt>
                  <c:pt idx="1370">
                    <c:v>140</c:v>
                  </c:pt>
                  <c:pt idx="1371">
                    <c:v>140</c:v>
                  </c:pt>
                  <c:pt idx="1372">
                    <c:v>0</c:v>
                  </c:pt>
                  <c:pt idx="1373">
                    <c:v>0</c:v>
                  </c:pt>
                  <c:pt idx="1374">
                    <c:v>140</c:v>
                  </c:pt>
                  <c:pt idx="1375">
                    <c:v>0</c:v>
                  </c:pt>
                  <c:pt idx="1376">
                    <c:v>0</c:v>
                  </c:pt>
                  <c:pt idx="1377">
                    <c:v>140</c:v>
                  </c:pt>
                  <c:pt idx="1378">
                    <c:v>140</c:v>
                  </c:pt>
                  <c:pt idx="1379">
                    <c:v>0</c:v>
                  </c:pt>
                  <c:pt idx="1380">
                    <c:v>140</c:v>
                  </c:pt>
                  <c:pt idx="1381">
                    <c:v>140</c:v>
                  </c:pt>
                  <c:pt idx="1382">
                    <c:v>140</c:v>
                  </c:pt>
                  <c:pt idx="1383">
                    <c:v>140</c:v>
                  </c:pt>
                  <c:pt idx="1384">
                    <c:v>140</c:v>
                  </c:pt>
                  <c:pt idx="1385">
                    <c:v>0</c:v>
                  </c:pt>
                  <c:pt idx="1386">
                    <c:v>0</c:v>
                  </c:pt>
                  <c:pt idx="1387">
                    <c:v>280</c:v>
                  </c:pt>
                  <c:pt idx="1388">
                    <c:v>420</c:v>
                  </c:pt>
                  <c:pt idx="1389">
                    <c:v>560</c:v>
                  </c:pt>
                  <c:pt idx="1390">
                    <c:v>140</c:v>
                  </c:pt>
                  <c:pt idx="1391">
                    <c:v>140</c:v>
                  </c:pt>
                  <c:pt idx="1392">
                    <c:v>280</c:v>
                  </c:pt>
                  <c:pt idx="1393">
                    <c:v>140</c:v>
                  </c:pt>
                  <c:pt idx="1394">
                    <c:v>0</c:v>
                  </c:pt>
                  <c:pt idx="1395">
                    <c:v>140</c:v>
                  </c:pt>
                  <c:pt idx="1396">
                    <c:v>420</c:v>
                  </c:pt>
                  <c:pt idx="1397">
                    <c:v>280</c:v>
                  </c:pt>
                  <c:pt idx="1398">
                    <c:v>420</c:v>
                  </c:pt>
                  <c:pt idx="1399">
                    <c:v>280</c:v>
                  </c:pt>
                  <c:pt idx="1400">
                    <c:v>140</c:v>
                  </c:pt>
                  <c:pt idx="1401">
                    <c:v>140</c:v>
                  </c:pt>
                  <c:pt idx="1402">
                    <c:v>140</c:v>
                  </c:pt>
                  <c:pt idx="1403">
                    <c:v>280</c:v>
                  </c:pt>
                  <c:pt idx="1404">
                    <c:v>280</c:v>
                  </c:pt>
                  <c:pt idx="1405">
                    <c:v>140</c:v>
                  </c:pt>
                  <c:pt idx="1406">
                    <c:v>140</c:v>
                  </c:pt>
                  <c:pt idx="1407">
                    <c:v>140</c:v>
                  </c:pt>
                  <c:pt idx="1408">
                    <c:v>0</c:v>
                  </c:pt>
                  <c:pt idx="1409">
                    <c:v>420</c:v>
                  </c:pt>
                  <c:pt idx="1410">
                    <c:v>560</c:v>
                  </c:pt>
                  <c:pt idx="1411">
                    <c:v>420</c:v>
                  </c:pt>
                  <c:pt idx="1412">
                    <c:v>280</c:v>
                  </c:pt>
                  <c:pt idx="1413">
                    <c:v>280</c:v>
                  </c:pt>
                  <c:pt idx="1414">
                    <c:v>280</c:v>
                  </c:pt>
                  <c:pt idx="1415">
                    <c:v>140</c:v>
                  </c:pt>
                  <c:pt idx="1416">
                    <c:v>0</c:v>
                  </c:pt>
                  <c:pt idx="1417">
                    <c:v>140</c:v>
                  </c:pt>
                  <c:pt idx="1418">
                    <c:v>0</c:v>
                  </c:pt>
                  <c:pt idx="1419">
                    <c:v>0</c:v>
                  </c:pt>
                  <c:pt idx="1420">
                    <c:v>140</c:v>
                  </c:pt>
                  <c:pt idx="1421">
                    <c:v>280</c:v>
                  </c:pt>
                  <c:pt idx="1422">
                    <c:v>280</c:v>
                  </c:pt>
                  <c:pt idx="1423">
                    <c:v>280</c:v>
                  </c:pt>
                  <c:pt idx="1424">
                    <c:v>280</c:v>
                  </c:pt>
                  <c:pt idx="1425">
                    <c:v>140</c:v>
                  </c:pt>
                  <c:pt idx="1426">
                    <c:v>0</c:v>
                  </c:pt>
                  <c:pt idx="1427">
                    <c:v>140</c:v>
                  </c:pt>
                  <c:pt idx="1428">
                    <c:v>280</c:v>
                  </c:pt>
                  <c:pt idx="1429">
                    <c:v>140</c:v>
                  </c:pt>
                  <c:pt idx="1430">
                    <c:v>140</c:v>
                  </c:pt>
                  <c:pt idx="1431">
                    <c:v>140</c:v>
                  </c:pt>
                  <c:pt idx="1432">
                    <c:v>280</c:v>
                  </c:pt>
                  <c:pt idx="1433">
                    <c:v>280</c:v>
                  </c:pt>
                  <c:pt idx="1434">
                    <c:v>420</c:v>
                  </c:pt>
                  <c:pt idx="1435">
                    <c:v>0</c:v>
                  </c:pt>
                  <c:pt idx="1436">
                    <c:v>140</c:v>
                  </c:pt>
                  <c:pt idx="1437">
                    <c:v>0</c:v>
                  </c:pt>
                  <c:pt idx="1438">
                    <c:v>0</c:v>
                  </c:pt>
                  <c:pt idx="1439">
                    <c:v>420</c:v>
                  </c:pt>
                </c:lvl>
                <c:lvl>
                  <c:pt idx="0">
                    <c:v>0</c:v>
                  </c:pt>
                  <c:pt idx="1">
                    <c:v>1</c:v>
                  </c:pt>
                  <c:pt idx="2">
                    <c:v>2</c:v>
                  </c:pt>
                  <c:pt idx="3">
                    <c:v>3</c:v>
                  </c:pt>
                  <c:pt idx="4">
                    <c:v>4</c:v>
                  </c:pt>
                  <c:pt idx="5">
                    <c:v>5</c:v>
                  </c:pt>
                  <c:pt idx="6">
                    <c:v>6</c:v>
                  </c:pt>
                  <c:pt idx="7">
                    <c:v>7</c:v>
                  </c:pt>
                  <c:pt idx="8">
                    <c:v>8</c:v>
                  </c:pt>
                  <c:pt idx="9">
                    <c:v>9</c:v>
                  </c:pt>
                  <c:pt idx="10">
                    <c:v>10</c:v>
                  </c:pt>
                  <c:pt idx="11">
                    <c:v>11</c:v>
                  </c:pt>
                  <c:pt idx="12">
                    <c:v>12</c:v>
                  </c:pt>
                  <c:pt idx="13">
                    <c:v>13</c:v>
                  </c:pt>
                  <c:pt idx="14">
                    <c:v>14</c:v>
                  </c:pt>
                  <c:pt idx="15">
                    <c:v>15</c:v>
                  </c:pt>
                  <c:pt idx="16">
                    <c:v>16</c:v>
                  </c:pt>
                  <c:pt idx="17">
                    <c:v>17</c:v>
                  </c:pt>
                  <c:pt idx="18">
                    <c:v>18</c:v>
                  </c:pt>
                  <c:pt idx="19">
                    <c:v>19</c:v>
                  </c:pt>
                  <c:pt idx="20">
                    <c:v>20</c:v>
                  </c:pt>
                  <c:pt idx="21">
                    <c:v>21</c:v>
                  </c:pt>
                  <c:pt idx="22">
                    <c:v>22</c:v>
                  </c:pt>
                  <c:pt idx="23">
                    <c:v>23</c:v>
                  </c:pt>
                  <c:pt idx="24">
                    <c:v>24</c:v>
                  </c:pt>
                  <c:pt idx="25">
                    <c:v>25</c:v>
                  </c:pt>
                  <c:pt idx="26">
                    <c:v>26</c:v>
                  </c:pt>
                  <c:pt idx="27">
                    <c:v>27</c:v>
                  </c:pt>
                  <c:pt idx="28">
                    <c:v>28</c:v>
                  </c:pt>
                  <c:pt idx="29">
                    <c:v>29</c:v>
                  </c:pt>
                  <c:pt idx="30">
                    <c:v>30</c:v>
                  </c:pt>
                  <c:pt idx="31">
                    <c:v>31</c:v>
                  </c:pt>
                  <c:pt idx="32">
                    <c:v>32</c:v>
                  </c:pt>
                  <c:pt idx="33">
                    <c:v>33</c:v>
                  </c:pt>
                  <c:pt idx="34">
                    <c:v>34</c:v>
                  </c:pt>
                  <c:pt idx="35">
                    <c:v>35</c:v>
                  </c:pt>
                  <c:pt idx="36">
                    <c:v>36</c:v>
                  </c:pt>
                  <c:pt idx="37">
                    <c:v>37</c:v>
                  </c:pt>
                  <c:pt idx="38">
                    <c:v>38</c:v>
                  </c:pt>
                  <c:pt idx="39">
                    <c:v>39</c:v>
                  </c:pt>
                  <c:pt idx="40">
                    <c:v>40</c:v>
                  </c:pt>
                  <c:pt idx="41">
                    <c:v>41</c:v>
                  </c:pt>
                  <c:pt idx="42">
                    <c:v>42</c:v>
                  </c:pt>
                  <c:pt idx="43">
                    <c:v>43</c:v>
                  </c:pt>
                  <c:pt idx="44">
                    <c:v>44</c:v>
                  </c:pt>
                  <c:pt idx="45">
                    <c:v>45</c:v>
                  </c:pt>
                  <c:pt idx="46">
                    <c:v>46</c:v>
                  </c:pt>
                  <c:pt idx="47">
                    <c:v>47</c:v>
                  </c:pt>
                  <c:pt idx="48">
                    <c:v>48</c:v>
                  </c:pt>
                  <c:pt idx="49">
                    <c:v>49</c:v>
                  </c:pt>
                  <c:pt idx="50">
                    <c:v>50</c:v>
                  </c:pt>
                  <c:pt idx="51">
                    <c:v>51</c:v>
                  </c:pt>
                  <c:pt idx="52">
                    <c:v>52</c:v>
                  </c:pt>
                  <c:pt idx="53">
                    <c:v>53</c:v>
                  </c:pt>
                  <c:pt idx="54">
                    <c:v>54</c:v>
                  </c:pt>
                  <c:pt idx="55">
                    <c:v>55</c:v>
                  </c:pt>
                  <c:pt idx="56">
                    <c:v>56</c:v>
                  </c:pt>
                  <c:pt idx="57">
                    <c:v>57</c:v>
                  </c:pt>
                  <c:pt idx="58">
                    <c:v>58</c:v>
                  </c:pt>
                  <c:pt idx="59">
                    <c:v>59</c:v>
                  </c:pt>
                  <c:pt idx="60">
                    <c:v>60</c:v>
                  </c:pt>
                  <c:pt idx="61">
                    <c:v>61</c:v>
                  </c:pt>
                  <c:pt idx="62">
                    <c:v>62</c:v>
                  </c:pt>
                  <c:pt idx="63">
                    <c:v>63</c:v>
                  </c:pt>
                  <c:pt idx="64">
                    <c:v>64</c:v>
                  </c:pt>
                  <c:pt idx="65">
                    <c:v>65</c:v>
                  </c:pt>
                  <c:pt idx="66">
                    <c:v>66</c:v>
                  </c:pt>
                  <c:pt idx="67">
                    <c:v>67</c:v>
                  </c:pt>
                  <c:pt idx="68">
                    <c:v>68</c:v>
                  </c:pt>
                  <c:pt idx="69">
                    <c:v>69</c:v>
                  </c:pt>
                  <c:pt idx="70">
                    <c:v>70</c:v>
                  </c:pt>
                  <c:pt idx="71">
                    <c:v>71</c:v>
                  </c:pt>
                  <c:pt idx="72">
                    <c:v>72</c:v>
                  </c:pt>
                  <c:pt idx="73">
                    <c:v>73</c:v>
                  </c:pt>
                  <c:pt idx="74">
                    <c:v>74</c:v>
                  </c:pt>
                  <c:pt idx="75">
                    <c:v>75</c:v>
                  </c:pt>
                  <c:pt idx="76">
                    <c:v>76</c:v>
                  </c:pt>
                  <c:pt idx="77">
                    <c:v>77</c:v>
                  </c:pt>
                  <c:pt idx="78">
                    <c:v>78</c:v>
                  </c:pt>
                  <c:pt idx="79">
                    <c:v>79</c:v>
                  </c:pt>
                  <c:pt idx="80">
                    <c:v>80</c:v>
                  </c:pt>
                  <c:pt idx="81">
                    <c:v>81</c:v>
                  </c:pt>
                  <c:pt idx="82">
                    <c:v>82</c:v>
                  </c:pt>
                  <c:pt idx="83">
                    <c:v>83</c:v>
                  </c:pt>
                  <c:pt idx="84">
                    <c:v>84</c:v>
                  </c:pt>
                  <c:pt idx="85">
                    <c:v>85</c:v>
                  </c:pt>
                  <c:pt idx="86">
                    <c:v>86</c:v>
                  </c:pt>
                  <c:pt idx="87">
                    <c:v>87</c:v>
                  </c:pt>
                  <c:pt idx="88">
                    <c:v>88</c:v>
                  </c:pt>
                  <c:pt idx="89">
                    <c:v>89</c:v>
                  </c:pt>
                  <c:pt idx="90">
                    <c:v>90</c:v>
                  </c:pt>
                  <c:pt idx="91">
                    <c:v>91</c:v>
                  </c:pt>
                  <c:pt idx="92">
                    <c:v>92</c:v>
                  </c:pt>
                  <c:pt idx="93">
                    <c:v>93</c:v>
                  </c:pt>
                  <c:pt idx="94">
                    <c:v>94</c:v>
                  </c:pt>
                  <c:pt idx="95">
                    <c:v>95</c:v>
                  </c:pt>
                  <c:pt idx="96">
                    <c:v>96</c:v>
                  </c:pt>
                  <c:pt idx="97">
                    <c:v>97</c:v>
                  </c:pt>
                  <c:pt idx="98">
                    <c:v>98</c:v>
                  </c:pt>
                  <c:pt idx="99">
                    <c:v>99</c:v>
                  </c:pt>
                  <c:pt idx="100">
                    <c:v>100</c:v>
                  </c:pt>
                  <c:pt idx="101">
                    <c:v>101</c:v>
                  </c:pt>
                  <c:pt idx="102">
                    <c:v>102</c:v>
                  </c:pt>
                  <c:pt idx="103">
                    <c:v>103</c:v>
                  </c:pt>
                  <c:pt idx="104">
                    <c:v>104</c:v>
                  </c:pt>
                  <c:pt idx="105">
                    <c:v>105</c:v>
                  </c:pt>
                  <c:pt idx="106">
                    <c:v>106</c:v>
                  </c:pt>
                  <c:pt idx="107">
                    <c:v>107</c:v>
                  </c:pt>
                  <c:pt idx="108">
                    <c:v>108</c:v>
                  </c:pt>
                  <c:pt idx="109">
                    <c:v>109</c:v>
                  </c:pt>
                  <c:pt idx="110">
                    <c:v>110</c:v>
                  </c:pt>
                  <c:pt idx="111">
                    <c:v>111</c:v>
                  </c:pt>
                  <c:pt idx="112">
                    <c:v>112</c:v>
                  </c:pt>
                  <c:pt idx="113">
                    <c:v>113</c:v>
                  </c:pt>
                  <c:pt idx="114">
                    <c:v>114</c:v>
                  </c:pt>
                  <c:pt idx="115">
                    <c:v>115</c:v>
                  </c:pt>
                  <c:pt idx="116">
                    <c:v>116</c:v>
                  </c:pt>
                  <c:pt idx="117">
                    <c:v>117</c:v>
                  </c:pt>
                  <c:pt idx="118">
                    <c:v>118</c:v>
                  </c:pt>
                  <c:pt idx="119">
                    <c:v>119</c:v>
                  </c:pt>
                  <c:pt idx="120">
                    <c:v>120</c:v>
                  </c:pt>
                  <c:pt idx="121">
                    <c:v>121</c:v>
                  </c:pt>
                  <c:pt idx="122">
                    <c:v>122</c:v>
                  </c:pt>
                  <c:pt idx="123">
                    <c:v>123</c:v>
                  </c:pt>
                  <c:pt idx="124">
                    <c:v>124</c:v>
                  </c:pt>
                  <c:pt idx="125">
                    <c:v>125</c:v>
                  </c:pt>
                  <c:pt idx="126">
                    <c:v>126</c:v>
                  </c:pt>
                  <c:pt idx="127">
                    <c:v>127</c:v>
                  </c:pt>
                  <c:pt idx="128">
                    <c:v>128</c:v>
                  </c:pt>
                  <c:pt idx="129">
                    <c:v>129</c:v>
                  </c:pt>
                  <c:pt idx="130">
                    <c:v>130</c:v>
                  </c:pt>
                  <c:pt idx="131">
                    <c:v>131</c:v>
                  </c:pt>
                  <c:pt idx="132">
                    <c:v>132</c:v>
                  </c:pt>
                  <c:pt idx="133">
                    <c:v>133</c:v>
                  </c:pt>
                  <c:pt idx="134">
                    <c:v>134</c:v>
                  </c:pt>
                  <c:pt idx="135">
                    <c:v>135</c:v>
                  </c:pt>
                  <c:pt idx="136">
                    <c:v>136</c:v>
                  </c:pt>
                  <c:pt idx="137">
                    <c:v>137</c:v>
                  </c:pt>
                  <c:pt idx="138">
                    <c:v>138</c:v>
                  </c:pt>
                  <c:pt idx="139">
                    <c:v>139</c:v>
                  </c:pt>
                  <c:pt idx="140">
                    <c:v>140</c:v>
                  </c:pt>
                  <c:pt idx="141">
                    <c:v>141</c:v>
                  </c:pt>
                  <c:pt idx="142">
                    <c:v>142</c:v>
                  </c:pt>
                  <c:pt idx="143">
                    <c:v>143</c:v>
                  </c:pt>
                  <c:pt idx="144">
                    <c:v>144</c:v>
                  </c:pt>
                  <c:pt idx="145">
                    <c:v>145</c:v>
                  </c:pt>
                  <c:pt idx="146">
                    <c:v>146</c:v>
                  </c:pt>
                  <c:pt idx="147">
                    <c:v>147</c:v>
                  </c:pt>
                  <c:pt idx="148">
                    <c:v>148</c:v>
                  </c:pt>
                  <c:pt idx="149">
                    <c:v>149</c:v>
                  </c:pt>
                  <c:pt idx="150">
                    <c:v>150</c:v>
                  </c:pt>
                  <c:pt idx="151">
                    <c:v>151</c:v>
                  </c:pt>
                  <c:pt idx="152">
                    <c:v>152</c:v>
                  </c:pt>
                  <c:pt idx="153">
                    <c:v>153</c:v>
                  </c:pt>
                  <c:pt idx="154">
                    <c:v>154</c:v>
                  </c:pt>
                  <c:pt idx="155">
                    <c:v>155</c:v>
                  </c:pt>
                  <c:pt idx="156">
                    <c:v>156</c:v>
                  </c:pt>
                  <c:pt idx="157">
                    <c:v>157</c:v>
                  </c:pt>
                  <c:pt idx="158">
                    <c:v>158</c:v>
                  </c:pt>
                  <c:pt idx="159">
                    <c:v>159</c:v>
                  </c:pt>
                  <c:pt idx="160">
                    <c:v>160</c:v>
                  </c:pt>
                  <c:pt idx="161">
                    <c:v>161</c:v>
                  </c:pt>
                  <c:pt idx="162">
                    <c:v>162</c:v>
                  </c:pt>
                  <c:pt idx="163">
                    <c:v>163</c:v>
                  </c:pt>
                  <c:pt idx="164">
                    <c:v>164</c:v>
                  </c:pt>
                  <c:pt idx="165">
                    <c:v>165</c:v>
                  </c:pt>
                  <c:pt idx="166">
                    <c:v>166</c:v>
                  </c:pt>
                  <c:pt idx="167">
                    <c:v>167</c:v>
                  </c:pt>
                  <c:pt idx="168">
                    <c:v>168</c:v>
                  </c:pt>
                  <c:pt idx="169">
                    <c:v>169</c:v>
                  </c:pt>
                  <c:pt idx="170">
                    <c:v>170</c:v>
                  </c:pt>
                  <c:pt idx="171">
                    <c:v>171</c:v>
                  </c:pt>
                  <c:pt idx="172">
                    <c:v>172</c:v>
                  </c:pt>
                  <c:pt idx="173">
                    <c:v>173</c:v>
                  </c:pt>
                  <c:pt idx="174">
                    <c:v>174</c:v>
                  </c:pt>
                  <c:pt idx="175">
                    <c:v>175</c:v>
                  </c:pt>
                  <c:pt idx="176">
                    <c:v>176</c:v>
                  </c:pt>
                  <c:pt idx="177">
                    <c:v>177</c:v>
                  </c:pt>
                  <c:pt idx="178">
                    <c:v>178</c:v>
                  </c:pt>
                  <c:pt idx="179">
                    <c:v>179</c:v>
                  </c:pt>
                  <c:pt idx="180">
                    <c:v>180</c:v>
                  </c:pt>
                  <c:pt idx="181">
                    <c:v>181</c:v>
                  </c:pt>
                  <c:pt idx="182">
                    <c:v>182</c:v>
                  </c:pt>
                  <c:pt idx="183">
                    <c:v>183</c:v>
                  </c:pt>
                  <c:pt idx="184">
                    <c:v>184</c:v>
                  </c:pt>
                  <c:pt idx="185">
                    <c:v>185</c:v>
                  </c:pt>
                  <c:pt idx="186">
                    <c:v>186</c:v>
                  </c:pt>
                  <c:pt idx="187">
                    <c:v>187</c:v>
                  </c:pt>
                  <c:pt idx="188">
                    <c:v>188</c:v>
                  </c:pt>
                  <c:pt idx="189">
                    <c:v>189</c:v>
                  </c:pt>
                  <c:pt idx="190">
                    <c:v>190</c:v>
                  </c:pt>
                  <c:pt idx="191">
                    <c:v>191</c:v>
                  </c:pt>
                  <c:pt idx="192">
                    <c:v>192</c:v>
                  </c:pt>
                  <c:pt idx="193">
                    <c:v>193</c:v>
                  </c:pt>
                  <c:pt idx="194">
                    <c:v>194</c:v>
                  </c:pt>
                  <c:pt idx="195">
                    <c:v>195</c:v>
                  </c:pt>
                  <c:pt idx="196">
                    <c:v>196</c:v>
                  </c:pt>
                  <c:pt idx="197">
                    <c:v>197</c:v>
                  </c:pt>
                  <c:pt idx="198">
                    <c:v>198</c:v>
                  </c:pt>
                  <c:pt idx="199">
                    <c:v>199</c:v>
                  </c:pt>
                  <c:pt idx="200">
                    <c:v>200</c:v>
                  </c:pt>
                  <c:pt idx="201">
                    <c:v>201</c:v>
                  </c:pt>
                  <c:pt idx="202">
                    <c:v>202</c:v>
                  </c:pt>
                  <c:pt idx="203">
                    <c:v>203</c:v>
                  </c:pt>
                  <c:pt idx="204">
                    <c:v>204</c:v>
                  </c:pt>
                  <c:pt idx="205">
                    <c:v>205</c:v>
                  </c:pt>
                  <c:pt idx="206">
                    <c:v>206</c:v>
                  </c:pt>
                  <c:pt idx="207">
                    <c:v>207</c:v>
                  </c:pt>
                  <c:pt idx="208">
                    <c:v>208</c:v>
                  </c:pt>
                  <c:pt idx="209">
                    <c:v>209</c:v>
                  </c:pt>
                  <c:pt idx="210">
                    <c:v>210</c:v>
                  </c:pt>
                  <c:pt idx="211">
                    <c:v>211</c:v>
                  </c:pt>
                  <c:pt idx="212">
                    <c:v>212</c:v>
                  </c:pt>
                  <c:pt idx="213">
                    <c:v>213</c:v>
                  </c:pt>
                  <c:pt idx="214">
                    <c:v>214</c:v>
                  </c:pt>
                  <c:pt idx="215">
                    <c:v>215</c:v>
                  </c:pt>
                  <c:pt idx="216">
                    <c:v>216</c:v>
                  </c:pt>
                  <c:pt idx="217">
                    <c:v>217</c:v>
                  </c:pt>
                  <c:pt idx="218">
                    <c:v>218</c:v>
                  </c:pt>
                  <c:pt idx="219">
                    <c:v>219</c:v>
                  </c:pt>
                  <c:pt idx="220">
                    <c:v>220</c:v>
                  </c:pt>
                  <c:pt idx="221">
                    <c:v>221</c:v>
                  </c:pt>
                  <c:pt idx="222">
                    <c:v>222</c:v>
                  </c:pt>
                  <c:pt idx="223">
                    <c:v>223</c:v>
                  </c:pt>
                  <c:pt idx="224">
                    <c:v>224</c:v>
                  </c:pt>
                  <c:pt idx="225">
                    <c:v>225</c:v>
                  </c:pt>
                  <c:pt idx="226">
                    <c:v>226</c:v>
                  </c:pt>
                  <c:pt idx="227">
                    <c:v>227</c:v>
                  </c:pt>
                  <c:pt idx="228">
                    <c:v>228</c:v>
                  </c:pt>
                  <c:pt idx="229">
                    <c:v>229</c:v>
                  </c:pt>
                  <c:pt idx="230">
                    <c:v>230</c:v>
                  </c:pt>
                  <c:pt idx="231">
                    <c:v>231</c:v>
                  </c:pt>
                  <c:pt idx="232">
                    <c:v>232</c:v>
                  </c:pt>
                  <c:pt idx="233">
                    <c:v>233</c:v>
                  </c:pt>
                  <c:pt idx="234">
                    <c:v>234</c:v>
                  </c:pt>
                  <c:pt idx="235">
                    <c:v>235</c:v>
                  </c:pt>
                  <c:pt idx="236">
                    <c:v>236</c:v>
                  </c:pt>
                  <c:pt idx="237">
                    <c:v>237</c:v>
                  </c:pt>
                  <c:pt idx="238">
                    <c:v>238</c:v>
                  </c:pt>
                  <c:pt idx="239">
                    <c:v>239</c:v>
                  </c:pt>
                  <c:pt idx="240">
                    <c:v>240</c:v>
                  </c:pt>
                  <c:pt idx="241">
                    <c:v>241</c:v>
                  </c:pt>
                  <c:pt idx="242">
                    <c:v>242</c:v>
                  </c:pt>
                  <c:pt idx="243">
                    <c:v>243</c:v>
                  </c:pt>
                  <c:pt idx="244">
                    <c:v>244</c:v>
                  </c:pt>
                  <c:pt idx="245">
                    <c:v>245</c:v>
                  </c:pt>
                  <c:pt idx="246">
                    <c:v>246</c:v>
                  </c:pt>
                  <c:pt idx="247">
                    <c:v>247</c:v>
                  </c:pt>
                  <c:pt idx="248">
                    <c:v>248</c:v>
                  </c:pt>
                  <c:pt idx="249">
                    <c:v>249</c:v>
                  </c:pt>
                  <c:pt idx="250">
                    <c:v>250</c:v>
                  </c:pt>
                  <c:pt idx="251">
                    <c:v>251</c:v>
                  </c:pt>
                  <c:pt idx="252">
                    <c:v>252</c:v>
                  </c:pt>
                  <c:pt idx="253">
                    <c:v>253</c:v>
                  </c:pt>
                  <c:pt idx="254">
                    <c:v>254</c:v>
                  </c:pt>
                  <c:pt idx="255">
                    <c:v>255</c:v>
                  </c:pt>
                  <c:pt idx="256">
                    <c:v>256</c:v>
                  </c:pt>
                  <c:pt idx="257">
                    <c:v>257</c:v>
                  </c:pt>
                  <c:pt idx="258">
                    <c:v>258</c:v>
                  </c:pt>
                  <c:pt idx="259">
                    <c:v>259</c:v>
                  </c:pt>
                  <c:pt idx="260">
                    <c:v>260</c:v>
                  </c:pt>
                  <c:pt idx="261">
                    <c:v>261</c:v>
                  </c:pt>
                  <c:pt idx="262">
                    <c:v>262</c:v>
                  </c:pt>
                  <c:pt idx="263">
                    <c:v>263</c:v>
                  </c:pt>
                  <c:pt idx="264">
                    <c:v>264</c:v>
                  </c:pt>
                  <c:pt idx="265">
                    <c:v>265</c:v>
                  </c:pt>
                  <c:pt idx="266">
                    <c:v>266</c:v>
                  </c:pt>
                  <c:pt idx="267">
                    <c:v>267</c:v>
                  </c:pt>
                  <c:pt idx="268">
                    <c:v>268</c:v>
                  </c:pt>
                  <c:pt idx="269">
                    <c:v>269</c:v>
                  </c:pt>
                  <c:pt idx="270">
                    <c:v>270</c:v>
                  </c:pt>
                  <c:pt idx="271">
                    <c:v>271</c:v>
                  </c:pt>
                  <c:pt idx="272">
                    <c:v>272</c:v>
                  </c:pt>
                  <c:pt idx="273">
                    <c:v>273</c:v>
                  </c:pt>
                  <c:pt idx="274">
                    <c:v>274</c:v>
                  </c:pt>
                  <c:pt idx="275">
                    <c:v>275</c:v>
                  </c:pt>
                  <c:pt idx="276">
                    <c:v>276</c:v>
                  </c:pt>
                  <c:pt idx="277">
                    <c:v>277</c:v>
                  </c:pt>
                  <c:pt idx="278">
                    <c:v>278</c:v>
                  </c:pt>
                  <c:pt idx="279">
                    <c:v>279</c:v>
                  </c:pt>
                  <c:pt idx="280">
                    <c:v>280</c:v>
                  </c:pt>
                  <c:pt idx="281">
                    <c:v>281</c:v>
                  </c:pt>
                  <c:pt idx="282">
                    <c:v>282</c:v>
                  </c:pt>
                  <c:pt idx="283">
                    <c:v>283</c:v>
                  </c:pt>
                  <c:pt idx="284">
                    <c:v>284</c:v>
                  </c:pt>
                  <c:pt idx="285">
                    <c:v>285</c:v>
                  </c:pt>
                  <c:pt idx="286">
                    <c:v>286</c:v>
                  </c:pt>
                  <c:pt idx="287">
                    <c:v>287</c:v>
                  </c:pt>
                  <c:pt idx="288">
                    <c:v>288</c:v>
                  </c:pt>
                  <c:pt idx="289">
                    <c:v>289</c:v>
                  </c:pt>
                  <c:pt idx="290">
                    <c:v>290</c:v>
                  </c:pt>
                  <c:pt idx="291">
                    <c:v>291</c:v>
                  </c:pt>
                  <c:pt idx="292">
                    <c:v>292</c:v>
                  </c:pt>
                  <c:pt idx="293">
                    <c:v>293</c:v>
                  </c:pt>
                  <c:pt idx="294">
                    <c:v>294</c:v>
                  </c:pt>
                  <c:pt idx="295">
                    <c:v>295</c:v>
                  </c:pt>
                  <c:pt idx="296">
                    <c:v>296</c:v>
                  </c:pt>
                  <c:pt idx="297">
                    <c:v>297</c:v>
                  </c:pt>
                  <c:pt idx="298">
                    <c:v>298</c:v>
                  </c:pt>
                  <c:pt idx="299">
                    <c:v>299</c:v>
                  </c:pt>
                  <c:pt idx="300">
                    <c:v>300</c:v>
                  </c:pt>
                  <c:pt idx="301">
                    <c:v>301</c:v>
                  </c:pt>
                  <c:pt idx="302">
                    <c:v>302</c:v>
                  </c:pt>
                  <c:pt idx="303">
                    <c:v>303</c:v>
                  </c:pt>
                  <c:pt idx="304">
                    <c:v>304</c:v>
                  </c:pt>
                  <c:pt idx="305">
                    <c:v>305</c:v>
                  </c:pt>
                  <c:pt idx="306">
                    <c:v>306</c:v>
                  </c:pt>
                  <c:pt idx="307">
                    <c:v>307</c:v>
                  </c:pt>
                  <c:pt idx="308">
                    <c:v>308</c:v>
                  </c:pt>
                  <c:pt idx="309">
                    <c:v>309</c:v>
                  </c:pt>
                  <c:pt idx="310">
                    <c:v>310</c:v>
                  </c:pt>
                  <c:pt idx="311">
                    <c:v>311</c:v>
                  </c:pt>
                  <c:pt idx="312">
                    <c:v>312</c:v>
                  </c:pt>
                  <c:pt idx="313">
                    <c:v>313</c:v>
                  </c:pt>
                  <c:pt idx="314">
                    <c:v>314</c:v>
                  </c:pt>
                  <c:pt idx="315">
                    <c:v>315</c:v>
                  </c:pt>
                  <c:pt idx="316">
                    <c:v>316</c:v>
                  </c:pt>
                  <c:pt idx="317">
                    <c:v>317</c:v>
                  </c:pt>
                  <c:pt idx="318">
                    <c:v>318</c:v>
                  </c:pt>
                  <c:pt idx="319">
                    <c:v>319</c:v>
                  </c:pt>
                  <c:pt idx="320">
                    <c:v>320</c:v>
                  </c:pt>
                  <c:pt idx="321">
                    <c:v>321</c:v>
                  </c:pt>
                  <c:pt idx="322">
                    <c:v>322</c:v>
                  </c:pt>
                  <c:pt idx="323">
                    <c:v>323</c:v>
                  </c:pt>
                  <c:pt idx="324">
                    <c:v>324</c:v>
                  </c:pt>
                  <c:pt idx="325">
                    <c:v>325</c:v>
                  </c:pt>
                  <c:pt idx="326">
                    <c:v>326</c:v>
                  </c:pt>
                  <c:pt idx="327">
                    <c:v>327</c:v>
                  </c:pt>
                  <c:pt idx="328">
                    <c:v>328</c:v>
                  </c:pt>
                  <c:pt idx="329">
                    <c:v>329</c:v>
                  </c:pt>
                  <c:pt idx="330">
                    <c:v>330</c:v>
                  </c:pt>
                  <c:pt idx="331">
                    <c:v>331</c:v>
                  </c:pt>
                  <c:pt idx="332">
                    <c:v>332</c:v>
                  </c:pt>
                  <c:pt idx="333">
                    <c:v>333</c:v>
                  </c:pt>
                  <c:pt idx="334">
                    <c:v>334</c:v>
                  </c:pt>
                  <c:pt idx="335">
                    <c:v>335</c:v>
                  </c:pt>
                  <c:pt idx="336">
                    <c:v>336</c:v>
                  </c:pt>
                  <c:pt idx="337">
                    <c:v>337</c:v>
                  </c:pt>
                  <c:pt idx="338">
                    <c:v>338</c:v>
                  </c:pt>
                  <c:pt idx="339">
                    <c:v>339</c:v>
                  </c:pt>
                  <c:pt idx="340">
                    <c:v>340</c:v>
                  </c:pt>
                  <c:pt idx="341">
                    <c:v>341</c:v>
                  </c:pt>
                  <c:pt idx="342">
                    <c:v>342</c:v>
                  </c:pt>
                  <c:pt idx="343">
                    <c:v>343</c:v>
                  </c:pt>
                  <c:pt idx="344">
                    <c:v>344</c:v>
                  </c:pt>
                  <c:pt idx="345">
                    <c:v>345</c:v>
                  </c:pt>
                  <c:pt idx="346">
                    <c:v>346</c:v>
                  </c:pt>
                  <c:pt idx="347">
                    <c:v>347</c:v>
                  </c:pt>
                  <c:pt idx="348">
                    <c:v>348</c:v>
                  </c:pt>
                  <c:pt idx="349">
                    <c:v>349</c:v>
                  </c:pt>
                  <c:pt idx="350">
                    <c:v>350</c:v>
                  </c:pt>
                  <c:pt idx="351">
                    <c:v>351</c:v>
                  </c:pt>
                  <c:pt idx="352">
                    <c:v>352</c:v>
                  </c:pt>
                  <c:pt idx="353">
                    <c:v>353</c:v>
                  </c:pt>
                  <c:pt idx="354">
                    <c:v>354</c:v>
                  </c:pt>
                  <c:pt idx="355">
                    <c:v>355</c:v>
                  </c:pt>
                  <c:pt idx="356">
                    <c:v>356</c:v>
                  </c:pt>
                  <c:pt idx="357">
                    <c:v>357</c:v>
                  </c:pt>
                  <c:pt idx="358">
                    <c:v>358</c:v>
                  </c:pt>
                  <c:pt idx="359">
                    <c:v>359</c:v>
                  </c:pt>
                  <c:pt idx="360">
                    <c:v>360</c:v>
                  </c:pt>
                  <c:pt idx="361">
                    <c:v>361</c:v>
                  </c:pt>
                  <c:pt idx="362">
                    <c:v>362</c:v>
                  </c:pt>
                  <c:pt idx="363">
                    <c:v>363</c:v>
                  </c:pt>
                  <c:pt idx="364">
                    <c:v>364</c:v>
                  </c:pt>
                  <c:pt idx="365">
                    <c:v>365</c:v>
                  </c:pt>
                  <c:pt idx="366">
                    <c:v>366</c:v>
                  </c:pt>
                  <c:pt idx="367">
                    <c:v>367</c:v>
                  </c:pt>
                  <c:pt idx="368">
                    <c:v>368</c:v>
                  </c:pt>
                  <c:pt idx="369">
                    <c:v>369</c:v>
                  </c:pt>
                  <c:pt idx="370">
                    <c:v>370</c:v>
                  </c:pt>
                  <c:pt idx="371">
                    <c:v>371</c:v>
                  </c:pt>
                  <c:pt idx="372">
                    <c:v>372</c:v>
                  </c:pt>
                  <c:pt idx="373">
                    <c:v>373</c:v>
                  </c:pt>
                  <c:pt idx="374">
                    <c:v>374</c:v>
                  </c:pt>
                  <c:pt idx="375">
                    <c:v>375</c:v>
                  </c:pt>
                  <c:pt idx="376">
                    <c:v>376</c:v>
                  </c:pt>
                  <c:pt idx="377">
                    <c:v>377</c:v>
                  </c:pt>
                  <c:pt idx="378">
                    <c:v>378</c:v>
                  </c:pt>
                  <c:pt idx="379">
                    <c:v>379</c:v>
                  </c:pt>
                  <c:pt idx="380">
                    <c:v>380</c:v>
                  </c:pt>
                  <c:pt idx="381">
                    <c:v>381</c:v>
                  </c:pt>
                  <c:pt idx="382">
                    <c:v>382</c:v>
                  </c:pt>
                  <c:pt idx="383">
                    <c:v>383</c:v>
                  </c:pt>
                  <c:pt idx="384">
                    <c:v>384</c:v>
                  </c:pt>
                  <c:pt idx="385">
                    <c:v>385</c:v>
                  </c:pt>
                  <c:pt idx="386">
                    <c:v>386</c:v>
                  </c:pt>
                  <c:pt idx="387">
                    <c:v>387</c:v>
                  </c:pt>
                  <c:pt idx="388">
                    <c:v>388</c:v>
                  </c:pt>
                  <c:pt idx="389">
                    <c:v>389</c:v>
                  </c:pt>
                  <c:pt idx="390">
                    <c:v>390</c:v>
                  </c:pt>
                  <c:pt idx="391">
                    <c:v>391</c:v>
                  </c:pt>
                  <c:pt idx="392">
                    <c:v>392</c:v>
                  </c:pt>
                  <c:pt idx="393">
                    <c:v>393</c:v>
                  </c:pt>
                  <c:pt idx="394">
                    <c:v>394</c:v>
                  </c:pt>
                  <c:pt idx="395">
                    <c:v>395</c:v>
                  </c:pt>
                  <c:pt idx="396">
                    <c:v>396</c:v>
                  </c:pt>
                  <c:pt idx="397">
                    <c:v>397</c:v>
                  </c:pt>
                  <c:pt idx="398">
                    <c:v>398</c:v>
                  </c:pt>
                  <c:pt idx="399">
                    <c:v>399</c:v>
                  </c:pt>
                  <c:pt idx="400">
                    <c:v>400</c:v>
                  </c:pt>
                  <c:pt idx="401">
                    <c:v>401</c:v>
                  </c:pt>
                  <c:pt idx="402">
                    <c:v>402</c:v>
                  </c:pt>
                  <c:pt idx="403">
                    <c:v>403</c:v>
                  </c:pt>
                  <c:pt idx="404">
                    <c:v>404</c:v>
                  </c:pt>
                  <c:pt idx="405">
                    <c:v>405</c:v>
                  </c:pt>
                  <c:pt idx="406">
                    <c:v>406</c:v>
                  </c:pt>
                  <c:pt idx="407">
                    <c:v>407</c:v>
                  </c:pt>
                  <c:pt idx="408">
                    <c:v>408</c:v>
                  </c:pt>
                  <c:pt idx="409">
                    <c:v>409</c:v>
                  </c:pt>
                  <c:pt idx="410">
                    <c:v>410</c:v>
                  </c:pt>
                  <c:pt idx="411">
                    <c:v>411</c:v>
                  </c:pt>
                  <c:pt idx="412">
                    <c:v>412</c:v>
                  </c:pt>
                  <c:pt idx="413">
                    <c:v>413</c:v>
                  </c:pt>
                  <c:pt idx="414">
                    <c:v>414</c:v>
                  </c:pt>
                  <c:pt idx="415">
                    <c:v>415</c:v>
                  </c:pt>
                  <c:pt idx="416">
                    <c:v>416</c:v>
                  </c:pt>
                  <c:pt idx="417">
                    <c:v>417</c:v>
                  </c:pt>
                  <c:pt idx="418">
                    <c:v>418</c:v>
                  </c:pt>
                  <c:pt idx="419">
                    <c:v>419</c:v>
                  </c:pt>
                  <c:pt idx="420">
                    <c:v>420</c:v>
                  </c:pt>
                  <c:pt idx="421">
                    <c:v>421</c:v>
                  </c:pt>
                  <c:pt idx="422">
                    <c:v>422</c:v>
                  </c:pt>
                  <c:pt idx="423">
                    <c:v>423</c:v>
                  </c:pt>
                  <c:pt idx="424">
                    <c:v>424</c:v>
                  </c:pt>
                  <c:pt idx="425">
                    <c:v>425</c:v>
                  </c:pt>
                  <c:pt idx="426">
                    <c:v>426</c:v>
                  </c:pt>
                  <c:pt idx="427">
                    <c:v>427</c:v>
                  </c:pt>
                  <c:pt idx="428">
                    <c:v>428</c:v>
                  </c:pt>
                  <c:pt idx="429">
                    <c:v>429</c:v>
                  </c:pt>
                  <c:pt idx="430">
                    <c:v>430</c:v>
                  </c:pt>
                  <c:pt idx="431">
                    <c:v>431</c:v>
                  </c:pt>
                  <c:pt idx="432">
                    <c:v>432</c:v>
                  </c:pt>
                  <c:pt idx="433">
                    <c:v>433</c:v>
                  </c:pt>
                  <c:pt idx="434">
                    <c:v>434</c:v>
                  </c:pt>
                  <c:pt idx="435">
                    <c:v>435</c:v>
                  </c:pt>
                  <c:pt idx="436">
                    <c:v>436</c:v>
                  </c:pt>
                  <c:pt idx="437">
                    <c:v>437</c:v>
                  </c:pt>
                  <c:pt idx="438">
                    <c:v>438</c:v>
                  </c:pt>
                  <c:pt idx="439">
                    <c:v>439</c:v>
                  </c:pt>
                  <c:pt idx="440">
                    <c:v>440</c:v>
                  </c:pt>
                  <c:pt idx="441">
                    <c:v>441</c:v>
                  </c:pt>
                  <c:pt idx="442">
                    <c:v>442</c:v>
                  </c:pt>
                  <c:pt idx="443">
                    <c:v>443</c:v>
                  </c:pt>
                  <c:pt idx="444">
                    <c:v>444</c:v>
                  </c:pt>
                  <c:pt idx="445">
                    <c:v>445</c:v>
                  </c:pt>
                  <c:pt idx="446">
                    <c:v>446</c:v>
                  </c:pt>
                  <c:pt idx="447">
                    <c:v>447</c:v>
                  </c:pt>
                  <c:pt idx="448">
                    <c:v>448</c:v>
                  </c:pt>
                  <c:pt idx="449">
                    <c:v>449</c:v>
                  </c:pt>
                  <c:pt idx="450">
                    <c:v>450</c:v>
                  </c:pt>
                  <c:pt idx="451">
                    <c:v>451</c:v>
                  </c:pt>
                  <c:pt idx="452">
                    <c:v>452</c:v>
                  </c:pt>
                  <c:pt idx="453">
                    <c:v>453</c:v>
                  </c:pt>
                  <c:pt idx="454">
                    <c:v>454</c:v>
                  </c:pt>
                  <c:pt idx="455">
                    <c:v>455</c:v>
                  </c:pt>
                  <c:pt idx="456">
                    <c:v>456</c:v>
                  </c:pt>
                  <c:pt idx="457">
                    <c:v>457</c:v>
                  </c:pt>
                  <c:pt idx="458">
                    <c:v>458</c:v>
                  </c:pt>
                  <c:pt idx="459">
                    <c:v>459</c:v>
                  </c:pt>
                  <c:pt idx="460">
                    <c:v>460</c:v>
                  </c:pt>
                  <c:pt idx="461">
                    <c:v>461</c:v>
                  </c:pt>
                  <c:pt idx="462">
                    <c:v>462</c:v>
                  </c:pt>
                  <c:pt idx="463">
                    <c:v>463</c:v>
                  </c:pt>
                  <c:pt idx="464">
                    <c:v>464</c:v>
                  </c:pt>
                  <c:pt idx="465">
                    <c:v>465</c:v>
                  </c:pt>
                  <c:pt idx="466">
                    <c:v>466</c:v>
                  </c:pt>
                  <c:pt idx="467">
                    <c:v>467</c:v>
                  </c:pt>
                  <c:pt idx="468">
                    <c:v>468</c:v>
                  </c:pt>
                  <c:pt idx="469">
                    <c:v>469</c:v>
                  </c:pt>
                  <c:pt idx="470">
                    <c:v>470</c:v>
                  </c:pt>
                  <c:pt idx="471">
                    <c:v>471</c:v>
                  </c:pt>
                  <c:pt idx="472">
                    <c:v>472</c:v>
                  </c:pt>
                  <c:pt idx="473">
                    <c:v>473</c:v>
                  </c:pt>
                  <c:pt idx="474">
                    <c:v>474</c:v>
                  </c:pt>
                  <c:pt idx="475">
                    <c:v>475</c:v>
                  </c:pt>
                  <c:pt idx="476">
                    <c:v>476</c:v>
                  </c:pt>
                  <c:pt idx="477">
                    <c:v>477</c:v>
                  </c:pt>
                  <c:pt idx="478">
                    <c:v>478</c:v>
                  </c:pt>
                  <c:pt idx="479">
                    <c:v>479</c:v>
                  </c:pt>
                  <c:pt idx="480">
                    <c:v>480</c:v>
                  </c:pt>
                  <c:pt idx="481">
                    <c:v>481</c:v>
                  </c:pt>
                  <c:pt idx="482">
                    <c:v>482</c:v>
                  </c:pt>
                  <c:pt idx="483">
                    <c:v>483</c:v>
                  </c:pt>
                  <c:pt idx="484">
                    <c:v>484</c:v>
                  </c:pt>
                  <c:pt idx="485">
                    <c:v>485</c:v>
                  </c:pt>
                  <c:pt idx="486">
                    <c:v>486</c:v>
                  </c:pt>
                  <c:pt idx="487">
                    <c:v>487</c:v>
                  </c:pt>
                  <c:pt idx="488">
                    <c:v>488</c:v>
                  </c:pt>
                  <c:pt idx="489">
                    <c:v>489</c:v>
                  </c:pt>
                  <c:pt idx="490">
                    <c:v>490</c:v>
                  </c:pt>
                  <c:pt idx="491">
                    <c:v>491</c:v>
                  </c:pt>
                  <c:pt idx="492">
                    <c:v>492</c:v>
                  </c:pt>
                  <c:pt idx="493">
                    <c:v>493</c:v>
                  </c:pt>
                  <c:pt idx="494">
                    <c:v>494</c:v>
                  </c:pt>
                  <c:pt idx="495">
                    <c:v>495</c:v>
                  </c:pt>
                  <c:pt idx="496">
                    <c:v>496</c:v>
                  </c:pt>
                  <c:pt idx="497">
                    <c:v>497</c:v>
                  </c:pt>
                  <c:pt idx="498">
                    <c:v>498</c:v>
                  </c:pt>
                  <c:pt idx="499">
                    <c:v>499</c:v>
                  </c:pt>
                  <c:pt idx="500">
                    <c:v>500</c:v>
                  </c:pt>
                  <c:pt idx="501">
                    <c:v>501</c:v>
                  </c:pt>
                  <c:pt idx="502">
                    <c:v>502</c:v>
                  </c:pt>
                  <c:pt idx="503">
                    <c:v>503</c:v>
                  </c:pt>
                  <c:pt idx="504">
                    <c:v>504</c:v>
                  </c:pt>
                  <c:pt idx="505">
                    <c:v>505</c:v>
                  </c:pt>
                  <c:pt idx="506">
                    <c:v>506</c:v>
                  </c:pt>
                  <c:pt idx="507">
                    <c:v>507</c:v>
                  </c:pt>
                  <c:pt idx="508">
                    <c:v>508</c:v>
                  </c:pt>
                  <c:pt idx="509">
                    <c:v>509</c:v>
                  </c:pt>
                  <c:pt idx="510">
                    <c:v>510</c:v>
                  </c:pt>
                  <c:pt idx="511">
                    <c:v>511</c:v>
                  </c:pt>
                  <c:pt idx="512">
                    <c:v>512</c:v>
                  </c:pt>
                  <c:pt idx="513">
                    <c:v>513</c:v>
                  </c:pt>
                  <c:pt idx="514">
                    <c:v>514</c:v>
                  </c:pt>
                  <c:pt idx="515">
                    <c:v>515</c:v>
                  </c:pt>
                  <c:pt idx="516">
                    <c:v>516</c:v>
                  </c:pt>
                  <c:pt idx="517">
                    <c:v>517</c:v>
                  </c:pt>
                  <c:pt idx="518">
                    <c:v>518</c:v>
                  </c:pt>
                  <c:pt idx="519">
                    <c:v>519</c:v>
                  </c:pt>
                  <c:pt idx="520">
                    <c:v>520</c:v>
                  </c:pt>
                  <c:pt idx="521">
                    <c:v>521</c:v>
                  </c:pt>
                  <c:pt idx="522">
                    <c:v>522</c:v>
                  </c:pt>
                  <c:pt idx="523">
                    <c:v>523</c:v>
                  </c:pt>
                  <c:pt idx="524">
                    <c:v>524</c:v>
                  </c:pt>
                  <c:pt idx="525">
                    <c:v>525</c:v>
                  </c:pt>
                  <c:pt idx="526">
                    <c:v>526</c:v>
                  </c:pt>
                  <c:pt idx="527">
                    <c:v>527</c:v>
                  </c:pt>
                  <c:pt idx="528">
                    <c:v>528</c:v>
                  </c:pt>
                  <c:pt idx="529">
                    <c:v>529</c:v>
                  </c:pt>
                  <c:pt idx="530">
                    <c:v>530</c:v>
                  </c:pt>
                  <c:pt idx="531">
                    <c:v>531</c:v>
                  </c:pt>
                  <c:pt idx="532">
                    <c:v>532</c:v>
                  </c:pt>
                  <c:pt idx="533">
                    <c:v>533</c:v>
                  </c:pt>
                  <c:pt idx="534">
                    <c:v>534</c:v>
                  </c:pt>
                  <c:pt idx="535">
                    <c:v>535</c:v>
                  </c:pt>
                  <c:pt idx="536">
                    <c:v>536</c:v>
                  </c:pt>
                  <c:pt idx="537">
                    <c:v>537</c:v>
                  </c:pt>
                  <c:pt idx="538">
                    <c:v>538</c:v>
                  </c:pt>
                  <c:pt idx="539">
                    <c:v>539</c:v>
                  </c:pt>
                  <c:pt idx="540">
                    <c:v>540</c:v>
                  </c:pt>
                  <c:pt idx="541">
                    <c:v>541</c:v>
                  </c:pt>
                  <c:pt idx="542">
                    <c:v>542</c:v>
                  </c:pt>
                  <c:pt idx="543">
                    <c:v>543</c:v>
                  </c:pt>
                  <c:pt idx="544">
                    <c:v>544</c:v>
                  </c:pt>
                  <c:pt idx="545">
                    <c:v>545</c:v>
                  </c:pt>
                  <c:pt idx="546">
                    <c:v>546</c:v>
                  </c:pt>
                  <c:pt idx="547">
                    <c:v>547</c:v>
                  </c:pt>
                  <c:pt idx="548">
                    <c:v>548</c:v>
                  </c:pt>
                  <c:pt idx="549">
                    <c:v>549</c:v>
                  </c:pt>
                  <c:pt idx="550">
                    <c:v>550</c:v>
                  </c:pt>
                  <c:pt idx="551">
                    <c:v>551</c:v>
                  </c:pt>
                  <c:pt idx="552">
                    <c:v>552</c:v>
                  </c:pt>
                  <c:pt idx="553">
                    <c:v>553</c:v>
                  </c:pt>
                  <c:pt idx="554">
                    <c:v>554</c:v>
                  </c:pt>
                  <c:pt idx="555">
                    <c:v>555</c:v>
                  </c:pt>
                  <c:pt idx="556">
                    <c:v>556</c:v>
                  </c:pt>
                  <c:pt idx="557">
                    <c:v>557</c:v>
                  </c:pt>
                  <c:pt idx="558">
                    <c:v>558</c:v>
                  </c:pt>
                  <c:pt idx="559">
                    <c:v>559</c:v>
                  </c:pt>
                  <c:pt idx="560">
                    <c:v>560</c:v>
                  </c:pt>
                  <c:pt idx="561">
                    <c:v>561</c:v>
                  </c:pt>
                  <c:pt idx="562">
                    <c:v>562</c:v>
                  </c:pt>
                  <c:pt idx="563">
                    <c:v>563</c:v>
                  </c:pt>
                  <c:pt idx="564">
                    <c:v>564</c:v>
                  </c:pt>
                  <c:pt idx="565">
                    <c:v>565</c:v>
                  </c:pt>
                  <c:pt idx="566">
                    <c:v>566</c:v>
                  </c:pt>
                  <c:pt idx="567">
                    <c:v>567</c:v>
                  </c:pt>
                  <c:pt idx="568">
                    <c:v>568</c:v>
                  </c:pt>
                  <c:pt idx="569">
                    <c:v>569</c:v>
                  </c:pt>
                  <c:pt idx="570">
                    <c:v>570</c:v>
                  </c:pt>
                  <c:pt idx="571">
                    <c:v>571</c:v>
                  </c:pt>
                  <c:pt idx="572">
                    <c:v>572</c:v>
                  </c:pt>
                  <c:pt idx="573">
                    <c:v>573</c:v>
                  </c:pt>
                  <c:pt idx="574">
                    <c:v>574</c:v>
                  </c:pt>
                  <c:pt idx="575">
                    <c:v>575</c:v>
                  </c:pt>
                  <c:pt idx="576">
                    <c:v>576</c:v>
                  </c:pt>
                  <c:pt idx="577">
                    <c:v>577</c:v>
                  </c:pt>
                  <c:pt idx="578">
                    <c:v>578</c:v>
                  </c:pt>
                  <c:pt idx="579">
                    <c:v>579</c:v>
                  </c:pt>
                  <c:pt idx="580">
                    <c:v>580</c:v>
                  </c:pt>
                  <c:pt idx="581">
                    <c:v>581</c:v>
                  </c:pt>
                  <c:pt idx="582">
                    <c:v>582</c:v>
                  </c:pt>
                  <c:pt idx="583">
                    <c:v>583</c:v>
                  </c:pt>
                  <c:pt idx="584">
                    <c:v>584</c:v>
                  </c:pt>
                  <c:pt idx="585">
                    <c:v>585</c:v>
                  </c:pt>
                  <c:pt idx="586">
                    <c:v>586</c:v>
                  </c:pt>
                  <c:pt idx="587">
                    <c:v>587</c:v>
                  </c:pt>
                  <c:pt idx="588">
                    <c:v>588</c:v>
                  </c:pt>
                  <c:pt idx="589">
                    <c:v>589</c:v>
                  </c:pt>
                  <c:pt idx="590">
                    <c:v>590</c:v>
                  </c:pt>
                  <c:pt idx="591">
                    <c:v>591</c:v>
                  </c:pt>
                  <c:pt idx="592">
                    <c:v>592</c:v>
                  </c:pt>
                  <c:pt idx="593">
                    <c:v>593</c:v>
                  </c:pt>
                  <c:pt idx="594">
                    <c:v>594</c:v>
                  </c:pt>
                  <c:pt idx="595">
                    <c:v>595</c:v>
                  </c:pt>
                  <c:pt idx="596">
                    <c:v>596</c:v>
                  </c:pt>
                  <c:pt idx="597">
                    <c:v>597</c:v>
                  </c:pt>
                  <c:pt idx="598">
                    <c:v>598</c:v>
                  </c:pt>
                  <c:pt idx="599">
                    <c:v>599</c:v>
                  </c:pt>
                  <c:pt idx="600">
                    <c:v>600</c:v>
                  </c:pt>
                  <c:pt idx="601">
                    <c:v>601</c:v>
                  </c:pt>
                  <c:pt idx="602">
                    <c:v>602</c:v>
                  </c:pt>
                  <c:pt idx="603">
                    <c:v>603</c:v>
                  </c:pt>
                  <c:pt idx="604">
                    <c:v>604</c:v>
                  </c:pt>
                  <c:pt idx="605">
                    <c:v>605</c:v>
                  </c:pt>
                  <c:pt idx="606">
                    <c:v>606</c:v>
                  </c:pt>
                  <c:pt idx="607">
                    <c:v>607</c:v>
                  </c:pt>
                  <c:pt idx="608">
                    <c:v>608</c:v>
                  </c:pt>
                  <c:pt idx="609">
                    <c:v>609</c:v>
                  </c:pt>
                  <c:pt idx="610">
                    <c:v>610</c:v>
                  </c:pt>
                  <c:pt idx="611">
                    <c:v>611</c:v>
                  </c:pt>
                  <c:pt idx="612">
                    <c:v>612</c:v>
                  </c:pt>
                  <c:pt idx="613">
                    <c:v>613</c:v>
                  </c:pt>
                  <c:pt idx="614">
                    <c:v>614</c:v>
                  </c:pt>
                  <c:pt idx="615">
                    <c:v>615</c:v>
                  </c:pt>
                  <c:pt idx="616">
                    <c:v>616</c:v>
                  </c:pt>
                  <c:pt idx="617">
                    <c:v>617</c:v>
                  </c:pt>
                  <c:pt idx="618">
                    <c:v>618</c:v>
                  </c:pt>
                  <c:pt idx="619">
                    <c:v>619</c:v>
                  </c:pt>
                  <c:pt idx="620">
                    <c:v>620</c:v>
                  </c:pt>
                  <c:pt idx="621">
                    <c:v>621</c:v>
                  </c:pt>
                  <c:pt idx="622">
                    <c:v>622</c:v>
                  </c:pt>
                  <c:pt idx="623">
                    <c:v>623</c:v>
                  </c:pt>
                  <c:pt idx="624">
                    <c:v>624</c:v>
                  </c:pt>
                  <c:pt idx="625">
                    <c:v>625</c:v>
                  </c:pt>
                  <c:pt idx="626">
                    <c:v>626</c:v>
                  </c:pt>
                  <c:pt idx="627">
                    <c:v>627</c:v>
                  </c:pt>
                  <c:pt idx="628">
                    <c:v>628</c:v>
                  </c:pt>
                  <c:pt idx="629">
                    <c:v>629</c:v>
                  </c:pt>
                  <c:pt idx="630">
                    <c:v>630</c:v>
                  </c:pt>
                  <c:pt idx="631">
                    <c:v>631</c:v>
                  </c:pt>
                  <c:pt idx="632">
                    <c:v>632</c:v>
                  </c:pt>
                  <c:pt idx="633">
                    <c:v>633</c:v>
                  </c:pt>
                  <c:pt idx="634">
                    <c:v>634</c:v>
                  </c:pt>
                  <c:pt idx="635">
                    <c:v>635</c:v>
                  </c:pt>
                  <c:pt idx="636">
                    <c:v>636</c:v>
                  </c:pt>
                  <c:pt idx="637">
                    <c:v>637</c:v>
                  </c:pt>
                  <c:pt idx="638">
                    <c:v>638</c:v>
                  </c:pt>
                  <c:pt idx="639">
                    <c:v>639</c:v>
                  </c:pt>
                  <c:pt idx="640">
                    <c:v>640</c:v>
                  </c:pt>
                  <c:pt idx="641">
                    <c:v>641</c:v>
                  </c:pt>
                  <c:pt idx="642">
                    <c:v>642</c:v>
                  </c:pt>
                  <c:pt idx="643">
                    <c:v>643</c:v>
                  </c:pt>
                  <c:pt idx="644">
                    <c:v>644</c:v>
                  </c:pt>
                  <c:pt idx="645">
                    <c:v>645</c:v>
                  </c:pt>
                  <c:pt idx="646">
                    <c:v>646</c:v>
                  </c:pt>
                  <c:pt idx="647">
                    <c:v>647</c:v>
                  </c:pt>
                  <c:pt idx="648">
                    <c:v>648</c:v>
                  </c:pt>
                  <c:pt idx="649">
                    <c:v>649</c:v>
                  </c:pt>
                  <c:pt idx="650">
                    <c:v>650</c:v>
                  </c:pt>
                  <c:pt idx="651">
                    <c:v>651</c:v>
                  </c:pt>
                  <c:pt idx="652">
                    <c:v>652</c:v>
                  </c:pt>
                  <c:pt idx="653">
                    <c:v>653</c:v>
                  </c:pt>
                  <c:pt idx="654">
                    <c:v>654</c:v>
                  </c:pt>
                  <c:pt idx="655">
                    <c:v>655</c:v>
                  </c:pt>
                  <c:pt idx="656">
                    <c:v>656</c:v>
                  </c:pt>
                  <c:pt idx="657">
                    <c:v>657</c:v>
                  </c:pt>
                  <c:pt idx="658">
                    <c:v>658</c:v>
                  </c:pt>
                  <c:pt idx="659">
                    <c:v>659</c:v>
                  </c:pt>
                  <c:pt idx="660">
                    <c:v>660</c:v>
                  </c:pt>
                  <c:pt idx="661">
                    <c:v>661</c:v>
                  </c:pt>
                  <c:pt idx="662">
                    <c:v>662</c:v>
                  </c:pt>
                  <c:pt idx="663">
                    <c:v>663</c:v>
                  </c:pt>
                  <c:pt idx="664">
                    <c:v>664</c:v>
                  </c:pt>
                  <c:pt idx="665">
                    <c:v>665</c:v>
                  </c:pt>
                  <c:pt idx="666">
                    <c:v>666</c:v>
                  </c:pt>
                  <c:pt idx="667">
                    <c:v>667</c:v>
                  </c:pt>
                  <c:pt idx="668">
                    <c:v>668</c:v>
                  </c:pt>
                  <c:pt idx="669">
                    <c:v>669</c:v>
                  </c:pt>
                  <c:pt idx="670">
                    <c:v>670</c:v>
                  </c:pt>
                  <c:pt idx="671">
                    <c:v>671</c:v>
                  </c:pt>
                  <c:pt idx="672">
                    <c:v>672</c:v>
                  </c:pt>
                  <c:pt idx="673">
                    <c:v>673</c:v>
                  </c:pt>
                  <c:pt idx="674">
                    <c:v>674</c:v>
                  </c:pt>
                  <c:pt idx="675">
                    <c:v>675</c:v>
                  </c:pt>
                  <c:pt idx="676">
                    <c:v>676</c:v>
                  </c:pt>
                  <c:pt idx="677">
                    <c:v>677</c:v>
                  </c:pt>
                  <c:pt idx="678">
                    <c:v>678</c:v>
                  </c:pt>
                  <c:pt idx="679">
                    <c:v>679</c:v>
                  </c:pt>
                  <c:pt idx="680">
                    <c:v>680</c:v>
                  </c:pt>
                  <c:pt idx="681">
                    <c:v>681</c:v>
                  </c:pt>
                  <c:pt idx="682">
                    <c:v>682</c:v>
                  </c:pt>
                  <c:pt idx="683">
                    <c:v>683</c:v>
                  </c:pt>
                  <c:pt idx="684">
                    <c:v>684</c:v>
                  </c:pt>
                  <c:pt idx="685">
                    <c:v>685</c:v>
                  </c:pt>
                  <c:pt idx="686">
                    <c:v>686</c:v>
                  </c:pt>
                  <c:pt idx="687">
                    <c:v>687</c:v>
                  </c:pt>
                  <c:pt idx="688">
                    <c:v>688</c:v>
                  </c:pt>
                  <c:pt idx="689">
                    <c:v>689</c:v>
                  </c:pt>
                  <c:pt idx="690">
                    <c:v>690</c:v>
                  </c:pt>
                  <c:pt idx="691">
                    <c:v>691</c:v>
                  </c:pt>
                  <c:pt idx="692">
                    <c:v>692</c:v>
                  </c:pt>
                  <c:pt idx="693">
                    <c:v>693</c:v>
                  </c:pt>
                  <c:pt idx="694">
                    <c:v>694</c:v>
                  </c:pt>
                  <c:pt idx="695">
                    <c:v>695</c:v>
                  </c:pt>
                  <c:pt idx="696">
                    <c:v>696</c:v>
                  </c:pt>
                  <c:pt idx="697">
                    <c:v>697</c:v>
                  </c:pt>
                  <c:pt idx="698">
                    <c:v>698</c:v>
                  </c:pt>
                  <c:pt idx="699">
                    <c:v>699</c:v>
                  </c:pt>
                  <c:pt idx="700">
                    <c:v>700</c:v>
                  </c:pt>
                  <c:pt idx="701">
                    <c:v>701</c:v>
                  </c:pt>
                  <c:pt idx="702">
                    <c:v>702</c:v>
                  </c:pt>
                  <c:pt idx="703">
                    <c:v>703</c:v>
                  </c:pt>
                  <c:pt idx="704">
                    <c:v>704</c:v>
                  </c:pt>
                  <c:pt idx="705">
                    <c:v>705</c:v>
                  </c:pt>
                  <c:pt idx="706">
                    <c:v>706</c:v>
                  </c:pt>
                  <c:pt idx="707">
                    <c:v>707</c:v>
                  </c:pt>
                  <c:pt idx="708">
                    <c:v>708</c:v>
                  </c:pt>
                  <c:pt idx="709">
                    <c:v>709</c:v>
                  </c:pt>
                  <c:pt idx="710">
                    <c:v>710</c:v>
                  </c:pt>
                  <c:pt idx="711">
                    <c:v>711</c:v>
                  </c:pt>
                  <c:pt idx="712">
                    <c:v>712</c:v>
                  </c:pt>
                  <c:pt idx="713">
                    <c:v>713</c:v>
                  </c:pt>
                  <c:pt idx="714">
                    <c:v>714</c:v>
                  </c:pt>
                  <c:pt idx="715">
                    <c:v>715</c:v>
                  </c:pt>
                  <c:pt idx="716">
                    <c:v>716</c:v>
                  </c:pt>
                  <c:pt idx="717">
                    <c:v>717</c:v>
                  </c:pt>
                  <c:pt idx="718">
                    <c:v>718</c:v>
                  </c:pt>
                  <c:pt idx="719">
                    <c:v>719</c:v>
                  </c:pt>
                  <c:pt idx="720">
                    <c:v>720</c:v>
                  </c:pt>
                  <c:pt idx="721">
                    <c:v>721</c:v>
                  </c:pt>
                  <c:pt idx="722">
                    <c:v>722</c:v>
                  </c:pt>
                  <c:pt idx="723">
                    <c:v>723</c:v>
                  </c:pt>
                  <c:pt idx="724">
                    <c:v>724</c:v>
                  </c:pt>
                  <c:pt idx="725">
                    <c:v>725</c:v>
                  </c:pt>
                  <c:pt idx="726">
                    <c:v>726</c:v>
                  </c:pt>
                  <c:pt idx="727">
                    <c:v>727</c:v>
                  </c:pt>
                  <c:pt idx="728">
                    <c:v>728</c:v>
                  </c:pt>
                  <c:pt idx="729">
                    <c:v>729</c:v>
                  </c:pt>
                  <c:pt idx="730">
                    <c:v>730</c:v>
                  </c:pt>
                  <c:pt idx="731">
                    <c:v>731</c:v>
                  </c:pt>
                  <c:pt idx="732">
                    <c:v>732</c:v>
                  </c:pt>
                  <c:pt idx="733">
                    <c:v>733</c:v>
                  </c:pt>
                  <c:pt idx="734">
                    <c:v>734</c:v>
                  </c:pt>
                  <c:pt idx="735">
                    <c:v>735</c:v>
                  </c:pt>
                  <c:pt idx="736">
                    <c:v>736</c:v>
                  </c:pt>
                  <c:pt idx="737">
                    <c:v>737</c:v>
                  </c:pt>
                  <c:pt idx="738">
                    <c:v>738</c:v>
                  </c:pt>
                  <c:pt idx="739">
                    <c:v>739</c:v>
                  </c:pt>
                  <c:pt idx="740">
                    <c:v>740</c:v>
                  </c:pt>
                  <c:pt idx="741">
                    <c:v>741</c:v>
                  </c:pt>
                  <c:pt idx="742">
                    <c:v>742</c:v>
                  </c:pt>
                  <c:pt idx="743">
                    <c:v>743</c:v>
                  </c:pt>
                  <c:pt idx="744">
                    <c:v>744</c:v>
                  </c:pt>
                  <c:pt idx="745">
                    <c:v>745</c:v>
                  </c:pt>
                  <c:pt idx="746">
                    <c:v>746</c:v>
                  </c:pt>
                  <c:pt idx="747">
                    <c:v>747</c:v>
                  </c:pt>
                  <c:pt idx="748">
                    <c:v>748</c:v>
                  </c:pt>
                  <c:pt idx="749">
                    <c:v>749</c:v>
                  </c:pt>
                  <c:pt idx="750">
                    <c:v>750</c:v>
                  </c:pt>
                  <c:pt idx="751">
                    <c:v>751</c:v>
                  </c:pt>
                  <c:pt idx="752">
                    <c:v>752</c:v>
                  </c:pt>
                  <c:pt idx="753">
                    <c:v>753</c:v>
                  </c:pt>
                  <c:pt idx="754">
                    <c:v>754</c:v>
                  </c:pt>
                  <c:pt idx="755">
                    <c:v>755</c:v>
                  </c:pt>
                  <c:pt idx="756">
                    <c:v>756</c:v>
                  </c:pt>
                  <c:pt idx="757">
                    <c:v>757</c:v>
                  </c:pt>
                  <c:pt idx="758">
                    <c:v>758</c:v>
                  </c:pt>
                  <c:pt idx="759">
                    <c:v>759</c:v>
                  </c:pt>
                  <c:pt idx="760">
                    <c:v>760</c:v>
                  </c:pt>
                  <c:pt idx="761">
                    <c:v>761</c:v>
                  </c:pt>
                  <c:pt idx="762">
                    <c:v>762</c:v>
                  </c:pt>
                  <c:pt idx="763">
                    <c:v>763</c:v>
                  </c:pt>
                  <c:pt idx="764">
                    <c:v>764</c:v>
                  </c:pt>
                  <c:pt idx="765">
                    <c:v>765</c:v>
                  </c:pt>
                  <c:pt idx="766">
                    <c:v>766</c:v>
                  </c:pt>
                  <c:pt idx="767">
                    <c:v>767</c:v>
                  </c:pt>
                  <c:pt idx="768">
                    <c:v>768</c:v>
                  </c:pt>
                  <c:pt idx="769">
                    <c:v>769</c:v>
                  </c:pt>
                  <c:pt idx="770">
                    <c:v>770</c:v>
                  </c:pt>
                  <c:pt idx="771">
                    <c:v>771</c:v>
                  </c:pt>
                  <c:pt idx="772">
                    <c:v>772</c:v>
                  </c:pt>
                  <c:pt idx="773">
                    <c:v>773</c:v>
                  </c:pt>
                  <c:pt idx="774">
                    <c:v>774</c:v>
                  </c:pt>
                  <c:pt idx="775">
                    <c:v>775</c:v>
                  </c:pt>
                  <c:pt idx="776">
                    <c:v>776</c:v>
                  </c:pt>
                  <c:pt idx="777">
                    <c:v>777</c:v>
                  </c:pt>
                  <c:pt idx="778">
                    <c:v>778</c:v>
                  </c:pt>
                  <c:pt idx="779">
                    <c:v>779</c:v>
                  </c:pt>
                  <c:pt idx="780">
                    <c:v>780</c:v>
                  </c:pt>
                  <c:pt idx="781">
                    <c:v>781</c:v>
                  </c:pt>
                  <c:pt idx="782">
                    <c:v>782</c:v>
                  </c:pt>
                  <c:pt idx="783">
                    <c:v>783</c:v>
                  </c:pt>
                  <c:pt idx="784">
                    <c:v>784</c:v>
                  </c:pt>
                  <c:pt idx="785">
                    <c:v>785</c:v>
                  </c:pt>
                  <c:pt idx="786">
                    <c:v>786</c:v>
                  </c:pt>
                  <c:pt idx="787">
                    <c:v>787</c:v>
                  </c:pt>
                  <c:pt idx="788">
                    <c:v>788</c:v>
                  </c:pt>
                  <c:pt idx="789">
                    <c:v>789</c:v>
                  </c:pt>
                  <c:pt idx="790">
                    <c:v>790</c:v>
                  </c:pt>
                  <c:pt idx="791">
                    <c:v>791</c:v>
                  </c:pt>
                  <c:pt idx="792">
                    <c:v>792</c:v>
                  </c:pt>
                  <c:pt idx="793">
                    <c:v>793</c:v>
                  </c:pt>
                  <c:pt idx="794">
                    <c:v>794</c:v>
                  </c:pt>
                  <c:pt idx="795">
                    <c:v>795</c:v>
                  </c:pt>
                  <c:pt idx="796">
                    <c:v>796</c:v>
                  </c:pt>
                  <c:pt idx="797">
                    <c:v>797</c:v>
                  </c:pt>
                  <c:pt idx="798">
                    <c:v>798</c:v>
                  </c:pt>
                  <c:pt idx="799">
                    <c:v>799</c:v>
                  </c:pt>
                  <c:pt idx="800">
                    <c:v>800</c:v>
                  </c:pt>
                  <c:pt idx="801">
                    <c:v>801</c:v>
                  </c:pt>
                  <c:pt idx="802">
                    <c:v>802</c:v>
                  </c:pt>
                  <c:pt idx="803">
                    <c:v>803</c:v>
                  </c:pt>
                  <c:pt idx="804">
                    <c:v>804</c:v>
                  </c:pt>
                  <c:pt idx="805">
                    <c:v>805</c:v>
                  </c:pt>
                  <c:pt idx="806">
                    <c:v>806</c:v>
                  </c:pt>
                  <c:pt idx="807">
                    <c:v>807</c:v>
                  </c:pt>
                  <c:pt idx="808">
                    <c:v>808</c:v>
                  </c:pt>
                  <c:pt idx="809">
                    <c:v>809</c:v>
                  </c:pt>
                  <c:pt idx="810">
                    <c:v>810</c:v>
                  </c:pt>
                  <c:pt idx="811">
                    <c:v>811</c:v>
                  </c:pt>
                  <c:pt idx="812">
                    <c:v>812</c:v>
                  </c:pt>
                  <c:pt idx="813">
                    <c:v>813</c:v>
                  </c:pt>
                  <c:pt idx="814">
                    <c:v>814</c:v>
                  </c:pt>
                  <c:pt idx="815">
                    <c:v>815</c:v>
                  </c:pt>
                  <c:pt idx="816">
                    <c:v>816</c:v>
                  </c:pt>
                  <c:pt idx="817">
                    <c:v>817</c:v>
                  </c:pt>
                  <c:pt idx="818">
                    <c:v>818</c:v>
                  </c:pt>
                  <c:pt idx="819">
                    <c:v>819</c:v>
                  </c:pt>
                  <c:pt idx="820">
                    <c:v>820</c:v>
                  </c:pt>
                  <c:pt idx="821">
                    <c:v>821</c:v>
                  </c:pt>
                  <c:pt idx="822">
                    <c:v>822</c:v>
                  </c:pt>
                  <c:pt idx="823">
                    <c:v>823</c:v>
                  </c:pt>
                  <c:pt idx="824">
                    <c:v>824</c:v>
                  </c:pt>
                  <c:pt idx="825">
                    <c:v>825</c:v>
                  </c:pt>
                  <c:pt idx="826">
                    <c:v>826</c:v>
                  </c:pt>
                  <c:pt idx="827">
                    <c:v>827</c:v>
                  </c:pt>
                  <c:pt idx="828">
                    <c:v>828</c:v>
                  </c:pt>
                  <c:pt idx="829">
                    <c:v>829</c:v>
                  </c:pt>
                  <c:pt idx="830">
                    <c:v>830</c:v>
                  </c:pt>
                  <c:pt idx="831">
                    <c:v>831</c:v>
                  </c:pt>
                  <c:pt idx="832">
                    <c:v>832</c:v>
                  </c:pt>
                  <c:pt idx="833">
                    <c:v>833</c:v>
                  </c:pt>
                  <c:pt idx="834">
                    <c:v>834</c:v>
                  </c:pt>
                  <c:pt idx="835">
                    <c:v>835</c:v>
                  </c:pt>
                  <c:pt idx="836">
                    <c:v>836</c:v>
                  </c:pt>
                  <c:pt idx="837">
                    <c:v>837</c:v>
                  </c:pt>
                  <c:pt idx="838">
                    <c:v>838</c:v>
                  </c:pt>
                  <c:pt idx="839">
                    <c:v>839</c:v>
                  </c:pt>
                  <c:pt idx="840">
                    <c:v>840</c:v>
                  </c:pt>
                  <c:pt idx="841">
                    <c:v>841</c:v>
                  </c:pt>
                  <c:pt idx="842">
                    <c:v>842</c:v>
                  </c:pt>
                  <c:pt idx="843">
                    <c:v>843</c:v>
                  </c:pt>
                  <c:pt idx="844">
                    <c:v>844</c:v>
                  </c:pt>
                  <c:pt idx="845">
                    <c:v>845</c:v>
                  </c:pt>
                  <c:pt idx="846">
                    <c:v>846</c:v>
                  </c:pt>
                  <c:pt idx="847">
                    <c:v>847</c:v>
                  </c:pt>
                  <c:pt idx="848">
                    <c:v>848</c:v>
                  </c:pt>
                  <c:pt idx="849">
                    <c:v>849</c:v>
                  </c:pt>
                  <c:pt idx="850">
                    <c:v>850</c:v>
                  </c:pt>
                  <c:pt idx="851">
                    <c:v>851</c:v>
                  </c:pt>
                  <c:pt idx="852">
                    <c:v>852</c:v>
                  </c:pt>
                  <c:pt idx="853">
                    <c:v>853</c:v>
                  </c:pt>
                  <c:pt idx="854">
                    <c:v>854</c:v>
                  </c:pt>
                  <c:pt idx="855">
                    <c:v>855</c:v>
                  </c:pt>
                  <c:pt idx="856">
                    <c:v>856</c:v>
                  </c:pt>
                  <c:pt idx="857">
                    <c:v>857</c:v>
                  </c:pt>
                  <c:pt idx="858">
                    <c:v>858</c:v>
                  </c:pt>
                  <c:pt idx="859">
                    <c:v>859</c:v>
                  </c:pt>
                  <c:pt idx="860">
                    <c:v>860</c:v>
                  </c:pt>
                  <c:pt idx="861">
                    <c:v>861</c:v>
                  </c:pt>
                  <c:pt idx="862">
                    <c:v>862</c:v>
                  </c:pt>
                  <c:pt idx="863">
                    <c:v>863</c:v>
                  </c:pt>
                  <c:pt idx="864">
                    <c:v>864</c:v>
                  </c:pt>
                  <c:pt idx="865">
                    <c:v>865</c:v>
                  </c:pt>
                  <c:pt idx="866">
                    <c:v>866</c:v>
                  </c:pt>
                  <c:pt idx="867">
                    <c:v>867</c:v>
                  </c:pt>
                  <c:pt idx="868">
                    <c:v>868</c:v>
                  </c:pt>
                  <c:pt idx="869">
                    <c:v>869</c:v>
                  </c:pt>
                  <c:pt idx="870">
                    <c:v>870</c:v>
                  </c:pt>
                  <c:pt idx="871">
                    <c:v>871</c:v>
                  </c:pt>
                  <c:pt idx="872">
                    <c:v>872</c:v>
                  </c:pt>
                  <c:pt idx="873">
                    <c:v>873</c:v>
                  </c:pt>
                  <c:pt idx="874">
                    <c:v>874</c:v>
                  </c:pt>
                  <c:pt idx="875">
                    <c:v>875</c:v>
                  </c:pt>
                  <c:pt idx="876">
                    <c:v>876</c:v>
                  </c:pt>
                  <c:pt idx="877">
                    <c:v>877</c:v>
                  </c:pt>
                  <c:pt idx="878">
                    <c:v>878</c:v>
                  </c:pt>
                  <c:pt idx="879">
                    <c:v>879</c:v>
                  </c:pt>
                  <c:pt idx="880">
                    <c:v>880</c:v>
                  </c:pt>
                  <c:pt idx="881">
                    <c:v>881</c:v>
                  </c:pt>
                  <c:pt idx="882">
                    <c:v>882</c:v>
                  </c:pt>
                  <c:pt idx="883">
                    <c:v>883</c:v>
                  </c:pt>
                  <c:pt idx="884">
                    <c:v>884</c:v>
                  </c:pt>
                  <c:pt idx="885">
                    <c:v>885</c:v>
                  </c:pt>
                  <c:pt idx="886">
                    <c:v>886</c:v>
                  </c:pt>
                  <c:pt idx="887">
                    <c:v>887</c:v>
                  </c:pt>
                  <c:pt idx="888">
                    <c:v>888</c:v>
                  </c:pt>
                  <c:pt idx="889">
                    <c:v>889</c:v>
                  </c:pt>
                  <c:pt idx="890">
                    <c:v>890</c:v>
                  </c:pt>
                  <c:pt idx="891">
                    <c:v>891</c:v>
                  </c:pt>
                  <c:pt idx="892">
                    <c:v>892</c:v>
                  </c:pt>
                  <c:pt idx="893">
                    <c:v>893</c:v>
                  </c:pt>
                  <c:pt idx="894">
                    <c:v>894</c:v>
                  </c:pt>
                  <c:pt idx="895">
                    <c:v>895</c:v>
                  </c:pt>
                  <c:pt idx="896">
                    <c:v>896</c:v>
                  </c:pt>
                  <c:pt idx="897">
                    <c:v>897</c:v>
                  </c:pt>
                  <c:pt idx="898">
                    <c:v>898</c:v>
                  </c:pt>
                  <c:pt idx="899">
                    <c:v>899</c:v>
                  </c:pt>
                  <c:pt idx="900">
                    <c:v>900</c:v>
                  </c:pt>
                  <c:pt idx="901">
                    <c:v>901</c:v>
                  </c:pt>
                  <c:pt idx="902">
                    <c:v>902</c:v>
                  </c:pt>
                  <c:pt idx="903">
                    <c:v>903</c:v>
                  </c:pt>
                  <c:pt idx="904">
                    <c:v>904</c:v>
                  </c:pt>
                  <c:pt idx="905">
                    <c:v>905</c:v>
                  </c:pt>
                  <c:pt idx="906">
                    <c:v>906</c:v>
                  </c:pt>
                  <c:pt idx="907">
                    <c:v>907</c:v>
                  </c:pt>
                  <c:pt idx="908">
                    <c:v>908</c:v>
                  </c:pt>
                  <c:pt idx="909">
                    <c:v>909</c:v>
                  </c:pt>
                  <c:pt idx="910">
                    <c:v>910</c:v>
                  </c:pt>
                  <c:pt idx="911">
                    <c:v>911</c:v>
                  </c:pt>
                  <c:pt idx="912">
                    <c:v>912</c:v>
                  </c:pt>
                  <c:pt idx="913">
                    <c:v>913</c:v>
                  </c:pt>
                  <c:pt idx="914">
                    <c:v>914</c:v>
                  </c:pt>
                  <c:pt idx="915">
                    <c:v>915</c:v>
                  </c:pt>
                  <c:pt idx="916">
                    <c:v>916</c:v>
                  </c:pt>
                  <c:pt idx="917">
                    <c:v>917</c:v>
                  </c:pt>
                  <c:pt idx="918">
                    <c:v>918</c:v>
                  </c:pt>
                  <c:pt idx="919">
                    <c:v>919</c:v>
                  </c:pt>
                  <c:pt idx="920">
                    <c:v>920</c:v>
                  </c:pt>
                  <c:pt idx="921">
                    <c:v>921</c:v>
                  </c:pt>
                  <c:pt idx="922">
                    <c:v>922</c:v>
                  </c:pt>
                  <c:pt idx="923">
                    <c:v>923</c:v>
                  </c:pt>
                  <c:pt idx="924">
                    <c:v>924</c:v>
                  </c:pt>
                  <c:pt idx="925">
                    <c:v>925</c:v>
                  </c:pt>
                  <c:pt idx="926">
                    <c:v>926</c:v>
                  </c:pt>
                  <c:pt idx="927">
                    <c:v>927</c:v>
                  </c:pt>
                  <c:pt idx="928">
                    <c:v>928</c:v>
                  </c:pt>
                  <c:pt idx="929">
                    <c:v>929</c:v>
                  </c:pt>
                  <c:pt idx="930">
                    <c:v>930</c:v>
                  </c:pt>
                  <c:pt idx="931">
                    <c:v>931</c:v>
                  </c:pt>
                  <c:pt idx="932">
                    <c:v>932</c:v>
                  </c:pt>
                  <c:pt idx="933">
                    <c:v>933</c:v>
                  </c:pt>
                  <c:pt idx="934">
                    <c:v>934</c:v>
                  </c:pt>
                  <c:pt idx="935">
                    <c:v>935</c:v>
                  </c:pt>
                  <c:pt idx="936">
                    <c:v>936</c:v>
                  </c:pt>
                  <c:pt idx="937">
                    <c:v>937</c:v>
                  </c:pt>
                  <c:pt idx="938">
                    <c:v>938</c:v>
                  </c:pt>
                  <c:pt idx="939">
                    <c:v>939</c:v>
                  </c:pt>
                  <c:pt idx="940">
                    <c:v>940</c:v>
                  </c:pt>
                  <c:pt idx="941">
                    <c:v>941</c:v>
                  </c:pt>
                  <c:pt idx="942">
                    <c:v>942</c:v>
                  </c:pt>
                  <c:pt idx="943">
                    <c:v>943</c:v>
                  </c:pt>
                  <c:pt idx="944">
                    <c:v>944</c:v>
                  </c:pt>
                  <c:pt idx="945">
                    <c:v>945</c:v>
                  </c:pt>
                  <c:pt idx="946">
                    <c:v>946</c:v>
                  </c:pt>
                  <c:pt idx="947">
                    <c:v>947</c:v>
                  </c:pt>
                  <c:pt idx="948">
                    <c:v>948</c:v>
                  </c:pt>
                  <c:pt idx="949">
                    <c:v>949</c:v>
                  </c:pt>
                  <c:pt idx="950">
                    <c:v>950</c:v>
                  </c:pt>
                  <c:pt idx="951">
                    <c:v>951</c:v>
                  </c:pt>
                  <c:pt idx="952">
                    <c:v>952</c:v>
                  </c:pt>
                  <c:pt idx="953">
                    <c:v>953</c:v>
                  </c:pt>
                  <c:pt idx="954">
                    <c:v>954</c:v>
                  </c:pt>
                  <c:pt idx="955">
                    <c:v>955</c:v>
                  </c:pt>
                  <c:pt idx="956">
                    <c:v>956</c:v>
                  </c:pt>
                  <c:pt idx="957">
                    <c:v>957</c:v>
                  </c:pt>
                  <c:pt idx="958">
                    <c:v>958</c:v>
                  </c:pt>
                  <c:pt idx="959">
                    <c:v>959</c:v>
                  </c:pt>
                  <c:pt idx="960">
                    <c:v>960</c:v>
                  </c:pt>
                  <c:pt idx="961">
                    <c:v>961</c:v>
                  </c:pt>
                  <c:pt idx="962">
                    <c:v>962</c:v>
                  </c:pt>
                  <c:pt idx="963">
                    <c:v>963</c:v>
                  </c:pt>
                  <c:pt idx="964">
                    <c:v>964</c:v>
                  </c:pt>
                  <c:pt idx="965">
                    <c:v>965</c:v>
                  </c:pt>
                  <c:pt idx="966">
                    <c:v>966</c:v>
                  </c:pt>
                  <c:pt idx="967">
                    <c:v>967</c:v>
                  </c:pt>
                  <c:pt idx="968">
                    <c:v>968</c:v>
                  </c:pt>
                  <c:pt idx="969">
                    <c:v>969</c:v>
                  </c:pt>
                  <c:pt idx="970">
                    <c:v>970</c:v>
                  </c:pt>
                  <c:pt idx="971">
                    <c:v>971</c:v>
                  </c:pt>
                  <c:pt idx="972">
                    <c:v>972</c:v>
                  </c:pt>
                  <c:pt idx="973">
                    <c:v>973</c:v>
                  </c:pt>
                  <c:pt idx="974">
                    <c:v>974</c:v>
                  </c:pt>
                  <c:pt idx="975">
                    <c:v>975</c:v>
                  </c:pt>
                  <c:pt idx="976">
                    <c:v>976</c:v>
                  </c:pt>
                  <c:pt idx="977">
                    <c:v>977</c:v>
                  </c:pt>
                  <c:pt idx="978">
                    <c:v>978</c:v>
                  </c:pt>
                  <c:pt idx="979">
                    <c:v>979</c:v>
                  </c:pt>
                  <c:pt idx="980">
                    <c:v>980</c:v>
                  </c:pt>
                  <c:pt idx="981">
                    <c:v>981</c:v>
                  </c:pt>
                  <c:pt idx="982">
                    <c:v>982</c:v>
                  </c:pt>
                  <c:pt idx="983">
                    <c:v>983</c:v>
                  </c:pt>
                  <c:pt idx="984">
                    <c:v>984</c:v>
                  </c:pt>
                  <c:pt idx="985">
                    <c:v>985</c:v>
                  </c:pt>
                  <c:pt idx="986">
                    <c:v>986</c:v>
                  </c:pt>
                  <c:pt idx="987">
                    <c:v>987</c:v>
                  </c:pt>
                  <c:pt idx="988">
                    <c:v>988</c:v>
                  </c:pt>
                  <c:pt idx="989">
                    <c:v>989</c:v>
                  </c:pt>
                  <c:pt idx="990">
                    <c:v>990</c:v>
                  </c:pt>
                  <c:pt idx="991">
                    <c:v>991</c:v>
                  </c:pt>
                  <c:pt idx="992">
                    <c:v>992</c:v>
                  </c:pt>
                  <c:pt idx="993">
                    <c:v>993</c:v>
                  </c:pt>
                  <c:pt idx="994">
                    <c:v>994</c:v>
                  </c:pt>
                  <c:pt idx="995">
                    <c:v>995</c:v>
                  </c:pt>
                  <c:pt idx="996">
                    <c:v>996</c:v>
                  </c:pt>
                  <c:pt idx="997">
                    <c:v>997</c:v>
                  </c:pt>
                  <c:pt idx="998">
                    <c:v>998</c:v>
                  </c:pt>
                  <c:pt idx="999">
                    <c:v>999</c:v>
                  </c:pt>
                  <c:pt idx="1000">
                    <c:v>1000</c:v>
                  </c:pt>
                  <c:pt idx="1001">
                    <c:v>1001</c:v>
                  </c:pt>
                  <c:pt idx="1002">
                    <c:v>1002</c:v>
                  </c:pt>
                  <c:pt idx="1003">
                    <c:v>1003</c:v>
                  </c:pt>
                  <c:pt idx="1004">
                    <c:v>1004</c:v>
                  </c:pt>
                  <c:pt idx="1005">
                    <c:v>1005</c:v>
                  </c:pt>
                  <c:pt idx="1006">
                    <c:v>1006</c:v>
                  </c:pt>
                  <c:pt idx="1007">
                    <c:v>1007</c:v>
                  </c:pt>
                  <c:pt idx="1008">
                    <c:v>1008</c:v>
                  </c:pt>
                  <c:pt idx="1009">
                    <c:v>1009</c:v>
                  </c:pt>
                  <c:pt idx="1010">
                    <c:v>1010</c:v>
                  </c:pt>
                  <c:pt idx="1011">
                    <c:v>1011</c:v>
                  </c:pt>
                  <c:pt idx="1012">
                    <c:v>1012</c:v>
                  </c:pt>
                  <c:pt idx="1013">
                    <c:v>1013</c:v>
                  </c:pt>
                  <c:pt idx="1014">
                    <c:v>1014</c:v>
                  </c:pt>
                  <c:pt idx="1015">
                    <c:v>1015</c:v>
                  </c:pt>
                  <c:pt idx="1016">
                    <c:v>1016</c:v>
                  </c:pt>
                  <c:pt idx="1017">
                    <c:v>1017</c:v>
                  </c:pt>
                  <c:pt idx="1018">
                    <c:v>1018</c:v>
                  </c:pt>
                  <c:pt idx="1019">
                    <c:v>1019</c:v>
                  </c:pt>
                  <c:pt idx="1020">
                    <c:v>1020</c:v>
                  </c:pt>
                  <c:pt idx="1021">
                    <c:v>1021</c:v>
                  </c:pt>
                  <c:pt idx="1022">
                    <c:v>1022</c:v>
                  </c:pt>
                  <c:pt idx="1023">
                    <c:v>1023</c:v>
                  </c:pt>
                  <c:pt idx="1024">
                    <c:v>1024</c:v>
                  </c:pt>
                  <c:pt idx="1025">
                    <c:v>1025</c:v>
                  </c:pt>
                  <c:pt idx="1026">
                    <c:v>1026</c:v>
                  </c:pt>
                  <c:pt idx="1027">
                    <c:v>1027</c:v>
                  </c:pt>
                  <c:pt idx="1028">
                    <c:v>1028</c:v>
                  </c:pt>
                  <c:pt idx="1029">
                    <c:v>1029</c:v>
                  </c:pt>
                  <c:pt idx="1030">
                    <c:v>1030</c:v>
                  </c:pt>
                  <c:pt idx="1031">
                    <c:v>1031</c:v>
                  </c:pt>
                  <c:pt idx="1032">
                    <c:v>1032</c:v>
                  </c:pt>
                  <c:pt idx="1033">
                    <c:v>1033</c:v>
                  </c:pt>
                  <c:pt idx="1034">
                    <c:v>1034</c:v>
                  </c:pt>
                  <c:pt idx="1035">
                    <c:v>1035</c:v>
                  </c:pt>
                  <c:pt idx="1036">
                    <c:v>1036</c:v>
                  </c:pt>
                  <c:pt idx="1037">
                    <c:v>1037</c:v>
                  </c:pt>
                  <c:pt idx="1038">
                    <c:v>1038</c:v>
                  </c:pt>
                  <c:pt idx="1039">
                    <c:v>1039</c:v>
                  </c:pt>
                  <c:pt idx="1040">
                    <c:v>1040</c:v>
                  </c:pt>
                  <c:pt idx="1041">
                    <c:v>1041</c:v>
                  </c:pt>
                  <c:pt idx="1042">
                    <c:v>1042</c:v>
                  </c:pt>
                  <c:pt idx="1043">
                    <c:v>1043</c:v>
                  </c:pt>
                  <c:pt idx="1044">
                    <c:v>1044</c:v>
                  </c:pt>
                  <c:pt idx="1045">
                    <c:v>1045</c:v>
                  </c:pt>
                  <c:pt idx="1046">
                    <c:v>1046</c:v>
                  </c:pt>
                  <c:pt idx="1047">
                    <c:v>1047</c:v>
                  </c:pt>
                  <c:pt idx="1048">
                    <c:v>1048</c:v>
                  </c:pt>
                  <c:pt idx="1049">
                    <c:v>1049</c:v>
                  </c:pt>
                  <c:pt idx="1050">
                    <c:v>1050</c:v>
                  </c:pt>
                  <c:pt idx="1051">
                    <c:v>1051</c:v>
                  </c:pt>
                  <c:pt idx="1052">
                    <c:v>1052</c:v>
                  </c:pt>
                  <c:pt idx="1053">
                    <c:v>1053</c:v>
                  </c:pt>
                  <c:pt idx="1054">
                    <c:v>1054</c:v>
                  </c:pt>
                  <c:pt idx="1055">
                    <c:v>1055</c:v>
                  </c:pt>
                  <c:pt idx="1056">
                    <c:v>1056</c:v>
                  </c:pt>
                  <c:pt idx="1057">
                    <c:v>1057</c:v>
                  </c:pt>
                  <c:pt idx="1058">
                    <c:v>1058</c:v>
                  </c:pt>
                  <c:pt idx="1059">
                    <c:v>1059</c:v>
                  </c:pt>
                  <c:pt idx="1060">
                    <c:v>1060</c:v>
                  </c:pt>
                  <c:pt idx="1061">
                    <c:v>1061</c:v>
                  </c:pt>
                  <c:pt idx="1062">
                    <c:v>1062</c:v>
                  </c:pt>
                  <c:pt idx="1063">
                    <c:v>1063</c:v>
                  </c:pt>
                  <c:pt idx="1064">
                    <c:v>1064</c:v>
                  </c:pt>
                  <c:pt idx="1065">
                    <c:v>1065</c:v>
                  </c:pt>
                  <c:pt idx="1066">
                    <c:v>1066</c:v>
                  </c:pt>
                  <c:pt idx="1067">
                    <c:v>1067</c:v>
                  </c:pt>
                  <c:pt idx="1068">
                    <c:v>1068</c:v>
                  </c:pt>
                  <c:pt idx="1069">
                    <c:v>1069</c:v>
                  </c:pt>
                  <c:pt idx="1070">
                    <c:v>1070</c:v>
                  </c:pt>
                  <c:pt idx="1071">
                    <c:v>1071</c:v>
                  </c:pt>
                  <c:pt idx="1072">
                    <c:v>1072</c:v>
                  </c:pt>
                  <c:pt idx="1073">
                    <c:v>1073</c:v>
                  </c:pt>
                  <c:pt idx="1074">
                    <c:v>1074</c:v>
                  </c:pt>
                  <c:pt idx="1075">
                    <c:v>1075</c:v>
                  </c:pt>
                  <c:pt idx="1076">
                    <c:v>1076</c:v>
                  </c:pt>
                  <c:pt idx="1077">
                    <c:v>1077</c:v>
                  </c:pt>
                  <c:pt idx="1078">
                    <c:v>1078</c:v>
                  </c:pt>
                  <c:pt idx="1079">
                    <c:v>1079</c:v>
                  </c:pt>
                  <c:pt idx="1080">
                    <c:v>1080</c:v>
                  </c:pt>
                  <c:pt idx="1081">
                    <c:v>1081</c:v>
                  </c:pt>
                  <c:pt idx="1082">
                    <c:v>1082</c:v>
                  </c:pt>
                  <c:pt idx="1083">
                    <c:v>1083</c:v>
                  </c:pt>
                  <c:pt idx="1084">
                    <c:v>1084</c:v>
                  </c:pt>
                  <c:pt idx="1085">
                    <c:v>1085</c:v>
                  </c:pt>
                  <c:pt idx="1086">
                    <c:v>1086</c:v>
                  </c:pt>
                  <c:pt idx="1087">
                    <c:v>1087</c:v>
                  </c:pt>
                  <c:pt idx="1088">
                    <c:v>1088</c:v>
                  </c:pt>
                  <c:pt idx="1089">
                    <c:v>1089</c:v>
                  </c:pt>
                  <c:pt idx="1090">
                    <c:v>1090</c:v>
                  </c:pt>
                  <c:pt idx="1091">
                    <c:v>1091</c:v>
                  </c:pt>
                  <c:pt idx="1092">
                    <c:v>1092</c:v>
                  </c:pt>
                  <c:pt idx="1093">
                    <c:v>1093</c:v>
                  </c:pt>
                  <c:pt idx="1094">
                    <c:v>1094</c:v>
                  </c:pt>
                  <c:pt idx="1095">
                    <c:v>1095</c:v>
                  </c:pt>
                  <c:pt idx="1096">
                    <c:v>1096</c:v>
                  </c:pt>
                  <c:pt idx="1097">
                    <c:v>1097</c:v>
                  </c:pt>
                  <c:pt idx="1098">
                    <c:v>1098</c:v>
                  </c:pt>
                  <c:pt idx="1099">
                    <c:v>1099</c:v>
                  </c:pt>
                  <c:pt idx="1100">
                    <c:v>1100</c:v>
                  </c:pt>
                  <c:pt idx="1101">
                    <c:v>1101</c:v>
                  </c:pt>
                  <c:pt idx="1102">
                    <c:v>1102</c:v>
                  </c:pt>
                  <c:pt idx="1103">
                    <c:v>1103</c:v>
                  </c:pt>
                  <c:pt idx="1104">
                    <c:v>1104</c:v>
                  </c:pt>
                  <c:pt idx="1105">
                    <c:v>1105</c:v>
                  </c:pt>
                  <c:pt idx="1106">
                    <c:v>1106</c:v>
                  </c:pt>
                  <c:pt idx="1107">
                    <c:v>1107</c:v>
                  </c:pt>
                  <c:pt idx="1108">
                    <c:v>1108</c:v>
                  </c:pt>
                  <c:pt idx="1109">
                    <c:v>1109</c:v>
                  </c:pt>
                  <c:pt idx="1110">
                    <c:v>1110</c:v>
                  </c:pt>
                  <c:pt idx="1111">
                    <c:v>1111</c:v>
                  </c:pt>
                  <c:pt idx="1112">
                    <c:v>1112</c:v>
                  </c:pt>
                  <c:pt idx="1113">
                    <c:v>1113</c:v>
                  </c:pt>
                  <c:pt idx="1114">
                    <c:v>1114</c:v>
                  </c:pt>
                  <c:pt idx="1115">
                    <c:v>1115</c:v>
                  </c:pt>
                  <c:pt idx="1116">
                    <c:v>1116</c:v>
                  </c:pt>
                  <c:pt idx="1117">
                    <c:v>1117</c:v>
                  </c:pt>
                  <c:pt idx="1118">
                    <c:v>1118</c:v>
                  </c:pt>
                  <c:pt idx="1119">
                    <c:v>1119</c:v>
                  </c:pt>
                  <c:pt idx="1120">
                    <c:v>1120</c:v>
                  </c:pt>
                  <c:pt idx="1121">
                    <c:v>1121</c:v>
                  </c:pt>
                  <c:pt idx="1122">
                    <c:v>1122</c:v>
                  </c:pt>
                  <c:pt idx="1123">
                    <c:v>1123</c:v>
                  </c:pt>
                  <c:pt idx="1124">
                    <c:v>1124</c:v>
                  </c:pt>
                  <c:pt idx="1125">
                    <c:v>1125</c:v>
                  </c:pt>
                  <c:pt idx="1126">
                    <c:v>1126</c:v>
                  </c:pt>
                  <c:pt idx="1127">
                    <c:v>1127</c:v>
                  </c:pt>
                  <c:pt idx="1128">
                    <c:v>1128</c:v>
                  </c:pt>
                  <c:pt idx="1129">
                    <c:v>1129</c:v>
                  </c:pt>
                  <c:pt idx="1130">
                    <c:v>1130</c:v>
                  </c:pt>
                  <c:pt idx="1131">
                    <c:v>1131</c:v>
                  </c:pt>
                  <c:pt idx="1132">
                    <c:v>1132</c:v>
                  </c:pt>
                  <c:pt idx="1133">
                    <c:v>1133</c:v>
                  </c:pt>
                  <c:pt idx="1134">
                    <c:v>1134</c:v>
                  </c:pt>
                  <c:pt idx="1135">
                    <c:v>1135</c:v>
                  </c:pt>
                  <c:pt idx="1136">
                    <c:v>1136</c:v>
                  </c:pt>
                  <c:pt idx="1137">
                    <c:v>1137</c:v>
                  </c:pt>
                  <c:pt idx="1138">
                    <c:v>1138</c:v>
                  </c:pt>
                  <c:pt idx="1139">
                    <c:v>1139</c:v>
                  </c:pt>
                  <c:pt idx="1140">
                    <c:v>1140</c:v>
                  </c:pt>
                  <c:pt idx="1141">
                    <c:v>1141</c:v>
                  </c:pt>
                  <c:pt idx="1142">
                    <c:v>1142</c:v>
                  </c:pt>
                  <c:pt idx="1143">
                    <c:v>1143</c:v>
                  </c:pt>
                  <c:pt idx="1144">
                    <c:v>1144</c:v>
                  </c:pt>
                  <c:pt idx="1145">
                    <c:v>1145</c:v>
                  </c:pt>
                  <c:pt idx="1146">
                    <c:v>1146</c:v>
                  </c:pt>
                  <c:pt idx="1147">
                    <c:v>1147</c:v>
                  </c:pt>
                  <c:pt idx="1148">
                    <c:v>1148</c:v>
                  </c:pt>
                  <c:pt idx="1149">
                    <c:v>1149</c:v>
                  </c:pt>
                  <c:pt idx="1150">
                    <c:v>1150</c:v>
                  </c:pt>
                  <c:pt idx="1151">
                    <c:v>1151</c:v>
                  </c:pt>
                  <c:pt idx="1152">
                    <c:v>1152</c:v>
                  </c:pt>
                  <c:pt idx="1153">
                    <c:v>1153</c:v>
                  </c:pt>
                  <c:pt idx="1154">
                    <c:v>1154</c:v>
                  </c:pt>
                  <c:pt idx="1155">
                    <c:v>1155</c:v>
                  </c:pt>
                  <c:pt idx="1156">
                    <c:v>1156</c:v>
                  </c:pt>
                  <c:pt idx="1157">
                    <c:v>1157</c:v>
                  </c:pt>
                  <c:pt idx="1158">
                    <c:v>1158</c:v>
                  </c:pt>
                  <c:pt idx="1159">
                    <c:v>1159</c:v>
                  </c:pt>
                  <c:pt idx="1160">
                    <c:v>1160</c:v>
                  </c:pt>
                  <c:pt idx="1161">
                    <c:v>1161</c:v>
                  </c:pt>
                  <c:pt idx="1162">
                    <c:v>1162</c:v>
                  </c:pt>
                  <c:pt idx="1163">
                    <c:v>1163</c:v>
                  </c:pt>
                  <c:pt idx="1164">
                    <c:v>1164</c:v>
                  </c:pt>
                  <c:pt idx="1165">
                    <c:v>1165</c:v>
                  </c:pt>
                  <c:pt idx="1166">
                    <c:v>1166</c:v>
                  </c:pt>
                  <c:pt idx="1167">
                    <c:v>1167</c:v>
                  </c:pt>
                  <c:pt idx="1168">
                    <c:v>1168</c:v>
                  </c:pt>
                  <c:pt idx="1169">
                    <c:v>1169</c:v>
                  </c:pt>
                  <c:pt idx="1170">
                    <c:v>1170</c:v>
                  </c:pt>
                  <c:pt idx="1171">
                    <c:v>1171</c:v>
                  </c:pt>
                  <c:pt idx="1172">
                    <c:v>1172</c:v>
                  </c:pt>
                  <c:pt idx="1173">
                    <c:v>1173</c:v>
                  </c:pt>
                  <c:pt idx="1174">
                    <c:v>1174</c:v>
                  </c:pt>
                  <c:pt idx="1175">
                    <c:v>1175</c:v>
                  </c:pt>
                  <c:pt idx="1176">
                    <c:v>1176</c:v>
                  </c:pt>
                  <c:pt idx="1177">
                    <c:v>1177</c:v>
                  </c:pt>
                  <c:pt idx="1178">
                    <c:v>1178</c:v>
                  </c:pt>
                  <c:pt idx="1179">
                    <c:v>1179</c:v>
                  </c:pt>
                  <c:pt idx="1180">
                    <c:v>1180</c:v>
                  </c:pt>
                  <c:pt idx="1181">
                    <c:v>1181</c:v>
                  </c:pt>
                  <c:pt idx="1182">
                    <c:v>1182</c:v>
                  </c:pt>
                  <c:pt idx="1183">
                    <c:v>1183</c:v>
                  </c:pt>
                  <c:pt idx="1184">
                    <c:v>1184</c:v>
                  </c:pt>
                  <c:pt idx="1185">
                    <c:v>1185</c:v>
                  </c:pt>
                  <c:pt idx="1186">
                    <c:v>1186</c:v>
                  </c:pt>
                  <c:pt idx="1187">
                    <c:v>1187</c:v>
                  </c:pt>
                  <c:pt idx="1188">
                    <c:v>1188</c:v>
                  </c:pt>
                  <c:pt idx="1189">
                    <c:v>1189</c:v>
                  </c:pt>
                  <c:pt idx="1190">
                    <c:v>1190</c:v>
                  </c:pt>
                  <c:pt idx="1191">
                    <c:v>1191</c:v>
                  </c:pt>
                  <c:pt idx="1192">
                    <c:v>1192</c:v>
                  </c:pt>
                  <c:pt idx="1193">
                    <c:v>1193</c:v>
                  </c:pt>
                  <c:pt idx="1194">
                    <c:v>1194</c:v>
                  </c:pt>
                  <c:pt idx="1195">
                    <c:v>1195</c:v>
                  </c:pt>
                  <c:pt idx="1196">
                    <c:v>1196</c:v>
                  </c:pt>
                  <c:pt idx="1197">
                    <c:v>1197</c:v>
                  </c:pt>
                  <c:pt idx="1198">
                    <c:v>1198</c:v>
                  </c:pt>
                  <c:pt idx="1199">
                    <c:v>1199</c:v>
                  </c:pt>
                  <c:pt idx="1200">
                    <c:v>1200</c:v>
                  </c:pt>
                  <c:pt idx="1201">
                    <c:v>1201</c:v>
                  </c:pt>
                  <c:pt idx="1202">
                    <c:v>1202</c:v>
                  </c:pt>
                  <c:pt idx="1203">
                    <c:v>1203</c:v>
                  </c:pt>
                  <c:pt idx="1204">
                    <c:v>1204</c:v>
                  </c:pt>
                  <c:pt idx="1205">
                    <c:v>1205</c:v>
                  </c:pt>
                  <c:pt idx="1206">
                    <c:v>1206</c:v>
                  </c:pt>
                  <c:pt idx="1207">
                    <c:v>1207</c:v>
                  </c:pt>
                  <c:pt idx="1208">
                    <c:v>1208</c:v>
                  </c:pt>
                  <c:pt idx="1209">
                    <c:v>1209</c:v>
                  </c:pt>
                  <c:pt idx="1210">
                    <c:v>1210</c:v>
                  </c:pt>
                  <c:pt idx="1211">
                    <c:v>1211</c:v>
                  </c:pt>
                  <c:pt idx="1212">
                    <c:v>1212</c:v>
                  </c:pt>
                  <c:pt idx="1213">
                    <c:v>1213</c:v>
                  </c:pt>
                  <c:pt idx="1214">
                    <c:v>1214</c:v>
                  </c:pt>
                  <c:pt idx="1215">
                    <c:v>1215</c:v>
                  </c:pt>
                  <c:pt idx="1216">
                    <c:v>1216</c:v>
                  </c:pt>
                  <c:pt idx="1217">
                    <c:v>1217</c:v>
                  </c:pt>
                  <c:pt idx="1218">
                    <c:v>1218</c:v>
                  </c:pt>
                  <c:pt idx="1219">
                    <c:v>1219</c:v>
                  </c:pt>
                  <c:pt idx="1220">
                    <c:v>1220</c:v>
                  </c:pt>
                  <c:pt idx="1221">
                    <c:v>1221</c:v>
                  </c:pt>
                  <c:pt idx="1222">
                    <c:v>1222</c:v>
                  </c:pt>
                  <c:pt idx="1223">
                    <c:v>1223</c:v>
                  </c:pt>
                  <c:pt idx="1224">
                    <c:v>1224</c:v>
                  </c:pt>
                  <c:pt idx="1225">
                    <c:v>1225</c:v>
                  </c:pt>
                  <c:pt idx="1226">
                    <c:v>1226</c:v>
                  </c:pt>
                  <c:pt idx="1227">
                    <c:v>1227</c:v>
                  </c:pt>
                  <c:pt idx="1228">
                    <c:v>1228</c:v>
                  </c:pt>
                  <c:pt idx="1229">
                    <c:v>1229</c:v>
                  </c:pt>
                  <c:pt idx="1230">
                    <c:v>1230</c:v>
                  </c:pt>
                  <c:pt idx="1231">
                    <c:v>1231</c:v>
                  </c:pt>
                  <c:pt idx="1232">
                    <c:v>1232</c:v>
                  </c:pt>
                  <c:pt idx="1233">
                    <c:v>1233</c:v>
                  </c:pt>
                  <c:pt idx="1234">
                    <c:v>1234</c:v>
                  </c:pt>
                  <c:pt idx="1235">
                    <c:v>1235</c:v>
                  </c:pt>
                  <c:pt idx="1236">
                    <c:v>1236</c:v>
                  </c:pt>
                  <c:pt idx="1237">
                    <c:v>1237</c:v>
                  </c:pt>
                  <c:pt idx="1238">
                    <c:v>1238</c:v>
                  </c:pt>
                  <c:pt idx="1239">
                    <c:v>1239</c:v>
                  </c:pt>
                  <c:pt idx="1240">
                    <c:v>1240</c:v>
                  </c:pt>
                  <c:pt idx="1241">
                    <c:v>1241</c:v>
                  </c:pt>
                  <c:pt idx="1242">
                    <c:v>1242</c:v>
                  </c:pt>
                  <c:pt idx="1243">
                    <c:v>1243</c:v>
                  </c:pt>
                  <c:pt idx="1244">
                    <c:v>1244</c:v>
                  </c:pt>
                  <c:pt idx="1245">
                    <c:v>1245</c:v>
                  </c:pt>
                  <c:pt idx="1246">
                    <c:v>1246</c:v>
                  </c:pt>
                  <c:pt idx="1247">
                    <c:v>1247</c:v>
                  </c:pt>
                  <c:pt idx="1248">
                    <c:v>1248</c:v>
                  </c:pt>
                  <c:pt idx="1249">
                    <c:v>1249</c:v>
                  </c:pt>
                  <c:pt idx="1250">
                    <c:v>1250</c:v>
                  </c:pt>
                  <c:pt idx="1251">
                    <c:v>1251</c:v>
                  </c:pt>
                  <c:pt idx="1252">
                    <c:v>1252</c:v>
                  </c:pt>
                  <c:pt idx="1253">
                    <c:v>1253</c:v>
                  </c:pt>
                  <c:pt idx="1254">
                    <c:v>1254</c:v>
                  </c:pt>
                  <c:pt idx="1255">
                    <c:v>1255</c:v>
                  </c:pt>
                  <c:pt idx="1256">
                    <c:v>1256</c:v>
                  </c:pt>
                  <c:pt idx="1257">
                    <c:v>1257</c:v>
                  </c:pt>
                  <c:pt idx="1258">
                    <c:v>1258</c:v>
                  </c:pt>
                  <c:pt idx="1259">
                    <c:v>1259</c:v>
                  </c:pt>
                  <c:pt idx="1260">
                    <c:v>1260</c:v>
                  </c:pt>
                  <c:pt idx="1261">
                    <c:v>1261</c:v>
                  </c:pt>
                  <c:pt idx="1262">
                    <c:v>1262</c:v>
                  </c:pt>
                  <c:pt idx="1263">
                    <c:v>1263</c:v>
                  </c:pt>
                  <c:pt idx="1264">
                    <c:v>1264</c:v>
                  </c:pt>
                  <c:pt idx="1265">
                    <c:v>1265</c:v>
                  </c:pt>
                  <c:pt idx="1266">
                    <c:v>1266</c:v>
                  </c:pt>
                  <c:pt idx="1267">
                    <c:v>1267</c:v>
                  </c:pt>
                  <c:pt idx="1268">
                    <c:v>1268</c:v>
                  </c:pt>
                  <c:pt idx="1269">
                    <c:v>1269</c:v>
                  </c:pt>
                  <c:pt idx="1270">
                    <c:v>1270</c:v>
                  </c:pt>
                  <c:pt idx="1271">
                    <c:v>1271</c:v>
                  </c:pt>
                  <c:pt idx="1272">
                    <c:v>1272</c:v>
                  </c:pt>
                  <c:pt idx="1273">
                    <c:v>1273</c:v>
                  </c:pt>
                  <c:pt idx="1274">
                    <c:v>1274</c:v>
                  </c:pt>
                  <c:pt idx="1275">
                    <c:v>1275</c:v>
                  </c:pt>
                  <c:pt idx="1276">
                    <c:v>1276</c:v>
                  </c:pt>
                  <c:pt idx="1277">
                    <c:v>1277</c:v>
                  </c:pt>
                  <c:pt idx="1278">
                    <c:v>1278</c:v>
                  </c:pt>
                  <c:pt idx="1279">
                    <c:v>1279</c:v>
                  </c:pt>
                  <c:pt idx="1280">
                    <c:v>1280</c:v>
                  </c:pt>
                  <c:pt idx="1281">
                    <c:v>1281</c:v>
                  </c:pt>
                  <c:pt idx="1282">
                    <c:v>1282</c:v>
                  </c:pt>
                  <c:pt idx="1283">
                    <c:v>1283</c:v>
                  </c:pt>
                  <c:pt idx="1284">
                    <c:v>1284</c:v>
                  </c:pt>
                  <c:pt idx="1285">
                    <c:v>1285</c:v>
                  </c:pt>
                  <c:pt idx="1286">
                    <c:v>1286</c:v>
                  </c:pt>
                  <c:pt idx="1287">
                    <c:v>1287</c:v>
                  </c:pt>
                  <c:pt idx="1288">
                    <c:v>1288</c:v>
                  </c:pt>
                  <c:pt idx="1289">
                    <c:v>1289</c:v>
                  </c:pt>
                  <c:pt idx="1290">
                    <c:v>1290</c:v>
                  </c:pt>
                  <c:pt idx="1291">
                    <c:v>1291</c:v>
                  </c:pt>
                  <c:pt idx="1292">
                    <c:v>1292</c:v>
                  </c:pt>
                  <c:pt idx="1293">
                    <c:v>1293</c:v>
                  </c:pt>
                  <c:pt idx="1294">
                    <c:v>1294</c:v>
                  </c:pt>
                  <c:pt idx="1295">
                    <c:v>1295</c:v>
                  </c:pt>
                  <c:pt idx="1296">
                    <c:v>1296</c:v>
                  </c:pt>
                  <c:pt idx="1297">
                    <c:v>1297</c:v>
                  </c:pt>
                  <c:pt idx="1298">
                    <c:v>1298</c:v>
                  </c:pt>
                  <c:pt idx="1299">
                    <c:v>1299</c:v>
                  </c:pt>
                  <c:pt idx="1300">
                    <c:v>1300</c:v>
                  </c:pt>
                  <c:pt idx="1301">
                    <c:v>1301</c:v>
                  </c:pt>
                  <c:pt idx="1302">
                    <c:v>1302</c:v>
                  </c:pt>
                  <c:pt idx="1303">
                    <c:v>1303</c:v>
                  </c:pt>
                  <c:pt idx="1304">
                    <c:v>1304</c:v>
                  </c:pt>
                  <c:pt idx="1305">
                    <c:v>1305</c:v>
                  </c:pt>
                  <c:pt idx="1306">
                    <c:v>1306</c:v>
                  </c:pt>
                  <c:pt idx="1307">
                    <c:v>1307</c:v>
                  </c:pt>
                  <c:pt idx="1308">
                    <c:v>1308</c:v>
                  </c:pt>
                  <c:pt idx="1309">
                    <c:v>1309</c:v>
                  </c:pt>
                  <c:pt idx="1310">
                    <c:v>1310</c:v>
                  </c:pt>
                  <c:pt idx="1311">
                    <c:v>1311</c:v>
                  </c:pt>
                  <c:pt idx="1312">
                    <c:v>1312</c:v>
                  </c:pt>
                  <c:pt idx="1313">
                    <c:v>1313</c:v>
                  </c:pt>
                  <c:pt idx="1314">
                    <c:v>1314</c:v>
                  </c:pt>
                  <c:pt idx="1315">
                    <c:v>1315</c:v>
                  </c:pt>
                  <c:pt idx="1316">
                    <c:v>1316</c:v>
                  </c:pt>
                  <c:pt idx="1317">
                    <c:v>1317</c:v>
                  </c:pt>
                  <c:pt idx="1318">
                    <c:v>1318</c:v>
                  </c:pt>
                  <c:pt idx="1319">
                    <c:v>1319</c:v>
                  </c:pt>
                  <c:pt idx="1320">
                    <c:v>1320</c:v>
                  </c:pt>
                  <c:pt idx="1321">
                    <c:v>1321</c:v>
                  </c:pt>
                  <c:pt idx="1322">
                    <c:v>1322</c:v>
                  </c:pt>
                  <c:pt idx="1323">
                    <c:v>1323</c:v>
                  </c:pt>
                  <c:pt idx="1324">
                    <c:v>1324</c:v>
                  </c:pt>
                  <c:pt idx="1325">
                    <c:v>1325</c:v>
                  </c:pt>
                  <c:pt idx="1326">
                    <c:v>1326</c:v>
                  </c:pt>
                  <c:pt idx="1327">
                    <c:v>1327</c:v>
                  </c:pt>
                  <c:pt idx="1328">
                    <c:v>1328</c:v>
                  </c:pt>
                  <c:pt idx="1329">
                    <c:v>1329</c:v>
                  </c:pt>
                  <c:pt idx="1330">
                    <c:v>1330</c:v>
                  </c:pt>
                  <c:pt idx="1331">
                    <c:v>1331</c:v>
                  </c:pt>
                  <c:pt idx="1332">
                    <c:v>1332</c:v>
                  </c:pt>
                  <c:pt idx="1333">
                    <c:v>1333</c:v>
                  </c:pt>
                  <c:pt idx="1334">
                    <c:v>1334</c:v>
                  </c:pt>
                  <c:pt idx="1335">
                    <c:v>1335</c:v>
                  </c:pt>
                  <c:pt idx="1336">
                    <c:v>1336</c:v>
                  </c:pt>
                  <c:pt idx="1337">
                    <c:v>1337</c:v>
                  </c:pt>
                  <c:pt idx="1338">
                    <c:v>1338</c:v>
                  </c:pt>
                  <c:pt idx="1339">
                    <c:v>1339</c:v>
                  </c:pt>
                  <c:pt idx="1340">
                    <c:v>1340</c:v>
                  </c:pt>
                  <c:pt idx="1341">
                    <c:v>1341</c:v>
                  </c:pt>
                  <c:pt idx="1342">
                    <c:v>1342</c:v>
                  </c:pt>
                  <c:pt idx="1343">
                    <c:v>1343</c:v>
                  </c:pt>
                  <c:pt idx="1344">
                    <c:v>1344</c:v>
                  </c:pt>
                  <c:pt idx="1345">
                    <c:v>1345</c:v>
                  </c:pt>
                  <c:pt idx="1346">
                    <c:v>1346</c:v>
                  </c:pt>
                  <c:pt idx="1347">
                    <c:v>1347</c:v>
                  </c:pt>
                  <c:pt idx="1348">
                    <c:v>1348</c:v>
                  </c:pt>
                  <c:pt idx="1349">
                    <c:v>1349</c:v>
                  </c:pt>
                  <c:pt idx="1350">
                    <c:v>1350</c:v>
                  </c:pt>
                  <c:pt idx="1351">
                    <c:v>1351</c:v>
                  </c:pt>
                  <c:pt idx="1352">
                    <c:v>1352</c:v>
                  </c:pt>
                  <c:pt idx="1353">
                    <c:v>1353</c:v>
                  </c:pt>
                  <c:pt idx="1354">
                    <c:v>1354</c:v>
                  </c:pt>
                  <c:pt idx="1355">
                    <c:v>1355</c:v>
                  </c:pt>
                  <c:pt idx="1356">
                    <c:v>1356</c:v>
                  </c:pt>
                  <c:pt idx="1357">
                    <c:v>1357</c:v>
                  </c:pt>
                  <c:pt idx="1358">
                    <c:v>1358</c:v>
                  </c:pt>
                  <c:pt idx="1359">
                    <c:v>1359</c:v>
                  </c:pt>
                  <c:pt idx="1360">
                    <c:v>1360</c:v>
                  </c:pt>
                  <c:pt idx="1361">
                    <c:v>1361</c:v>
                  </c:pt>
                  <c:pt idx="1362">
                    <c:v>1362</c:v>
                  </c:pt>
                  <c:pt idx="1363">
                    <c:v>1363</c:v>
                  </c:pt>
                  <c:pt idx="1364">
                    <c:v>1364</c:v>
                  </c:pt>
                  <c:pt idx="1365">
                    <c:v>1365</c:v>
                  </c:pt>
                  <c:pt idx="1366">
                    <c:v>1366</c:v>
                  </c:pt>
                  <c:pt idx="1367">
                    <c:v>1367</c:v>
                  </c:pt>
                  <c:pt idx="1368">
                    <c:v>1368</c:v>
                  </c:pt>
                  <c:pt idx="1369">
                    <c:v>1369</c:v>
                  </c:pt>
                  <c:pt idx="1370">
                    <c:v>1370</c:v>
                  </c:pt>
                  <c:pt idx="1371">
                    <c:v>1371</c:v>
                  </c:pt>
                  <c:pt idx="1372">
                    <c:v>1372</c:v>
                  </c:pt>
                  <c:pt idx="1373">
                    <c:v>1373</c:v>
                  </c:pt>
                  <c:pt idx="1374">
                    <c:v>1374</c:v>
                  </c:pt>
                  <c:pt idx="1375">
                    <c:v>1375</c:v>
                  </c:pt>
                  <c:pt idx="1376">
                    <c:v>1376</c:v>
                  </c:pt>
                  <c:pt idx="1377">
                    <c:v>1377</c:v>
                  </c:pt>
                  <c:pt idx="1378">
                    <c:v>1378</c:v>
                  </c:pt>
                  <c:pt idx="1379">
                    <c:v>1379</c:v>
                  </c:pt>
                  <c:pt idx="1380">
                    <c:v>1380</c:v>
                  </c:pt>
                  <c:pt idx="1381">
                    <c:v>1381</c:v>
                  </c:pt>
                  <c:pt idx="1382">
                    <c:v>1382</c:v>
                  </c:pt>
                  <c:pt idx="1383">
                    <c:v>1383</c:v>
                  </c:pt>
                  <c:pt idx="1384">
                    <c:v>1384</c:v>
                  </c:pt>
                  <c:pt idx="1385">
                    <c:v>1385</c:v>
                  </c:pt>
                  <c:pt idx="1386">
                    <c:v>1386</c:v>
                  </c:pt>
                  <c:pt idx="1387">
                    <c:v>1387</c:v>
                  </c:pt>
                  <c:pt idx="1388">
                    <c:v>1388</c:v>
                  </c:pt>
                  <c:pt idx="1389">
                    <c:v>1389</c:v>
                  </c:pt>
                  <c:pt idx="1390">
                    <c:v>1390</c:v>
                  </c:pt>
                  <c:pt idx="1391">
                    <c:v>1391</c:v>
                  </c:pt>
                  <c:pt idx="1392">
                    <c:v>1392</c:v>
                  </c:pt>
                  <c:pt idx="1393">
                    <c:v>1393</c:v>
                  </c:pt>
                  <c:pt idx="1394">
                    <c:v>1394</c:v>
                  </c:pt>
                  <c:pt idx="1395">
                    <c:v>1395</c:v>
                  </c:pt>
                  <c:pt idx="1396">
                    <c:v>1396</c:v>
                  </c:pt>
                  <c:pt idx="1397">
                    <c:v>1397</c:v>
                  </c:pt>
                  <c:pt idx="1398">
                    <c:v>1398</c:v>
                  </c:pt>
                  <c:pt idx="1399">
                    <c:v>1399</c:v>
                  </c:pt>
                  <c:pt idx="1400">
                    <c:v>1400</c:v>
                  </c:pt>
                  <c:pt idx="1401">
                    <c:v>1401</c:v>
                  </c:pt>
                  <c:pt idx="1402">
                    <c:v>1402</c:v>
                  </c:pt>
                  <c:pt idx="1403">
                    <c:v>1403</c:v>
                  </c:pt>
                  <c:pt idx="1404">
                    <c:v>1404</c:v>
                  </c:pt>
                  <c:pt idx="1405">
                    <c:v>1405</c:v>
                  </c:pt>
                  <c:pt idx="1406">
                    <c:v>1406</c:v>
                  </c:pt>
                  <c:pt idx="1407">
                    <c:v>1407</c:v>
                  </c:pt>
                  <c:pt idx="1408">
                    <c:v>1408</c:v>
                  </c:pt>
                  <c:pt idx="1409">
                    <c:v>1409</c:v>
                  </c:pt>
                  <c:pt idx="1410">
                    <c:v>1410</c:v>
                  </c:pt>
                  <c:pt idx="1411">
                    <c:v>1411</c:v>
                  </c:pt>
                  <c:pt idx="1412">
                    <c:v>1412</c:v>
                  </c:pt>
                  <c:pt idx="1413">
                    <c:v>1413</c:v>
                  </c:pt>
                  <c:pt idx="1414">
                    <c:v>1414</c:v>
                  </c:pt>
                  <c:pt idx="1415">
                    <c:v>1415</c:v>
                  </c:pt>
                  <c:pt idx="1416">
                    <c:v>1416</c:v>
                  </c:pt>
                  <c:pt idx="1417">
                    <c:v>1417</c:v>
                  </c:pt>
                  <c:pt idx="1418">
                    <c:v>1418</c:v>
                  </c:pt>
                  <c:pt idx="1419">
                    <c:v>1419</c:v>
                  </c:pt>
                  <c:pt idx="1420">
                    <c:v>1420</c:v>
                  </c:pt>
                  <c:pt idx="1421">
                    <c:v>1421</c:v>
                  </c:pt>
                  <c:pt idx="1422">
                    <c:v>1422</c:v>
                  </c:pt>
                  <c:pt idx="1423">
                    <c:v>1423</c:v>
                  </c:pt>
                  <c:pt idx="1424">
                    <c:v>1424</c:v>
                  </c:pt>
                  <c:pt idx="1425">
                    <c:v>1425</c:v>
                  </c:pt>
                  <c:pt idx="1426">
                    <c:v>1426</c:v>
                  </c:pt>
                  <c:pt idx="1427">
                    <c:v>1427</c:v>
                  </c:pt>
                  <c:pt idx="1428">
                    <c:v>1428</c:v>
                  </c:pt>
                  <c:pt idx="1429">
                    <c:v>1429</c:v>
                  </c:pt>
                  <c:pt idx="1430">
                    <c:v>1430</c:v>
                  </c:pt>
                  <c:pt idx="1431">
                    <c:v>1431</c:v>
                  </c:pt>
                  <c:pt idx="1432">
                    <c:v>1432</c:v>
                  </c:pt>
                  <c:pt idx="1433">
                    <c:v>1433</c:v>
                  </c:pt>
                  <c:pt idx="1434">
                    <c:v>1434</c:v>
                  </c:pt>
                  <c:pt idx="1435">
                    <c:v>1435</c:v>
                  </c:pt>
                  <c:pt idx="1436">
                    <c:v>1436</c:v>
                  </c:pt>
                  <c:pt idx="1437">
                    <c:v>1437</c:v>
                  </c:pt>
                  <c:pt idx="1438">
                    <c:v>1438</c:v>
                  </c:pt>
                  <c:pt idx="1439">
                    <c:v>1439</c:v>
                  </c:pt>
                  <c:pt idx="1440">
                    <c:v>1439,3,5,141.87708333333333,419</c:v>
                  </c:pt>
                </c:lvl>
              </c:multiLvlStrCache>
            </c:multiLvlStrRef>
          </c:xVal>
          <c:yVal>
            <c:numRef>
              <c:f>Sheet4!$F$1:$F$1441</c:f>
              <c:numCache>
                <c:formatCode>General</c:formatCode>
                <c:ptCount val="1441"/>
                <c:pt idx="0">
                  <c:v>700</c:v>
                </c:pt>
                <c:pt idx="1">
                  <c:v>700</c:v>
                </c:pt>
                <c:pt idx="2">
                  <c:v>700</c:v>
                </c:pt>
                <c:pt idx="3">
                  <c:v>700</c:v>
                </c:pt>
                <c:pt idx="4">
                  <c:v>700</c:v>
                </c:pt>
                <c:pt idx="5">
                  <c:v>700</c:v>
                </c:pt>
                <c:pt idx="6">
                  <c:v>700</c:v>
                </c:pt>
                <c:pt idx="7">
                  <c:v>700</c:v>
                </c:pt>
                <c:pt idx="8">
                  <c:v>700</c:v>
                </c:pt>
                <c:pt idx="9">
                  <c:v>700</c:v>
                </c:pt>
                <c:pt idx="10">
                  <c:v>700</c:v>
                </c:pt>
                <c:pt idx="11">
                  <c:v>700</c:v>
                </c:pt>
                <c:pt idx="12">
                  <c:v>700</c:v>
                </c:pt>
                <c:pt idx="13">
                  <c:v>700</c:v>
                </c:pt>
                <c:pt idx="14">
                  <c:v>700</c:v>
                </c:pt>
                <c:pt idx="15">
                  <c:v>700</c:v>
                </c:pt>
                <c:pt idx="16">
                  <c:v>700</c:v>
                </c:pt>
                <c:pt idx="17">
                  <c:v>700</c:v>
                </c:pt>
                <c:pt idx="18">
                  <c:v>700</c:v>
                </c:pt>
                <c:pt idx="19">
                  <c:v>700</c:v>
                </c:pt>
                <c:pt idx="20">
                  <c:v>700</c:v>
                </c:pt>
                <c:pt idx="21">
                  <c:v>700</c:v>
                </c:pt>
                <c:pt idx="22">
                  <c:v>700</c:v>
                </c:pt>
                <c:pt idx="23">
                  <c:v>700</c:v>
                </c:pt>
                <c:pt idx="24">
                  <c:v>700</c:v>
                </c:pt>
                <c:pt idx="25">
                  <c:v>700</c:v>
                </c:pt>
                <c:pt idx="26">
                  <c:v>700</c:v>
                </c:pt>
                <c:pt idx="27">
                  <c:v>700</c:v>
                </c:pt>
                <c:pt idx="28">
                  <c:v>700</c:v>
                </c:pt>
                <c:pt idx="29">
                  <c:v>700</c:v>
                </c:pt>
                <c:pt idx="30">
                  <c:v>700</c:v>
                </c:pt>
                <c:pt idx="31">
                  <c:v>700</c:v>
                </c:pt>
                <c:pt idx="32">
                  <c:v>700</c:v>
                </c:pt>
                <c:pt idx="33">
                  <c:v>700</c:v>
                </c:pt>
                <c:pt idx="34">
                  <c:v>700</c:v>
                </c:pt>
                <c:pt idx="35">
                  <c:v>700</c:v>
                </c:pt>
                <c:pt idx="36">
                  <c:v>700</c:v>
                </c:pt>
                <c:pt idx="37">
                  <c:v>700</c:v>
                </c:pt>
                <c:pt idx="38">
                  <c:v>700</c:v>
                </c:pt>
                <c:pt idx="39">
                  <c:v>700</c:v>
                </c:pt>
                <c:pt idx="40">
                  <c:v>700</c:v>
                </c:pt>
                <c:pt idx="41">
                  <c:v>700</c:v>
                </c:pt>
                <c:pt idx="42">
                  <c:v>700</c:v>
                </c:pt>
                <c:pt idx="43">
                  <c:v>700</c:v>
                </c:pt>
                <c:pt idx="44">
                  <c:v>700</c:v>
                </c:pt>
                <c:pt idx="45">
                  <c:v>700</c:v>
                </c:pt>
                <c:pt idx="46">
                  <c:v>700</c:v>
                </c:pt>
                <c:pt idx="47">
                  <c:v>700</c:v>
                </c:pt>
                <c:pt idx="48">
                  <c:v>700</c:v>
                </c:pt>
                <c:pt idx="49">
                  <c:v>700</c:v>
                </c:pt>
                <c:pt idx="50">
                  <c:v>700</c:v>
                </c:pt>
                <c:pt idx="51">
                  <c:v>700</c:v>
                </c:pt>
                <c:pt idx="52">
                  <c:v>700</c:v>
                </c:pt>
                <c:pt idx="53">
                  <c:v>700</c:v>
                </c:pt>
                <c:pt idx="54">
                  <c:v>700</c:v>
                </c:pt>
                <c:pt idx="55">
                  <c:v>700</c:v>
                </c:pt>
                <c:pt idx="56">
                  <c:v>700</c:v>
                </c:pt>
                <c:pt idx="57">
                  <c:v>700</c:v>
                </c:pt>
                <c:pt idx="58">
                  <c:v>700</c:v>
                </c:pt>
                <c:pt idx="59">
                  <c:v>700</c:v>
                </c:pt>
                <c:pt idx="60">
                  <c:v>700</c:v>
                </c:pt>
                <c:pt idx="61">
                  <c:v>700</c:v>
                </c:pt>
                <c:pt idx="62">
                  <c:v>700</c:v>
                </c:pt>
                <c:pt idx="63">
                  <c:v>700</c:v>
                </c:pt>
                <c:pt idx="64">
                  <c:v>700</c:v>
                </c:pt>
                <c:pt idx="65">
                  <c:v>700</c:v>
                </c:pt>
                <c:pt idx="66">
                  <c:v>700</c:v>
                </c:pt>
                <c:pt idx="67">
                  <c:v>700</c:v>
                </c:pt>
                <c:pt idx="68">
                  <c:v>700</c:v>
                </c:pt>
                <c:pt idx="69">
                  <c:v>700</c:v>
                </c:pt>
                <c:pt idx="70">
                  <c:v>700</c:v>
                </c:pt>
                <c:pt idx="71">
                  <c:v>700</c:v>
                </c:pt>
                <c:pt idx="72">
                  <c:v>700</c:v>
                </c:pt>
                <c:pt idx="73">
                  <c:v>700</c:v>
                </c:pt>
                <c:pt idx="74">
                  <c:v>700</c:v>
                </c:pt>
                <c:pt idx="75">
                  <c:v>700</c:v>
                </c:pt>
                <c:pt idx="76">
                  <c:v>700</c:v>
                </c:pt>
                <c:pt idx="77">
                  <c:v>700</c:v>
                </c:pt>
                <c:pt idx="78">
                  <c:v>700</c:v>
                </c:pt>
                <c:pt idx="79">
                  <c:v>700</c:v>
                </c:pt>
                <c:pt idx="80">
                  <c:v>700</c:v>
                </c:pt>
                <c:pt idx="81">
                  <c:v>700</c:v>
                </c:pt>
                <c:pt idx="82">
                  <c:v>700</c:v>
                </c:pt>
                <c:pt idx="83">
                  <c:v>700</c:v>
                </c:pt>
                <c:pt idx="84">
                  <c:v>700</c:v>
                </c:pt>
                <c:pt idx="85">
                  <c:v>700</c:v>
                </c:pt>
                <c:pt idx="86">
                  <c:v>700</c:v>
                </c:pt>
                <c:pt idx="87">
                  <c:v>700</c:v>
                </c:pt>
                <c:pt idx="88">
                  <c:v>700</c:v>
                </c:pt>
                <c:pt idx="89">
                  <c:v>700</c:v>
                </c:pt>
                <c:pt idx="90">
                  <c:v>700</c:v>
                </c:pt>
                <c:pt idx="91">
                  <c:v>700</c:v>
                </c:pt>
                <c:pt idx="92">
                  <c:v>700</c:v>
                </c:pt>
                <c:pt idx="93">
                  <c:v>700</c:v>
                </c:pt>
                <c:pt idx="94">
                  <c:v>700</c:v>
                </c:pt>
                <c:pt idx="95">
                  <c:v>700</c:v>
                </c:pt>
                <c:pt idx="96">
                  <c:v>700</c:v>
                </c:pt>
                <c:pt idx="97">
                  <c:v>700</c:v>
                </c:pt>
                <c:pt idx="98">
                  <c:v>700</c:v>
                </c:pt>
                <c:pt idx="99">
                  <c:v>700</c:v>
                </c:pt>
                <c:pt idx="100">
                  <c:v>700</c:v>
                </c:pt>
                <c:pt idx="101">
                  <c:v>700</c:v>
                </c:pt>
                <c:pt idx="102">
                  <c:v>700</c:v>
                </c:pt>
                <c:pt idx="103">
                  <c:v>700</c:v>
                </c:pt>
                <c:pt idx="104">
                  <c:v>700</c:v>
                </c:pt>
                <c:pt idx="105">
                  <c:v>700</c:v>
                </c:pt>
                <c:pt idx="106">
                  <c:v>700</c:v>
                </c:pt>
                <c:pt idx="107">
                  <c:v>700</c:v>
                </c:pt>
                <c:pt idx="108">
                  <c:v>700</c:v>
                </c:pt>
                <c:pt idx="109">
                  <c:v>700</c:v>
                </c:pt>
                <c:pt idx="110">
                  <c:v>700</c:v>
                </c:pt>
                <c:pt idx="111">
                  <c:v>700</c:v>
                </c:pt>
                <c:pt idx="112">
                  <c:v>700</c:v>
                </c:pt>
                <c:pt idx="113">
                  <c:v>700</c:v>
                </c:pt>
                <c:pt idx="114">
                  <c:v>700</c:v>
                </c:pt>
                <c:pt idx="115">
                  <c:v>700</c:v>
                </c:pt>
                <c:pt idx="116">
                  <c:v>700</c:v>
                </c:pt>
                <c:pt idx="117">
                  <c:v>700</c:v>
                </c:pt>
                <c:pt idx="118">
                  <c:v>700</c:v>
                </c:pt>
                <c:pt idx="119">
                  <c:v>700</c:v>
                </c:pt>
                <c:pt idx="120">
                  <c:v>700</c:v>
                </c:pt>
                <c:pt idx="121">
                  <c:v>700</c:v>
                </c:pt>
                <c:pt idx="122">
                  <c:v>700</c:v>
                </c:pt>
                <c:pt idx="123">
                  <c:v>700</c:v>
                </c:pt>
                <c:pt idx="124">
                  <c:v>700</c:v>
                </c:pt>
                <c:pt idx="125">
                  <c:v>700</c:v>
                </c:pt>
                <c:pt idx="126">
                  <c:v>700</c:v>
                </c:pt>
                <c:pt idx="127">
                  <c:v>700</c:v>
                </c:pt>
                <c:pt idx="128">
                  <c:v>700</c:v>
                </c:pt>
                <c:pt idx="129">
                  <c:v>700</c:v>
                </c:pt>
                <c:pt idx="130">
                  <c:v>700</c:v>
                </c:pt>
                <c:pt idx="131">
                  <c:v>700</c:v>
                </c:pt>
                <c:pt idx="132">
                  <c:v>700</c:v>
                </c:pt>
                <c:pt idx="133">
                  <c:v>700</c:v>
                </c:pt>
                <c:pt idx="134">
                  <c:v>700</c:v>
                </c:pt>
                <c:pt idx="135">
                  <c:v>700</c:v>
                </c:pt>
                <c:pt idx="136">
                  <c:v>700</c:v>
                </c:pt>
                <c:pt idx="137">
                  <c:v>700</c:v>
                </c:pt>
                <c:pt idx="138">
                  <c:v>700</c:v>
                </c:pt>
                <c:pt idx="139">
                  <c:v>700</c:v>
                </c:pt>
                <c:pt idx="140">
                  <c:v>700</c:v>
                </c:pt>
                <c:pt idx="141">
                  <c:v>700</c:v>
                </c:pt>
                <c:pt idx="142">
                  <c:v>700</c:v>
                </c:pt>
                <c:pt idx="143">
                  <c:v>700</c:v>
                </c:pt>
                <c:pt idx="144">
                  <c:v>700</c:v>
                </c:pt>
                <c:pt idx="145">
                  <c:v>700</c:v>
                </c:pt>
                <c:pt idx="146">
                  <c:v>700</c:v>
                </c:pt>
                <c:pt idx="147">
                  <c:v>700</c:v>
                </c:pt>
                <c:pt idx="148">
                  <c:v>700</c:v>
                </c:pt>
                <c:pt idx="149">
                  <c:v>700</c:v>
                </c:pt>
                <c:pt idx="150">
                  <c:v>700</c:v>
                </c:pt>
                <c:pt idx="151">
                  <c:v>700</c:v>
                </c:pt>
                <c:pt idx="152">
                  <c:v>700</c:v>
                </c:pt>
                <c:pt idx="153">
                  <c:v>700</c:v>
                </c:pt>
                <c:pt idx="154">
                  <c:v>700</c:v>
                </c:pt>
                <c:pt idx="155">
                  <c:v>700</c:v>
                </c:pt>
                <c:pt idx="156">
                  <c:v>700</c:v>
                </c:pt>
                <c:pt idx="157">
                  <c:v>700</c:v>
                </c:pt>
                <c:pt idx="158">
                  <c:v>700</c:v>
                </c:pt>
                <c:pt idx="159">
                  <c:v>700</c:v>
                </c:pt>
                <c:pt idx="160">
                  <c:v>700</c:v>
                </c:pt>
                <c:pt idx="161">
                  <c:v>700</c:v>
                </c:pt>
                <c:pt idx="162">
                  <c:v>700</c:v>
                </c:pt>
                <c:pt idx="163">
                  <c:v>700</c:v>
                </c:pt>
                <c:pt idx="164">
                  <c:v>700</c:v>
                </c:pt>
                <c:pt idx="165">
                  <c:v>700</c:v>
                </c:pt>
                <c:pt idx="166">
                  <c:v>700</c:v>
                </c:pt>
                <c:pt idx="167">
                  <c:v>700</c:v>
                </c:pt>
                <c:pt idx="168">
                  <c:v>700</c:v>
                </c:pt>
                <c:pt idx="169">
                  <c:v>700</c:v>
                </c:pt>
                <c:pt idx="170">
                  <c:v>700</c:v>
                </c:pt>
                <c:pt idx="171">
                  <c:v>700</c:v>
                </c:pt>
                <c:pt idx="172">
                  <c:v>700</c:v>
                </c:pt>
                <c:pt idx="173">
                  <c:v>700</c:v>
                </c:pt>
                <c:pt idx="174">
                  <c:v>700</c:v>
                </c:pt>
                <c:pt idx="175">
                  <c:v>700</c:v>
                </c:pt>
                <c:pt idx="176">
                  <c:v>700</c:v>
                </c:pt>
                <c:pt idx="177">
                  <c:v>700</c:v>
                </c:pt>
                <c:pt idx="178">
                  <c:v>700</c:v>
                </c:pt>
                <c:pt idx="179">
                  <c:v>700</c:v>
                </c:pt>
                <c:pt idx="180">
                  <c:v>700</c:v>
                </c:pt>
                <c:pt idx="181">
                  <c:v>700</c:v>
                </c:pt>
                <c:pt idx="182">
                  <c:v>700</c:v>
                </c:pt>
                <c:pt idx="183">
                  <c:v>700</c:v>
                </c:pt>
                <c:pt idx="184">
                  <c:v>700</c:v>
                </c:pt>
                <c:pt idx="185">
                  <c:v>700</c:v>
                </c:pt>
                <c:pt idx="186">
                  <c:v>700</c:v>
                </c:pt>
                <c:pt idx="187">
                  <c:v>700</c:v>
                </c:pt>
                <c:pt idx="188">
                  <c:v>700</c:v>
                </c:pt>
                <c:pt idx="189">
                  <c:v>700</c:v>
                </c:pt>
                <c:pt idx="190">
                  <c:v>700</c:v>
                </c:pt>
                <c:pt idx="191">
                  <c:v>700</c:v>
                </c:pt>
                <c:pt idx="192">
                  <c:v>700</c:v>
                </c:pt>
                <c:pt idx="193">
                  <c:v>700</c:v>
                </c:pt>
                <c:pt idx="194">
                  <c:v>700</c:v>
                </c:pt>
                <c:pt idx="195">
                  <c:v>700</c:v>
                </c:pt>
                <c:pt idx="196">
                  <c:v>700</c:v>
                </c:pt>
                <c:pt idx="197">
                  <c:v>700</c:v>
                </c:pt>
                <c:pt idx="198">
                  <c:v>700</c:v>
                </c:pt>
                <c:pt idx="199">
                  <c:v>700</c:v>
                </c:pt>
                <c:pt idx="200">
                  <c:v>700</c:v>
                </c:pt>
                <c:pt idx="201">
                  <c:v>700</c:v>
                </c:pt>
                <c:pt idx="202">
                  <c:v>700</c:v>
                </c:pt>
                <c:pt idx="203">
                  <c:v>700</c:v>
                </c:pt>
                <c:pt idx="204">
                  <c:v>700</c:v>
                </c:pt>
                <c:pt idx="205">
                  <c:v>700</c:v>
                </c:pt>
                <c:pt idx="206">
                  <c:v>700</c:v>
                </c:pt>
                <c:pt idx="207">
                  <c:v>700</c:v>
                </c:pt>
                <c:pt idx="208">
                  <c:v>700</c:v>
                </c:pt>
                <c:pt idx="209">
                  <c:v>700</c:v>
                </c:pt>
                <c:pt idx="210">
                  <c:v>700</c:v>
                </c:pt>
                <c:pt idx="211">
                  <c:v>700</c:v>
                </c:pt>
                <c:pt idx="212">
                  <c:v>700</c:v>
                </c:pt>
                <c:pt idx="213">
                  <c:v>700</c:v>
                </c:pt>
                <c:pt idx="214">
                  <c:v>700</c:v>
                </c:pt>
                <c:pt idx="215">
                  <c:v>700</c:v>
                </c:pt>
                <c:pt idx="216">
                  <c:v>700</c:v>
                </c:pt>
                <c:pt idx="217">
                  <c:v>700</c:v>
                </c:pt>
                <c:pt idx="218">
                  <c:v>700</c:v>
                </c:pt>
                <c:pt idx="219">
                  <c:v>700</c:v>
                </c:pt>
                <c:pt idx="220">
                  <c:v>700</c:v>
                </c:pt>
                <c:pt idx="221">
                  <c:v>700</c:v>
                </c:pt>
                <c:pt idx="222">
                  <c:v>700</c:v>
                </c:pt>
                <c:pt idx="223">
                  <c:v>700</c:v>
                </c:pt>
                <c:pt idx="224">
                  <c:v>700</c:v>
                </c:pt>
                <c:pt idx="225">
                  <c:v>700</c:v>
                </c:pt>
                <c:pt idx="226">
                  <c:v>700</c:v>
                </c:pt>
                <c:pt idx="227">
                  <c:v>700</c:v>
                </c:pt>
                <c:pt idx="228">
                  <c:v>700</c:v>
                </c:pt>
                <c:pt idx="229">
                  <c:v>700</c:v>
                </c:pt>
                <c:pt idx="230">
                  <c:v>700</c:v>
                </c:pt>
                <c:pt idx="231">
                  <c:v>700</c:v>
                </c:pt>
                <c:pt idx="232">
                  <c:v>700</c:v>
                </c:pt>
                <c:pt idx="233">
                  <c:v>700</c:v>
                </c:pt>
                <c:pt idx="234">
                  <c:v>700</c:v>
                </c:pt>
                <c:pt idx="235">
                  <c:v>700</c:v>
                </c:pt>
                <c:pt idx="236">
                  <c:v>700</c:v>
                </c:pt>
                <c:pt idx="237">
                  <c:v>700</c:v>
                </c:pt>
                <c:pt idx="238">
                  <c:v>700</c:v>
                </c:pt>
                <c:pt idx="239">
                  <c:v>700</c:v>
                </c:pt>
                <c:pt idx="240">
                  <c:v>700</c:v>
                </c:pt>
                <c:pt idx="241">
                  <c:v>700</c:v>
                </c:pt>
                <c:pt idx="242">
                  <c:v>700</c:v>
                </c:pt>
                <c:pt idx="243">
                  <c:v>700</c:v>
                </c:pt>
                <c:pt idx="244">
                  <c:v>700</c:v>
                </c:pt>
                <c:pt idx="245">
                  <c:v>700</c:v>
                </c:pt>
                <c:pt idx="246">
                  <c:v>700</c:v>
                </c:pt>
                <c:pt idx="247">
                  <c:v>700</c:v>
                </c:pt>
                <c:pt idx="248">
                  <c:v>700</c:v>
                </c:pt>
                <c:pt idx="249">
                  <c:v>700</c:v>
                </c:pt>
                <c:pt idx="250">
                  <c:v>700</c:v>
                </c:pt>
                <c:pt idx="251">
                  <c:v>700</c:v>
                </c:pt>
                <c:pt idx="252">
                  <c:v>700</c:v>
                </c:pt>
                <c:pt idx="253">
                  <c:v>700</c:v>
                </c:pt>
                <c:pt idx="254">
                  <c:v>700</c:v>
                </c:pt>
                <c:pt idx="255">
                  <c:v>700</c:v>
                </c:pt>
                <c:pt idx="256">
                  <c:v>700</c:v>
                </c:pt>
                <c:pt idx="257">
                  <c:v>700</c:v>
                </c:pt>
                <c:pt idx="258">
                  <c:v>700</c:v>
                </c:pt>
                <c:pt idx="259">
                  <c:v>700</c:v>
                </c:pt>
                <c:pt idx="260">
                  <c:v>700</c:v>
                </c:pt>
                <c:pt idx="261">
                  <c:v>700</c:v>
                </c:pt>
                <c:pt idx="262">
                  <c:v>700</c:v>
                </c:pt>
                <c:pt idx="263">
                  <c:v>700</c:v>
                </c:pt>
                <c:pt idx="264">
                  <c:v>700</c:v>
                </c:pt>
                <c:pt idx="265">
                  <c:v>700</c:v>
                </c:pt>
                <c:pt idx="266">
                  <c:v>700</c:v>
                </c:pt>
                <c:pt idx="267">
                  <c:v>700</c:v>
                </c:pt>
                <c:pt idx="268">
                  <c:v>700</c:v>
                </c:pt>
                <c:pt idx="269">
                  <c:v>700</c:v>
                </c:pt>
                <c:pt idx="270">
                  <c:v>700</c:v>
                </c:pt>
                <c:pt idx="271">
                  <c:v>700</c:v>
                </c:pt>
                <c:pt idx="272">
                  <c:v>700</c:v>
                </c:pt>
                <c:pt idx="273">
                  <c:v>700</c:v>
                </c:pt>
                <c:pt idx="274">
                  <c:v>700</c:v>
                </c:pt>
                <c:pt idx="275">
                  <c:v>700</c:v>
                </c:pt>
                <c:pt idx="276">
                  <c:v>700</c:v>
                </c:pt>
                <c:pt idx="277">
                  <c:v>700</c:v>
                </c:pt>
                <c:pt idx="278">
                  <c:v>700</c:v>
                </c:pt>
                <c:pt idx="279">
                  <c:v>700</c:v>
                </c:pt>
                <c:pt idx="280">
                  <c:v>700</c:v>
                </c:pt>
                <c:pt idx="281">
                  <c:v>700</c:v>
                </c:pt>
                <c:pt idx="282">
                  <c:v>700</c:v>
                </c:pt>
                <c:pt idx="283">
                  <c:v>700</c:v>
                </c:pt>
                <c:pt idx="284">
                  <c:v>700</c:v>
                </c:pt>
                <c:pt idx="285">
                  <c:v>700</c:v>
                </c:pt>
                <c:pt idx="286">
                  <c:v>700</c:v>
                </c:pt>
                <c:pt idx="287">
                  <c:v>700</c:v>
                </c:pt>
                <c:pt idx="288">
                  <c:v>700</c:v>
                </c:pt>
                <c:pt idx="289">
                  <c:v>700</c:v>
                </c:pt>
                <c:pt idx="290">
                  <c:v>700</c:v>
                </c:pt>
                <c:pt idx="291">
                  <c:v>700</c:v>
                </c:pt>
                <c:pt idx="292">
                  <c:v>700</c:v>
                </c:pt>
                <c:pt idx="293">
                  <c:v>700</c:v>
                </c:pt>
                <c:pt idx="294">
                  <c:v>700</c:v>
                </c:pt>
                <c:pt idx="295">
                  <c:v>700</c:v>
                </c:pt>
                <c:pt idx="296">
                  <c:v>700</c:v>
                </c:pt>
                <c:pt idx="297">
                  <c:v>700</c:v>
                </c:pt>
                <c:pt idx="298">
                  <c:v>700</c:v>
                </c:pt>
                <c:pt idx="299">
                  <c:v>700</c:v>
                </c:pt>
                <c:pt idx="300">
                  <c:v>700</c:v>
                </c:pt>
                <c:pt idx="301">
                  <c:v>700</c:v>
                </c:pt>
                <c:pt idx="302">
                  <c:v>700</c:v>
                </c:pt>
                <c:pt idx="303">
                  <c:v>700</c:v>
                </c:pt>
                <c:pt idx="304">
                  <c:v>700</c:v>
                </c:pt>
                <c:pt idx="305">
                  <c:v>700</c:v>
                </c:pt>
                <c:pt idx="306">
                  <c:v>700</c:v>
                </c:pt>
                <c:pt idx="307">
                  <c:v>700</c:v>
                </c:pt>
                <c:pt idx="308">
                  <c:v>700</c:v>
                </c:pt>
                <c:pt idx="309">
                  <c:v>700</c:v>
                </c:pt>
                <c:pt idx="310">
                  <c:v>700</c:v>
                </c:pt>
                <c:pt idx="311">
                  <c:v>700</c:v>
                </c:pt>
                <c:pt idx="312">
                  <c:v>700</c:v>
                </c:pt>
                <c:pt idx="313">
                  <c:v>700</c:v>
                </c:pt>
                <c:pt idx="314">
                  <c:v>700</c:v>
                </c:pt>
                <c:pt idx="315">
                  <c:v>700</c:v>
                </c:pt>
                <c:pt idx="316">
                  <c:v>700</c:v>
                </c:pt>
                <c:pt idx="317">
                  <c:v>700</c:v>
                </c:pt>
                <c:pt idx="318">
                  <c:v>700</c:v>
                </c:pt>
                <c:pt idx="319">
                  <c:v>700</c:v>
                </c:pt>
                <c:pt idx="320">
                  <c:v>700</c:v>
                </c:pt>
                <c:pt idx="321">
                  <c:v>700</c:v>
                </c:pt>
                <c:pt idx="322">
                  <c:v>700</c:v>
                </c:pt>
                <c:pt idx="323">
                  <c:v>700</c:v>
                </c:pt>
                <c:pt idx="324">
                  <c:v>700</c:v>
                </c:pt>
                <c:pt idx="325">
                  <c:v>700</c:v>
                </c:pt>
                <c:pt idx="326">
                  <c:v>700</c:v>
                </c:pt>
                <c:pt idx="327">
                  <c:v>700</c:v>
                </c:pt>
                <c:pt idx="328">
                  <c:v>700</c:v>
                </c:pt>
                <c:pt idx="329">
                  <c:v>700</c:v>
                </c:pt>
                <c:pt idx="330">
                  <c:v>700</c:v>
                </c:pt>
                <c:pt idx="331">
                  <c:v>700</c:v>
                </c:pt>
                <c:pt idx="332">
                  <c:v>700</c:v>
                </c:pt>
                <c:pt idx="333">
                  <c:v>700</c:v>
                </c:pt>
                <c:pt idx="334">
                  <c:v>700</c:v>
                </c:pt>
                <c:pt idx="335">
                  <c:v>700</c:v>
                </c:pt>
                <c:pt idx="336">
                  <c:v>700</c:v>
                </c:pt>
                <c:pt idx="337">
                  <c:v>700</c:v>
                </c:pt>
                <c:pt idx="338">
                  <c:v>700</c:v>
                </c:pt>
                <c:pt idx="339">
                  <c:v>700</c:v>
                </c:pt>
                <c:pt idx="340">
                  <c:v>700</c:v>
                </c:pt>
                <c:pt idx="341">
                  <c:v>700</c:v>
                </c:pt>
                <c:pt idx="342">
                  <c:v>700</c:v>
                </c:pt>
                <c:pt idx="343">
                  <c:v>700</c:v>
                </c:pt>
                <c:pt idx="344">
                  <c:v>700</c:v>
                </c:pt>
                <c:pt idx="345">
                  <c:v>700</c:v>
                </c:pt>
                <c:pt idx="346">
                  <c:v>700</c:v>
                </c:pt>
                <c:pt idx="347">
                  <c:v>700</c:v>
                </c:pt>
                <c:pt idx="348">
                  <c:v>700</c:v>
                </c:pt>
                <c:pt idx="349">
                  <c:v>700</c:v>
                </c:pt>
                <c:pt idx="350">
                  <c:v>700</c:v>
                </c:pt>
                <c:pt idx="351">
                  <c:v>700</c:v>
                </c:pt>
                <c:pt idx="352">
                  <c:v>700</c:v>
                </c:pt>
                <c:pt idx="353">
                  <c:v>700</c:v>
                </c:pt>
                <c:pt idx="354">
                  <c:v>700</c:v>
                </c:pt>
                <c:pt idx="355">
                  <c:v>700</c:v>
                </c:pt>
                <c:pt idx="356">
                  <c:v>700</c:v>
                </c:pt>
                <c:pt idx="357">
                  <c:v>700</c:v>
                </c:pt>
                <c:pt idx="358">
                  <c:v>700</c:v>
                </c:pt>
                <c:pt idx="359">
                  <c:v>700</c:v>
                </c:pt>
                <c:pt idx="360">
                  <c:v>700</c:v>
                </c:pt>
                <c:pt idx="361">
                  <c:v>700</c:v>
                </c:pt>
                <c:pt idx="362">
                  <c:v>700</c:v>
                </c:pt>
                <c:pt idx="363">
                  <c:v>700</c:v>
                </c:pt>
                <c:pt idx="364">
                  <c:v>700</c:v>
                </c:pt>
                <c:pt idx="365">
                  <c:v>700</c:v>
                </c:pt>
                <c:pt idx="366">
                  <c:v>700</c:v>
                </c:pt>
                <c:pt idx="367">
                  <c:v>700</c:v>
                </c:pt>
                <c:pt idx="368">
                  <c:v>700</c:v>
                </c:pt>
                <c:pt idx="369">
                  <c:v>700</c:v>
                </c:pt>
                <c:pt idx="370">
                  <c:v>700</c:v>
                </c:pt>
                <c:pt idx="371">
                  <c:v>700</c:v>
                </c:pt>
                <c:pt idx="372">
                  <c:v>700</c:v>
                </c:pt>
                <c:pt idx="373">
                  <c:v>700</c:v>
                </c:pt>
                <c:pt idx="374">
                  <c:v>700</c:v>
                </c:pt>
                <c:pt idx="375">
                  <c:v>700</c:v>
                </c:pt>
                <c:pt idx="376">
                  <c:v>700</c:v>
                </c:pt>
                <c:pt idx="377">
                  <c:v>700</c:v>
                </c:pt>
                <c:pt idx="378">
                  <c:v>700</c:v>
                </c:pt>
                <c:pt idx="379">
                  <c:v>700</c:v>
                </c:pt>
                <c:pt idx="380">
                  <c:v>700</c:v>
                </c:pt>
                <c:pt idx="381">
                  <c:v>700</c:v>
                </c:pt>
                <c:pt idx="382">
                  <c:v>700</c:v>
                </c:pt>
                <c:pt idx="383">
                  <c:v>700</c:v>
                </c:pt>
                <c:pt idx="384">
                  <c:v>700</c:v>
                </c:pt>
                <c:pt idx="385">
                  <c:v>700</c:v>
                </c:pt>
                <c:pt idx="386">
                  <c:v>700</c:v>
                </c:pt>
                <c:pt idx="387">
                  <c:v>700</c:v>
                </c:pt>
                <c:pt idx="388">
                  <c:v>700</c:v>
                </c:pt>
                <c:pt idx="389">
                  <c:v>700</c:v>
                </c:pt>
                <c:pt idx="390">
                  <c:v>700</c:v>
                </c:pt>
                <c:pt idx="391">
                  <c:v>700</c:v>
                </c:pt>
                <c:pt idx="392">
                  <c:v>700</c:v>
                </c:pt>
                <c:pt idx="393">
                  <c:v>700</c:v>
                </c:pt>
                <c:pt idx="394">
                  <c:v>700</c:v>
                </c:pt>
                <c:pt idx="395">
                  <c:v>700</c:v>
                </c:pt>
                <c:pt idx="396">
                  <c:v>700</c:v>
                </c:pt>
                <c:pt idx="397">
                  <c:v>700</c:v>
                </c:pt>
                <c:pt idx="398">
                  <c:v>700</c:v>
                </c:pt>
                <c:pt idx="399">
                  <c:v>700</c:v>
                </c:pt>
                <c:pt idx="400">
                  <c:v>700</c:v>
                </c:pt>
                <c:pt idx="401">
                  <c:v>700</c:v>
                </c:pt>
                <c:pt idx="402">
                  <c:v>700</c:v>
                </c:pt>
                <c:pt idx="403">
                  <c:v>700</c:v>
                </c:pt>
                <c:pt idx="404">
                  <c:v>700</c:v>
                </c:pt>
                <c:pt idx="405">
                  <c:v>700</c:v>
                </c:pt>
                <c:pt idx="406">
                  <c:v>700</c:v>
                </c:pt>
                <c:pt idx="407">
                  <c:v>700</c:v>
                </c:pt>
                <c:pt idx="408">
                  <c:v>700</c:v>
                </c:pt>
                <c:pt idx="409">
                  <c:v>700</c:v>
                </c:pt>
                <c:pt idx="410">
                  <c:v>700</c:v>
                </c:pt>
                <c:pt idx="411">
                  <c:v>700</c:v>
                </c:pt>
                <c:pt idx="412">
                  <c:v>700</c:v>
                </c:pt>
                <c:pt idx="413">
                  <c:v>700</c:v>
                </c:pt>
                <c:pt idx="414">
                  <c:v>700</c:v>
                </c:pt>
                <c:pt idx="415">
                  <c:v>700</c:v>
                </c:pt>
                <c:pt idx="416">
                  <c:v>700</c:v>
                </c:pt>
                <c:pt idx="417">
                  <c:v>700</c:v>
                </c:pt>
                <c:pt idx="418">
                  <c:v>700</c:v>
                </c:pt>
                <c:pt idx="419">
                  <c:v>700</c:v>
                </c:pt>
                <c:pt idx="420">
                  <c:v>700</c:v>
                </c:pt>
                <c:pt idx="421">
                  <c:v>700</c:v>
                </c:pt>
                <c:pt idx="422">
                  <c:v>700</c:v>
                </c:pt>
                <c:pt idx="423">
                  <c:v>700</c:v>
                </c:pt>
                <c:pt idx="424">
                  <c:v>700</c:v>
                </c:pt>
                <c:pt idx="425">
                  <c:v>700</c:v>
                </c:pt>
                <c:pt idx="426">
                  <c:v>700</c:v>
                </c:pt>
                <c:pt idx="427">
                  <c:v>700</c:v>
                </c:pt>
                <c:pt idx="428">
                  <c:v>700</c:v>
                </c:pt>
                <c:pt idx="429">
                  <c:v>700</c:v>
                </c:pt>
                <c:pt idx="430">
                  <c:v>700</c:v>
                </c:pt>
                <c:pt idx="431">
                  <c:v>700</c:v>
                </c:pt>
                <c:pt idx="432">
                  <c:v>700</c:v>
                </c:pt>
                <c:pt idx="433">
                  <c:v>700</c:v>
                </c:pt>
                <c:pt idx="434">
                  <c:v>700</c:v>
                </c:pt>
                <c:pt idx="435">
                  <c:v>700</c:v>
                </c:pt>
                <c:pt idx="436">
                  <c:v>700</c:v>
                </c:pt>
                <c:pt idx="437">
                  <c:v>700</c:v>
                </c:pt>
                <c:pt idx="438">
                  <c:v>700</c:v>
                </c:pt>
                <c:pt idx="439">
                  <c:v>700</c:v>
                </c:pt>
                <c:pt idx="440">
                  <c:v>700</c:v>
                </c:pt>
                <c:pt idx="441">
                  <c:v>700</c:v>
                </c:pt>
                <c:pt idx="442">
                  <c:v>700</c:v>
                </c:pt>
                <c:pt idx="443">
                  <c:v>700</c:v>
                </c:pt>
                <c:pt idx="444">
                  <c:v>700</c:v>
                </c:pt>
                <c:pt idx="445">
                  <c:v>700</c:v>
                </c:pt>
                <c:pt idx="446">
                  <c:v>700</c:v>
                </c:pt>
                <c:pt idx="447">
                  <c:v>700</c:v>
                </c:pt>
                <c:pt idx="448">
                  <c:v>700</c:v>
                </c:pt>
                <c:pt idx="449">
                  <c:v>700</c:v>
                </c:pt>
                <c:pt idx="450">
                  <c:v>700</c:v>
                </c:pt>
                <c:pt idx="451">
                  <c:v>700</c:v>
                </c:pt>
                <c:pt idx="452">
                  <c:v>700</c:v>
                </c:pt>
                <c:pt idx="453">
                  <c:v>700</c:v>
                </c:pt>
                <c:pt idx="454">
                  <c:v>700</c:v>
                </c:pt>
                <c:pt idx="455">
                  <c:v>700</c:v>
                </c:pt>
                <c:pt idx="456">
                  <c:v>700</c:v>
                </c:pt>
                <c:pt idx="457">
                  <c:v>700</c:v>
                </c:pt>
                <c:pt idx="458">
                  <c:v>700</c:v>
                </c:pt>
                <c:pt idx="459">
                  <c:v>700</c:v>
                </c:pt>
                <c:pt idx="460">
                  <c:v>700</c:v>
                </c:pt>
                <c:pt idx="461">
                  <c:v>700</c:v>
                </c:pt>
                <c:pt idx="462">
                  <c:v>700</c:v>
                </c:pt>
                <c:pt idx="463">
                  <c:v>700</c:v>
                </c:pt>
                <c:pt idx="464">
                  <c:v>700</c:v>
                </c:pt>
                <c:pt idx="465">
                  <c:v>700</c:v>
                </c:pt>
                <c:pt idx="466">
                  <c:v>700</c:v>
                </c:pt>
                <c:pt idx="467">
                  <c:v>700</c:v>
                </c:pt>
                <c:pt idx="468">
                  <c:v>700</c:v>
                </c:pt>
                <c:pt idx="469">
                  <c:v>700</c:v>
                </c:pt>
                <c:pt idx="470">
                  <c:v>700</c:v>
                </c:pt>
                <c:pt idx="471">
                  <c:v>700</c:v>
                </c:pt>
                <c:pt idx="472">
                  <c:v>700</c:v>
                </c:pt>
                <c:pt idx="473">
                  <c:v>700</c:v>
                </c:pt>
                <c:pt idx="474">
                  <c:v>700</c:v>
                </c:pt>
                <c:pt idx="475">
                  <c:v>700</c:v>
                </c:pt>
                <c:pt idx="476">
                  <c:v>700</c:v>
                </c:pt>
                <c:pt idx="477">
                  <c:v>700</c:v>
                </c:pt>
                <c:pt idx="478">
                  <c:v>700</c:v>
                </c:pt>
                <c:pt idx="479">
                  <c:v>700</c:v>
                </c:pt>
                <c:pt idx="480">
                  <c:v>700</c:v>
                </c:pt>
                <c:pt idx="481">
                  <c:v>700</c:v>
                </c:pt>
                <c:pt idx="482">
                  <c:v>700</c:v>
                </c:pt>
                <c:pt idx="483">
                  <c:v>700</c:v>
                </c:pt>
                <c:pt idx="484">
                  <c:v>700</c:v>
                </c:pt>
                <c:pt idx="485">
                  <c:v>700</c:v>
                </c:pt>
                <c:pt idx="486">
                  <c:v>700</c:v>
                </c:pt>
                <c:pt idx="487">
                  <c:v>700</c:v>
                </c:pt>
                <c:pt idx="488">
                  <c:v>700</c:v>
                </c:pt>
                <c:pt idx="489">
                  <c:v>700</c:v>
                </c:pt>
                <c:pt idx="490">
                  <c:v>700</c:v>
                </c:pt>
                <c:pt idx="491">
                  <c:v>700</c:v>
                </c:pt>
                <c:pt idx="492">
                  <c:v>700</c:v>
                </c:pt>
                <c:pt idx="493">
                  <c:v>700</c:v>
                </c:pt>
                <c:pt idx="494">
                  <c:v>700</c:v>
                </c:pt>
                <c:pt idx="495">
                  <c:v>700</c:v>
                </c:pt>
                <c:pt idx="496">
                  <c:v>700</c:v>
                </c:pt>
                <c:pt idx="497">
                  <c:v>700</c:v>
                </c:pt>
                <c:pt idx="498">
                  <c:v>700</c:v>
                </c:pt>
                <c:pt idx="499">
                  <c:v>700</c:v>
                </c:pt>
                <c:pt idx="500">
                  <c:v>700</c:v>
                </c:pt>
                <c:pt idx="501">
                  <c:v>700</c:v>
                </c:pt>
                <c:pt idx="502">
                  <c:v>700</c:v>
                </c:pt>
                <c:pt idx="503">
                  <c:v>700</c:v>
                </c:pt>
                <c:pt idx="504">
                  <c:v>700</c:v>
                </c:pt>
                <c:pt idx="505">
                  <c:v>700</c:v>
                </c:pt>
                <c:pt idx="506">
                  <c:v>700</c:v>
                </c:pt>
                <c:pt idx="507">
                  <c:v>700</c:v>
                </c:pt>
                <c:pt idx="508">
                  <c:v>700</c:v>
                </c:pt>
                <c:pt idx="509">
                  <c:v>700</c:v>
                </c:pt>
                <c:pt idx="510">
                  <c:v>700</c:v>
                </c:pt>
                <c:pt idx="511">
                  <c:v>700</c:v>
                </c:pt>
                <c:pt idx="512">
                  <c:v>700</c:v>
                </c:pt>
                <c:pt idx="513">
                  <c:v>700</c:v>
                </c:pt>
                <c:pt idx="514">
                  <c:v>700</c:v>
                </c:pt>
                <c:pt idx="515">
                  <c:v>700</c:v>
                </c:pt>
                <c:pt idx="516">
                  <c:v>700</c:v>
                </c:pt>
                <c:pt idx="517">
                  <c:v>700</c:v>
                </c:pt>
                <c:pt idx="518">
                  <c:v>700</c:v>
                </c:pt>
                <c:pt idx="519">
                  <c:v>700</c:v>
                </c:pt>
                <c:pt idx="520">
                  <c:v>700</c:v>
                </c:pt>
                <c:pt idx="521">
                  <c:v>700</c:v>
                </c:pt>
                <c:pt idx="522">
                  <c:v>700</c:v>
                </c:pt>
                <c:pt idx="523">
                  <c:v>700</c:v>
                </c:pt>
                <c:pt idx="524">
                  <c:v>700</c:v>
                </c:pt>
                <c:pt idx="525">
                  <c:v>700</c:v>
                </c:pt>
                <c:pt idx="526">
                  <c:v>700</c:v>
                </c:pt>
                <c:pt idx="527">
                  <c:v>700</c:v>
                </c:pt>
                <c:pt idx="528">
                  <c:v>700</c:v>
                </c:pt>
                <c:pt idx="529">
                  <c:v>700</c:v>
                </c:pt>
                <c:pt idx="530">
                  <c:v>700</c:v>
                </c:pt>
                <c:pt idx="531">
                  <c:v>700</c:v>
                </c:pt>
                <c:pt idx="532">
                  <c:v>700</c:v>
                </c:pt>
                <c:pt idx="533">
                  <c:v>700</c:v>
                </c:pt>
                <c:pt idx="534">
                  <c:v>700</c:v>
                </c:pt>
                <c:pt idx="535">
                  <c:v>700</c:v>
                </c:pt>
                <c:pt idx="536">
                  <c:v>700</c:v>
                </c:pt>
                <c:pt idx="537">
                  <c:v>700</c:v>
                </c:pt>
                <c:pt idx="538">
                  <c:v>700</c:v>
                </c:pt>
                <c:pt idx="539">
                  <c:v>700</c:v>
                </c:pt>
                <c:pt idx="540">
                  <c:v>700</c:v>
                </c:pt>
                <c:pt idx="541">
                  <c:v>700</c:v>
                </c:pt>
                <c:pt idx="542">
                  <c:v>700</c:v>
                </c:pt>
                <c:pt idx="543">
                  <c:v>700</c:v>
                </c:pt>
                <c:pt idx="544">
                  <c:v>700</c:v>
                </c:pt>
                <c:pt idx="545">
                  <c:v>700</c:v>
                </c:pt>
                <c:pt idx="546">
                  <c:v>700</c:v>
                </c:pt>
                <c:pt idx="547">
                  <c:v>700</c:v>
                </c:pt>
                <c:pt idx="548">
                  <c:v>700</c:v>
                </c:pt>
                <c:pt idx="549">
                  <c:v>700</c:v>
                </c:pt>
                <c:pt idx="550">
                  <c:v>700</c:v>
                </c:pt>
                <c:pt idx="551">
                  <c:v>700</c:v>
                </c:pt>
                <c:pt idx="552">
                  <c:v>700</c:v>
                </c:pt>
                <c:pt idx="553">
                  <c:v>700</c:v>
                </c:pt>
                <c:pt idx="554">
                  <c:v>700</c:v>
                </c:pt>
                <c:pt idx="555">
                  <c:v>700</c:v>
                </c:pt>
                <c:pt idx="556">
                  <c:v>700</c:v>
                </c:pt>
                <c:pt idx="557">
                  <c:v>700</c:v>
                </c:pt>
                <c:pt idx="558">
                  <c:v>700</c:v>
                </c:pt>
                <c:pt idx="559">
                  <c:v>700</c:v>
                </c:pt>
                <c:pt idx="560">
                  <c:v>700</c:v>
                </c:pt>
                <c:pt idx="561">
                  <c:v>700</c:v>
                </c:pt>
                <c:pt idx="562">
                  <c:v>700</c:v>
                </c:pt>
                <c:pt idx="563">
                  <c:v>700</c:v>
                </c:pt>
                <c:pt idx="564">
                  <c:v>700</c:v>
                </c:pt>
                <c:pt idx="565">
                  <c:v>700</c:v>
                </c:pt>
                <c:pt idx="566">
                  <c:v>700</c:v>
                </c:pt>
                <c:pt idx="567">
                  <c:v>700</c:v>
                </c:pt>
                <c:pt idx="568">
                  <c:v>700</c:v>
                </c:pt>
                <c:pt idx="569">
                  <c:v>700</c:v>
                </c:pt>
                <c:pt idx="570">
                  <c:v>700</c:v>
                </c:pt>
                <c:pt idx="571">
                  <c:v>700</c:v>
                </c:pt>
                <c:pt idx="572">
                  <c:v>700</c:v>
                </c:pt>
                <c:pt idx="573">
                  <c:v>700</c:v>
                </c:pt>
                <c:pt idx="574">
                  <c:v>700</c:v>
                </c:pt>
                <c:pt idx="575">
                  <c:v>700</c:v>
                </c:pt>
                <c:pt idx="576">
                  <c:v>700</c:v>
                </c:pt>
                <c:pt idx="577">
                  <c:v>700</c:v>
                </c:pt>
                <c:pt idx="578">
                  <c:v>700</c:v>
                </c:pt>
                <c:pt idx="579">
                  <c:v>700</c:v>
                </c:pt>
                <c:pt idx="580">
                  <c:v>700</c:v>
                </c:pt>
                <c:pt idx="581">
                  <c:v>700</c:v>
                </c:pt>
                <c:pt idx="582">
                  <c:v>700</c:v>
                </c:pt>
                <c:pt idx="583">
                  <c:v>700</c:v>
                </c:pt>
                <c:pt idx="584">
                  <c:v>700</c:v>
                </c:pt>
                <c:pt idx="585">
                  <c:v>700</c:v>
                </c:pt>
                <c:pt idx="586">
                  <c:v>700</c:v>
                </c:pt>
                <c:pt idx="587">
                  <c:v>700</c:v>
                </c:pt>
                <c:pt idx="588">
                  <c:v>700</c:v>
                </c:pt>
                <c:pt idx="589">
                  <c:v>700</c:v>
                </c:pt>
                <c:pt idx="590">
                  <c:v>700</c:v>
                </c:pt>
                <c:pt idx="591">
                  <c:v>700</c:v>
                </c:pt>
                <c:pt idx="592">
                  <c:v>700</c:v>
                </c:pt>
                <c:pt idx="593">
                  <c:v>700</c:v>
                </c:pt>
                <c:pt idx="594">
                  <c:v>700</c:v>
                </c:pt>
                <c:pt idx="595">
                  <c:v>700</c:v>
                </c:pt>
                <c:pt idx="596">
                  <c:v>700</c:v>
                </c:pt>
                <c:pt idx="597">
                  <c:v>700</c:v>
                </c:pt>
                <c:pt idx="598">
                  <c:v>700</c:v>
                </c:pt>
                <c:pt idx="599">
                  <c:v>700</c:v>
                </c:pt>
                <c:pt idx="600">
                  <c:v>700</c:v>
                </c:pt>
                <c:pt idx="601">
                  <c:v>700</c:v>
                </c:pt>
                <c:pt idx="602">
                  <c:v>700</c:v>
                </c:pt>
                <c:pt idx="603">
                  <c:v>700</c:v>
                </c:pt>
                <c:pt idx="604">
                  <c:v>700</c:v>
                </c:pt>
                <c:pt idx="605">
                  <c:v>700</c:v>
                </c:pt>
                <c:pt idx="606">
                  <c:v>700</c:v>
                </c:pt>
                <c:pt idx="607">
                  <c:v>700</c:v>
                </c:pt>
                <c:pt idx="608">
                  <c:v>700</c:v>
                </c:pt>
                <c:pt idx="609">
                  <c:v>700</c:v>
                </c:pt>
                <c:pt idx="610">
                  <c:v>700</c:v>
                </c:pt>
                <c:pt idx="611">
                  <c:v>700</c:v>
                </c:pt>
                <c:pt idx="612">
                  <c:v>700</c:v>
                </c:pt>
                <c:pt idx="613">
                  <c:v>700</c:v>
                </c:pt>
                <c:pt idx="614">
                  <c:v>700</c:v>
                </c:pt>
                <c:pt idx="615">
                  <c:v>700</c:v>
                </c:pt>
                <c:pt idx="616">
                  <c:v>700</c:v>
                </c:pt>
                <c:pt idx="617">
                  <c:v>700</c:v>
                </c:pt>
                <c:pt idx="618">
                  <c:v>700</c:v>
                </c:pt>
                <c:pt idx="619">
                  <c:v>700</c:v>
                </c:pt>
                <c:pt idx="620">
                  <c:v>700</c:v>
                </c:pt>
                <c:pt idx="621">
                  <c:v>700</c:v>
                </c:pt>
                <c:pt idx="622">
                  <c:v>700</c:v>
                </c:pt>
                <c:pt idx="623">
                  <c:v>700</c:v>
                </c:pt>
                <c:pt idx="624">
                  <c:v>700</c:v>
                </c:pt>
                <c:pt idx="625">
                  <c:v>700</c:v>
                </c:pt>
                <c:pt idx="626">
                  <c:v>700</c:v>
                </c:pt>
                <c:pt idx="627">
                  <c:v>700</c:v>
                </c:pt>
                <c:pt idx="628">
                  <c:v>700</c:v>
                </c:pt>
                <c:pt idx="629">
                  <c:v>700</c:v>
                </c:pt>
                <c:pt idx="630">
                  <c:v>700</c:v>
                </c:pt>
                <c:pt idx="631">
                  <c:v>700</c:v>
                </c:pt>
                <c:pt idx="632">
                  <c:v>700</c:v>
                </c:pt>
                <c:pt idx="633">
                  <c:v>700</c:v>
                </c:pt>
                <c:pt idx="634">
                  <c:v>700</c:v>
                </c:pt>
                <c:pt idx="635">
                  <c:v>700</c:v>
                </c:pt>
                <c:pt idx="636">
                  <c:v>700</c:v>
                </c:pt>
                <c:pt idx="637">
                  <c:v>700</c:v>
                </c:pt>
                <c:pt idx="638">
                  <c:v>700</c:v>
                </c:pt>
                <c:pt idx="639">
                  <c:v>700</c:v>
                </c:pt>
                <c:pt idx="640">
                  <c:v>700</c:v>
                </c:pt>
                <c:pt idx="641">
                  <c:v>700</c:v>
                </c:pt>
                <c:pt idx="642">
                  <c:v>700</c:v>
                </c:pt>
                <c:pt idx="643">
                  <c:v>700</c:v>
                </c:pt>
                <c:pt idx="644">
                  <c:v>700</c:v>
                </c:pt>
                <c:pt idx="645">
                  <c:v>700</c:v>
                </c:pt>
                <c:pt idx="646">
                  <c:v>700</c:v>
                </c:pt>
                <c:pt idx="647">
                  <c:v>700</c:v>
                </c:pt>
                <c:pt idx="648">
                  <c:v>700</c:v>
                </c:pt>
                <c:pt idx="649">
                  <c:v>700</c:v>
                </c:pt>
                <c:pt idx="650">
                  <c:v>700</c:v>
                </c:pt>
                <c:pt idx="651">
                  <c:v>700</c:v>
                </c:pt>
                <c:pt idx="652">
                  <c:v>700</c:v>
                </c:pt>
                <c:pt idx="653">
                  <c:v>700</c:v>
                </c:pt>
                <c:pt idx="654">
                  <c:v>700</c:v>
                </c:pt>
                <c:pt idx="655">
                  <c:v>700</c:v>
                </c:pt>
                <c:pt idx="656">
                  <c:v>700</c:v>
                </c:pt>
                <c:pt idx="657">
                  <c:v>700</c:v>
                </c:pt>
                <c:pt idx="658">
                  <c:v>700</c:v>
                </c:pt>
                <c:pt idx="659">
                  <c:v>700</c:v>
                </c:pt>
                <c:pt idx="660">
                  <c:v>700</c:v>
                </c:pt>
                <c:pt idx="661">
                  <c:v>700</c:v>
                </c:pt>
                <c:pt idx="662">
                  <c:v>700</c:v>
                </c:pt>
                <c:pt idx="663">
                  <c:v>700</c:v>
                </c:pt>
                <c:pt idx="664">
                  <c:v>700</c:v>
                </c:pt>
                <c:pt idx="665">
                  <c:v>700</c:v>
                </c:pt>
                <c:pt idx="666">
                  <c:v>700</c:v>
                </c:pt>
                <c:pt idx="667">
                  <c:v>700</c:v>
                </c:pt>
                <c:pt idx="668">
                  <c:v>700</c:v>
                </c:pt>
                <c:pt idx="669">
                  <c:v>700</c:v>
                </c:pt>
                <c:pt idx="670">
                  <c:v>700</c:v>
                </c:pt>
                <c:pt idx="671">
                  <c:v>700</c:v>
                </c:pt>
                <c:pt idx="672">
                  <c:v>700</c:v>
                </c:pt>
                <c:pt idx="673">
                  <c:v>700</c:v>
                </c:pt>
                <c:pt idx="674">
                  <c:v>700</c:v>
                </c:pt>
                <c:pt idx="675">
                  <c:v>700</c:v>
                </c:pt>
                <c:pt idx="676">
                  <c:v>700</c:v>
                </c:pt>
                <c:pt idx="677">
                  <c:v>700</c:v>
                </c:pt>
                <c:pt idx="678">
                  <c:v>700</c:v>
                </c:pt>
                <c:pt idx="679">
                  <c:v>700</c:v>
                </c:pt>
                <c:pt idx="680">
                  <c:v>700</c:v>
                </c:pt>
                <c:pt idx="681">
                  <c:v>700</c:v>
                </c:pt>
                <c:pt idx="682">
                  <c:v>700</c:v>
                </c:pt>
                <c:pt idx="683">
                  <c:v>700</c:v>
                </c:pt>
                <c:pt idx="684">
                  <c:v>700</c:v>
                </c:pt>
                <c:pt idx="685">
                  <c:v>700</c:v>
                </c:pt>
                <c:pt idx="686">
                  <c:v>700</c:v>
                </c:pt>
                <c:pt idx="687">
                  <c:v>700</c:v>
                </c:pt>
                <c:pt idx="688">
                  <c:v>700</c:v>
                </c:pt>
                <c:pt idx="689">
                  <c:v>700</c:v>
                </c:pt>
                <c:pt idx="690">
                  <c:v>700</c:v>
                </c:pt>
                <c:pt idx="691">
                  <c:v>700</c:v>
                </c:pt>
                <c:pt idx="692">
                  <c:v>700</c:v>
                </c:pt>
                <c:pt idx="693">
                  <c:v>700</c:v>
                </c:pt>
                <c:pt idx="694">
                  <c:v>700</c:v>
                </c:pt>
                <c:pt idx="695">
                  <c:v>700</c:v>
                </c:pt>
                <c:pt idx="696">
                  <c:v>700</c:v>
                </c:pt>
                <c:pt idx="697">
                  <c:v>700</c:v>
                </c:pt>
                <c:pt idx="698">
                  <c:v>700</c:v>
                </c:pt>
                <c:pt idx="699">
                  <c:v>700</c:v>
                </c:pt>
                <c:pt idx="700">
                  <c:v>700</c:v>
                </c:pt>
                <c:pt idx="701">
                  <c:v>700</c:v>
                </c:pt>
                <c:pt idx="702">
                  <c:v>700</c:v>
                </c:pt>
                <c:pt idx="703">
                  <c:v>700</c:v>
                </c:pt>
                <c:pt idx="704">
                  <c:v>700</c:v>
                </c:pt>
                <c:pt idx="705">
                  <c:v>700</c:v>
                </c:pt>
                <c:pt idx="706">
                  <c:v>700</c:v>
                </c:pt>
                <c:pt idx="707">
                  <c:v>700</c:v>
                </c:pt>
                <c:pt idx="708">
                  <c:v>700</c:v>
                </c:pt>
                <c:pt idx="709">
                  <c:v>700</c:v>
                </c:pt>
                <c:pt idx="710">
                  <c:v>700</c:v>
                </c:pt>
                <c:pt idx="711">
                  <c:v>700</c:v>
                </c:pt>
                <c:pt idx="712">
                  <c:v>700</c:v>
                </c:pt>
                <c:pt idx="713">
                  <c:v>700</c:v>
                </c:pt>
                <c:pt idx="714">
                  <c:v>700</c:v>
                </c:pt>
                <c:pt idx="715">
                  <c:v>700</c:v>
                </c:pt>
                <c:pt idx="716">
                  <c:v>700</c:v>
                </c:pt>
                <c:pt idx="717">
                  <c:v>700</c:v>
                </c:pt>
                <c:pt idx="718">
                  <c:v>700</c:v>
                </c:pt>
                <c:pt idx="719">
                  <c:v>700</c:v>
                </c:pt>
                <c:pt idx="720">
                  <c:v>700</c:v>
                </c:pt>
                <c:pt idx="721">
                  <c:v>700</c:v>
                </c:pt>
                <c:pt idx="722">
                  <c:v>700</c:v>
                </c:pt>
                <c:pt idx="723">
                  <c:v>700</c:v>
                </c:pt>
                <c:pt idx="724">
                  <c:v>700</c:v>
                </c:pt>
                <c:pt idx="725">
                  <c:v>700</c:v>
                </c:pt>
                <c:pt idx="726">
                  <c:v>700</c:v>
                </c:pt>
                <c:pt idx="727">
                  <c:v>700</c:v>
                </c:pt>
                <c:pt idx="728">
                  <c:v>700</c:v>
                </c:pt>
                <c:pt idx="729">
                  <c:v>700</c:v>
                </c:pt>
                <c:pt idx="730">
                  <c:v>700</c:v>
                </c:pt>
                <c:pt idx="731">
                  <c:v>700</c:v>
                </c:pt>
                <c:pt idx="732">
                  <c:v>700</c:v>
                </c:pt>
                <c:pt idx="733">
                  <c:v>700</c:v>
                </c:pt>
                <c:pt idx="734">
                  <c:v>700</c:v>
                </c:pt>
                <c:pt idx="735">
                  <c:v>700</c:v>
                </c:pt>
                <c:pt idx="736">
                  <c:v>700</c:v>
                </c:pt>
                <c:pt idx="737">
                  <c:v>700</c:v>
                </c:pt>
                <c:pt idx="738">
                  <c:v>700</c:v>
                </c:pt>
                <c:pt idx="739">
                  <c:v>700</c:v>
                </c:pt>
                <c:pt idx="740">
                  <c:v>700</c:v>
                </c:pt>
                <c:pt idx="741">
                  <c:v>700</c:v>
                </c:pt>
                <c:pt idx="742">
                  <c:v>700</c:v>
                </c:pt>
                <c:pt idx="743">
                  <c:v>700</c:v>
                </c:pt>
                <c:pt idx="744">
                  <c:v>700</c:v>
                </c:pt>
                <c:pt idx="745">
                  <c:v>700</c:v>
                </c:pt>
                <c:pt idx="746">
                  <c:v>700</c:v>
                </c:pt>
                <c:pt idx="747">
                  <c:v>700</c:v>
                </c:pt>
                <c:pt idx="748">
                  <c:v>700</c:v>
                </c:pt>
                <c:pt idx="749">
                  <c:v>700</c:v>
                </c:pt>
                <c:pt idx="750">
                  <c:v>700</c:v>
                </c:pt>
                <c:pt idx="751">
                  <c:v>700</c:v>
                </c:pt>
                <c:pt idx="752">
                  <c:v>700</c:v>
                </c:pt>
                <c:pt idx="753">
                  <c:v>700</c:v>
                </c:pt>
                <c:pt idx="754">
                  <c:v>700</c:v>
                </c:pt>
                <c:pt idx="755">
                  <c:v>700</c:v>
                </c:pt>
                <c:pt idx="756">
                  <c:v>700</c:v>
                </c:pt>
                <c:pt idx="757">
                  <c:v>700</c:v>
                </c:pt>
                <c:pt idx="758">
                  <c:v>700</c:v>
                </c:pt>
                <c:pt idx="759">
                  <c:v>700</c:v>
                </c:pt>
                <c:pt idx="760">
                  <c:v>700</c:v>
                </c:pt>
                <c:pt idx="761">
                  <c:v>700</c:v>
                </c:pt>
                <c:pt idx="762">
                  <c:v>700</c:v>
                </c:pt>
                <c:pt idx="763">
                  <c:v>700</c:v>
                </c:pt>
                <c:pt idx="764">
                  <c:v>700</c:v>
                </c:pt>
                <c:pt idx="765">
                  <c:v>700</c:v>
                </c:pt>
                <c:pt idx="766">
                  <c:v>700</c:v>
                </c:pt>
                <c:pt idx="767">
                  <c:v>700</c:v>
                </c:pt>
                <c:pt idx="768">
                  <c:v>700</c:v>
                </c:pt>
                <c:pt idx="769">
                  <c:v>700</c:v>
                </c:pt>
                <c:pt idx="770">
                  <c:v>700</c:v>
                </c:pt>
                <c:pt idx="771">
                  <c:v>700</c:v>
                </c:pt>
                <c:pt idx="772">
                  <c:v>700</c:v>
                </c:pt>
                <c:pt idx="773">
                  <c:v>700</c:v>
                </c:pt>
                <c:pt idx="774">
                  <c:v>700</c:v>
                </c:pt>
                <c:pt idx="775">
                  <c:v>700</c:v>
                </c:pt>
                <c:pt idx="776">
                  <c:v>700</c:v>
                </c:pt>
                <c:pt idx="777">
                  <c:v>700</c:v>
                </c:pt>
                <c:pt idx="778">
                  <c:v>700</c:v>
                </c:pt>
                <c:pt idx="779">
                  <c:v>700</c:v>
                </c:pt>
                <c:pt idx="780">
                  <c:v>700</c:v>
                </c:pt>
                <c:pt idx="781">
                  <c:v>700</c:v>
                </c:pt>
                <c:pt idx="782">
                  <c:v>700</c:v>
                </c:pt>
                <c:pt idx="783">
                  <c:v>700</c:v>
                </c:pt>
                <c:pt idx="784">
                  <c:v>700</c:v>
                </c:pt>
                <c:pt idx="785">
                  <c:v>700</c:v>
                </c:pt>
                <c:pt idx="786">
                  <c:v>700</c:v>
                </c:pt>
                <c:pt idx="787">
                  <c:v>700</c:v>
                </c:pt>
                <c:pt idx="788">
                  <c:v>700</c:v>
                </c:pt>
                <c:pt idx="789">
                  <c:v>700</c:v>
                </c:pt>
                <c:pt idx="790">
                  <c:v>700</c:v>
                </c:pt>
                <c:pt idx="791">
                  <c:v>700</c:v>
                </c:pt>
                <c:pt idx="792">
                  <c:v>700</c:v>
                </c:pt>
                <c:pt idx="793">
                  <c:v>700</c:v>
                </c:pt>
                <c:pt idx="794">
                  <c:v>700</c:v>
                </c:pt>
                <c:pt idx="795">
                  <c:v>700</c:v>
                </c:pt>
                <c:pt idx="796">
                  <c:v>700</c:v>
                </c:pt>
                <c:pt idx="797">
                  <c:v>700</c:v>
                </c:pt>
                <c:pt idx="798">
                  <c:v>700</c:v>
                </c:pt>
                <c:pt idx="799">
                  <c:v>700</c:v>
                </c:pt>
                <c:pt idx="800">
                  <c:v>700</c:v>
                </c:pt>
                <c:pt idx="801">
                  <c:v>700</c:v>
                </c:pt>
                <c:pt idx="802">
                  <c:v>700</c:v>
                </c:pt>
                <c:pt idx="803">
                  <c:v>700</c:v>
                </c:pt>
                <c:pt idx="804">
                  <c:v>700</c:v>
                </c:pt>
                <c:pt idx="805">
                  <c:v>700</c:v>
                </c:pt>
                <c:pt idx="806">
                  <c:v>700</c:v>
                </c:pt>
                <c:pt idx="807">
                  <c:v>700</c:v>
                </c:pt>
                <c:pt idx="808">
                  <c:v>700</c:v>
                </c:pt>
                <c:pt idx="809">
                  <c:v>700</c:v>
                </c:pt>
                <c:pt idx="810">
                  <c:v>700</c:v>
                </c:pt>
                <c:pt idx="811">
                  <c:v>700</c:v>
                </c:pt>
                <c:pt idx="812">
                  <c:v>700</c:v>
                </c:pt>
                <c:pt idx="813">
                  <c:v>700</c:v>
                </c:pt>
                <c:pt idx="814">
                  <c:v>700</c:v>
                </c:pt>
                <c:pt idx="815">
                  <c:v>700</c:v>
                </c:pt>
                <c:pt idx="816">
                  <c:v>700</c:v>
                </c:pt>
                <c:pt idx="817">
                  <c:v>700</c:v>
                </c:pt>
                <c:pt idx="818">
                  <c:v>700</c:v>
                </c:pt>
                <c:pt idx="819">
                  <c:v>700</c:v>
                </c:pt>
                <c:pt idx="820">
                  <c:v>700</c:v>
                </c:pt>
                <c:pt idx="821">
                  <c:v>700</c:v>
                </c:pt>
                <c:pt idx="822">
                  <c:v>700</c:v>
                </c:pt>
                <c:pt idx="823">
                  <c:v>700</c:v>
                </c:pt>
                <c:pt idx="824">
                  <c:v>700</c:v>
                </c:pt>
                <c:pt idx="825">
                  <c:v>700</c:v>
                </c:pt>
                <c:pt idx="826">
                  <c:v>700</c:v>
                </c:pt>
                <c:pt idx="827">
                  <c:v>700</c:v>
                </c:pt>
                <c:pt idx="828">
                  <c:v>700</c:v>
                </c:pt>
                <c:pt idx="829">
                  <c:v>700</c:v>
                </c:pt>
                <c:pt idx="830">
                  <c:v>700</c:v>
                </c:pt>
                <c:pt idx="831">
                  <c:v>700</c:v>
                </c:pt>
                <c:pt idx="832">
                  <c:v>700</c:v>
                </c:pt>
                <c:pt idx="833">
                  <c:v>700</c:v>
                </c:pt>
                <c:pt idx="834">
                  <c:v>700</c:v>
                </c:pt>
                <c:pt idx="835">
                  <c:v>700</c:v>
                </c:pt>
                <c:pt idx="836">
                  <c:v>700</c:v>
                </c:pt>
                <c:pt idx="837">
                  <c:v>700</c:v>
                </c:pt>
                <c:pt idx="838">
                  <c:v>700</c:v>
                </c:pt>
                <c:pt idx="839">
                  <c:v>700</c:v>
                </c:pt>
                <c:pt idx="840">
                  <c:v>700</c:v>
                </c:pt>
                <c:pt idx="841">
                  <c:v>700</c:v>
                </c:pt>
                <c:pt idx="842">
                  <c:v>700</c:v>
                </c:pt>
                <c:pt idx="843">
                  <c:v>700</c:v>
                </c:pt>
                <c:pt idx="844">
                  <c:v>700</c:v>
                </c:pt>
                <c:pt idx="845">
                  <c:v>700</c:v>
                </c:pt>
                <c:pt idx="846">
                  <c:v>700</c:v>
                </c:pt>
                <c:pt idx="847">
                  <c:v>700</c:v>
                </c:pt>
                <c:pt idx="848">
                  <c:v>700</c:v>
                </c:pt>
                <c:pt idx="849">
                  <c:v>700</c:v>
                </c:pt>
                <c:pt idx="850">
                  <c:v>700</c:v>
                </c:pt>
                <c:pt idx="851">
                  <c:v>700</c:v>
                </c:pt>
                <c:pt idx="852">
                  <c:v>700</c:v>
                </c:pt>
                <c:pt idx="853">
                  <c:v>700</c:v>
                </c:pt>
                <c:pt idx="854">
                  <c:v>700</c:v>
                </c:pt>
                <c:pt idx="855">
                  <c:v>700</c:v>
                </c:pt>
                <c:pt idx="856">
                  <c:v>700</c:v>
                </c:pt>
                <c:pt idx="857">
                  <c:v>700</c:v>
                </c:pt>
                <c:pt idx="858">
                  <c:v>700</c:v>
                </c:pt>
                <c:pt idx="859">
                  <c:v>700</c:v>
                </c:pt>
                <c:pt idx="860">
                  <c:v>700</c:v>
                </c:pt>
                <c:pt idx="861">
                  <c:v>700</c:v>
                </c:pt>
                <c:pt idx="862">
                  <c:v>700</c:v>
                </c:pt>
                <c:pt idx="863">
                  <c:v>700</c:v>
                </c:pt>
                <c:pt idx="864">
                  <c:v>700</c:v>
                </c:pt>
                <c:pt idx="865">
                  <c:v>700</c:v>
                </c:pt>
                <c:pt idx="866">
                  <c:v>700</c:v>
                </c:pt>
                <c:pt idx="867">
                  <c:v>700</c:v>
                </c:pt>
                <c:pt idx="868">
                  <c:v>700</c:v>
                </c:pt>
                <c:pt idx="869">
                  <c:v>700</c:v>
                </c:pt>
                <c:pt idx="870">
                  <c:v>700</c:v>
                </c:pt>
                <c:pt idx="871">
                  <c:v>700</c:v>
                </c:pt>
                <c:pt idx="872">
                  <c:v>700</c:v>
                </c:pt>
                <c:pt idx="873">
                  <c:v>700</c:v>
                </c:pt>
                <c:pt idx="874">
                  <c:v>700</c:v>
                </c:pt>
                <c:pt idx="875">
                  <c:v>700</c:v>
                </c:pt>
                <c:pt idx="876">
                  <c:v>700</c:v>
                </c:pt>
                <c:pt idx="877">
                  <c:v>700</c:v>
                </c:pt>
                <c:pt idx="878">
                  <c:v>700</c:v>
                </c:pt>
                <c:pt idx="879">
                  <c:v>700</c:v>
                </c:pt>
                <c:pt idx="880">
                  <c:v>700</c:v>
                </c:pt>
                <c:pt idx="881">
                  <c:v>700</c:v>
                </c:pt>
                <c:pt idx="882">
                  <c:v>700</c:v>
                </c:pt>
                <c:pt idx="883">
                  <c:v>700</c:v>
                </c:pt>
                <c:pt idx="884">
                  <c:v>700</c:v>
                </c:pt>
                <c:pt idx="885">
                  <c:v>700</c:v>
                </c:pt>
                <c:pt idx="886">
                  <c:v>700</c:v>
                </c:pt>
                <c:pt idx="887">
                  <c:v>700</c:v>
                </c:pt>
                <c:pt idx="888">
                  <c:v>700</c:v>
                </c:pt>
                <c:pt idx="889">
                  <c:v>700</c:v>
                </c:pt>
                <c:pt idx="890">
                  <c:v>700</c:v>
                </c:pt>
                <c:pt idx="891">
                  <c:v>700</c:v>
                </c:pt>
                <c:pt idx="892">
                  <c:v>700</c:v>
                </c:pt>
                <c:pt idx="893">
                  <c:v>700</c:v>
                </c:pt>
                <c:pt idx="894">
                  <c:v>700</c:v>
                </c:pt>
                <c:pt idx="895">
                  <c:v>700</c:v>
                </c:pt>
                <c:pt idx="896">
                  <c:v>700</c:v>
                </c:pt>
                <c:pt idx="897">
                  <c:v>700</c:v>
                </c:pt>
                <c:pt idx="898">
                  <c:v>700</c:v>
                </c:pt>
                <c:pt idx="899">
                  <c:v>700</c:v>
                </c:pt>
                <c:pt idx="900">
                  <c:v>700</c:v>
                </c:pt>
                <c:pt idx="901">
                  <c:v>700</c:v>
                </c:pt>
                <c:pt idx="902">
                  <c:v>700</c:v>
                </c:pt>
                <c:pt idx="903">
                  <c:v>700</c:v>
                </c:pt>
                <c:pt idx="904">
                  <c:v>700</c:v>
                </c:pt>
                <c:pt idx="905">
                  <c:v>700</c:v>
                </c:pt>
                <c:pt idx="906">
                  <c:v>700</c:v>
                </c:pt>
                <c:pt idx="907">
                  <c:v>700</c:v>
                </c:pt>
                <c:pt idx="908">
                  <c:v>700</c:v>
                </c:pt>
                <c:pt idx="909">
                  <c:v>700</c:v>
                </c:pt>
                <c:pt idx="910">
                  <c:v>700</c:v>
                </c:pt>
                <c:pt idx="911">
                  <c:v>700</c:v>
                </c:pt>
                <c:pt idx="912">
                  <c:v>700</c:v>
                </c:pt>
                <c:pt idx="913">
                  <c:v>700</c:v>
                </c:pt>
                <c:pt idx="914">
                  <c:v>700</c:v>
                </c:pt>
                <c:pt idx="915">
                  <c:v>700</c:v>
                </c:pt>
                <c:pt idx="916">
                  <c:v>700</c:v>
                </c:pt>
                <c:pt idx="917">
                  <c:v>700</c:v>
                </c:pt>
                <c:pt idx="918">
                  <c:v>700</c:v>
                </c:pt>
                <c:pt idx="919">
                  <c:v>700</c:v>
                </c:pt>
                <c:pt idx="920">
                  <c:v>700</c:v>
                </c:pt>
                <c:pt idx="921">
                  <c:v>700</c:v>
                </c:pt>
                <c:pt idx="922">
                  <c:v>700</c:v>
                </c:pt>
                <c:pt idx="923">
                  <c:v>700</c:v>
                </c:pt>
                <c:pt idx="924">
                  <c:v>700</c:v>
                </c:pt>
                <c:pt idx="925">
                  <c:v>700</c:v>
                </c:pt>
                <c:pt idx="926">
                  <c:v>700</c:v>
                </c:pt>
                <c:pt idx="927">
                  <c:v>700</c:v>
                </c:pt>
                <c:pt idx="928">
                  <c:v>700</c:v>
                </c:pt>
                <c:pt idx="929">
                  <c:v>700</c:v>
                </c:pt>
                <c:pt idx="930">
                  <c:v>700</c:v>
                </c:pt>
                <c:pt idx="931">
                  <c:v>700</c:v>
                </c:pt>
                <c:pt idx="932">
                  <c:v>700</c:v>
                </c:pt>
                <c:pt idx="933">
                  <c:v>700</c:v>
                </c:pt>
                <c:pt idx="934">
                  <c:v>700</c:v>
                </c:pt>
                <c:pt idx="935">
                  <c:v>700</c:v>
                </c:pt>
                <c:pt idx="936">
                  <c:v>700</c:v>
                </c:pt>
                <c:pt idx="937">
                  <c:v>700</c:v>
                </c:pt>
                <c:pt idx="938">
                  <c:v>700</c:v>
                </c:pt>
                <c:pt idx="939">
                  <c:v>700</c:v>
                </c:pt>
                <c:pt idx="940">
                  <c:v>700</c:v>
                </c:pt>
                <c:pt idx="941">
                  <c:v>700</c:v>
                </c:pt>
                <c:pt idx="942">
                  <c:v>700</c:v>
                </c:pt>
                <c:pt idx="943">
                  <c:v>700</c:v>
                </c:pt>
                <c:pt idx="944">
                  <c:v>700</c:v>
                </c:pt>
                <c:pt idx="945">
                  <c:v>700</c:v>
                </c:pt>
                <c:pt idx="946">
                  <c:v>700</c:v>
                </c:pt>
                <c:pt idx="947">
                  <c:v>700</c:v>
                </c:pt>
                <c:pt idx="948">
                  <c:v>700</c:v>
                </c:pt>
                <c:pt idx="949">
                  <c:v>700</c:v>
                </c:pt>
                <c:pt idx="950">
                  <c:v>700</c:v>
                </c:pt>
                <c:pt idx="951">
                  <c:v>700</c:v>
                </c:pt>
                <c:pt idx="952">
                  <c:v>700</c:v>
                </c:pt>
                <c:pt idx="953">
                  <c:v>700</c:v>
                </c:pt>
                <c:pt idx="954">
                  <c:v>700</c:v>
                </c:pt>
                <c:pt idx="955">
                  <c:v>700</c:v>
                </c:pt>
                <c:pt idx="956">
                  <c:v>700</c:v>
                </c:pt>
                <c:pt idx="957">
                  <c:v>700</c:v>
                </c:pt>
                <c:pt idx="958">
                  <c:v>700</c:v>
                </c:pt>
                <c:pt idx="959">
                  <c:v>700</c:v>
                </c:pt>
                <c:pt idx="960">
                  <c:v>700</c:v>
                </c:pt>
                <c:pt idx="961">
                  <c:v>700</c:v>
                </c:pt>
                <c:pt idx="962">
                  <c:v>700</c:v>
                </c:pt>
                <c:pt idx="963">
                  <c:v>700</c:v>
                </c:pt>
                <c:pt idx="964">
                  <c:v>700</c:v>
                </c:pt>
                <c:pt idx="965">
                  <c:v>700</c:v>
                </c:pt>
                <c:pt idx="966">
                  <c:v>700</c:v>
                </c:pt>
                <c:pt idx="967">
                  <c:v>700</c:v>
                </c:pt>
                <c:pt idx="968">
                  <c:v>700</c:v>
                </c:pt>
                <c:pt idx="969">
                  <c:v>700</c:v>
                </c:pt>
                <c:pt idx="970">
                  <c:v>700</c:v>
                </c:pt>
                <c:pt idx="971">
                  <c:v>700</c:v>
                </c:pt>
                <c:pt idx="972">
                  <c:v>700</c:v>
                </c:pt>
                <c:pt idx="973">
                  <c:v>700</c:v>
                </c:pt>
                <c:pt idx="974">
                  <c:v>700</c:v>
                </c:pt>
                <c:pt idx="975">
                  <c:v>700</c:v>
                </c:pt>
                <c:pt idx="976">
                  <c:v>700</c:v>
                </c:pt>
                <c:pt idx="977">
                  <c:v>700</c:v>
                </c:pt>
                <c:pt idx="978">
                  <c:v>700</c:v>
                </c:pt>
                <c:pt idx="979">
                  <c:v>700</c:v>
                </c:pt>
                <c:pt idx="980">
                  <c:v>700</c:v>
                </c:pt>
                <c:pt idx="981">
                  <c:v>700</c:v>
                </c:pt>
                <c:pt idx="982">
                  <c:v>700</c:v>
                </c:pt>
                <c:pt idx="983">
                  <c:v>700</c:v>
                </c:pt>
                <c:pt idx="984">
                  <c:v>700</c:v>
                </c:pt>
                <c:pt idx="985">
                  <c:v>700</c:v>
                </c:pt>
                <c:pt idx="986">
                  <c:v>700</c:v>
                </c:pt>
                <c:pt idx="987">
                  <c:v>700</c:v>
                </c:pt>
                <c:pt idx="988">
                  <c:v>700</c:v>
                </c:pt>
                <c:pt idx="989">
                  <c:v>700</c:v>
                </c:pt>
                <c:pt idx="990">
                  <c:v>700</c:v>
                </c:pt>
                <c:pt idx="991">
                  <c:v>700</c:v>
                </c:pt>
                <c:pt idx="992">
                  <c:v>700</c:v>
                </c:pt>
                <c:pt idx="993">
                  <c:v>700</c:v>
                </c:pt>
                <c:pt idx="994">
                  <c:v>700</c:v>
                </c:pt>
                <c:pt idx="995">
                  <c:v>700</c:v>
                </c:pt>
                <c:pt idx="996">
                  <c:v>700</c:v>
                </c:pt>
                <c:pt idx="997">
                  <c:v>700</c:v>
                </c:pt>
                <c:pt idx="998">
                  <c:v>700</c:v>
                </c:pt>
                <c:pt idx="999">
                  <c:v>700</c:v>
                </c:pt>
                <c:pt idx="1000">
                  <c:v>700</c:v>
                </c:pt>
                <c:pt idx="1001">
                  <c:v>700</c:v>
                </c:pt>
                <c:pt idx="1002">
                  <c:v>700</c:v>
                </c:pt>
                <c:pt idx="1003">
                  <c:v>700</c:v>
                </c:pt>
                <c:pt idx="1004">
                  <c:v>700</c:v>
                </c:pt>
                <c:pt idx="1005">
                  <c:v>700</c:v>
                </c:pt>
                <c:pt idx="1006">
                  <c:v>700</c:v>
                </c:pt>
                <c:pt idx="1007">
                  <c:v>700</c:v>
                </c:pt>
                <c:pt idx="1008">
                  <c:v>700</c:v>
                </c:pt>
                <c:pt idx="1009">
                  <c:v>700</c:v>
                </c:pt>
                <c:pt idx="1010">
                  <c:v>700</c:v>
                </c:pt>
                <c:pt idx="1011">
                  <c:v>700</c:v>
                </c:pt>
                <c:pt idx="1012">
                  <c:v>700</c:v>
                </c:pt>
                <c:pt idx="1013">
                  <c:v>700</c:v>
                </c:pt>
                <c:pt idx="1014">
                  <c:v>700</c:v>
                </c:pt>
                <c:pt idx="1015">
                  <c:v>700</c:v>
                </c:pt>
                <c:pt idx="1016">
                  <c:v>700</c:v>
                </c:pt>
                <c:pt idx="1017">
                  <c:v>700</c:v>
                </c:pt>
                <c:pt idx="1018">
                  <c:v>700</c:v>
                </c:pt>
                <c:pt idx="1019">
                  <c:v>700</c:v>
                </c:pt>
                <c:pt idx="1020">
                  <c:v>700</c:v>
                </c:pt>
                <c:pt idx="1021">
                  <c:v>700</c:v>
                </c:pt>
                <c:pt idx="1022">
                  <c:v>700</c:v>
                </c:pt>
                <c:pt idx="1023">
                  <c:v>700</c:v>
                </c:pt>
                <c:pt idx="1024">
                  <c:v>700</c:v>
                </c:pt>
                <c:pt idx="1025">
                  <c:v>700</c:v>
                </c:pt>
                <c:pt idx="1026">
                  <c:v>700</c:v>
                </c:pt>
                <c:pt idx="1027">
                  <c:v>700</c:v>
                </c:pt>
                <c:pt idx="1028">
                  <c:v>700</c:v>
                </c:pt>
                <c:pt idx="1029">
                  <c:v>700</c:v>
                </c:pt>
                <c:pt idx="1030">
                  <c:v>700</c:v>
                </c:pt>
                <c:pt idx="1031">
                  <c:v>700</c:v>
                </c:pt>
                <c:pt idx="1032">
                  <c:v>700</c:v>
                </c:pt>
                <c:pt idx="1033">
                  <c:v>700</c:v>
                </c:pt>
                <c:pt idx="1034">
                  <c:v>700</c:v>
                </c:pt>
                <c:pt idx="1035">
                  <c:v>700</c:v>
                </c:pt>
                <c:pt idx="1036">
                  <c:v>700</c:v>
                </c:pt>
                <c:pt idx="1037">
                  <c:v>700</c:v>
                </c:pt>
                <c:pt idx="1038">
                  <c:v>700</c:v>
                </c:pt>
                <c:pt idx="1039">
                  <c:v>700</c:v>
                </c:pt>
                <c:pt idx="1040">
                  <c:v>700</c:v>
                </c:pt>
                <c:pt idx="1041">
                  <c:v>700</c:v>
                </c:pt>
                <c:pt idx="1042">
                  <c:v>700</c:v>
                </c:pt>
                <c:pt idx="1043">
                  <c:v>700</c:v>
                </c:pt>
                <c:pt idx="1044">
                  <c:v>700</c:v>
                </c:pt>
                <c:pt idx="1045">
                  <c:v>700</c:v>
                </c:pt>
                <c:pt idx="1046">
                  <c:v>700</c:v>
                </c:pt>
                <c:pt idx="1047">
                  <c:v>700</c:v>
                </c:pt>
                <c:pt idx="1048">
                  <c:v>700</c:v>
                </c:pt>
                <c:pt idx="1049">
                  <c:v>700</c:v>
                </c:pt>
                <c:pt idx="1050">
                  <c:v>700</c:v>
                </c:pt>
                <c:pt idx="1051">
                  <c:v>700</c:v>
                </c:pt>
                <c:pt idx="1052">
                  <c:v>700</c:v>
                </c:pt>
                <c:pt idx="1053">
                  <c:v>700</c:v>
                </c:pt>
                <c:pt idx="1054">
                  <c:v>700</c:v>
                </c:pt>
                <c:pt idx="1055">
                  <c:v>700</c:v>
                </c:pt>
                <c:pt idx="1056">
                  <c:v>700</c:v>
                </c:pt>
                <c:pt idx="1057">
                  <c:v>700</c:v>
                </c:pt>
                <c:pt idx="1058">
                  <c:v>700</c:v>
                </c:pt>
                <c:pt idx="1059">
                  <c:v>700</c:v>
                </c:pt>
                <c:pt idx="1060">
                  <c:v>700</c:v>
                </c:pt>
                <c:pt idx="1061">
                  <c:v>700</c:v>
                </c:pt>
                <c:pt idx="1062">
                  <c:v>700</c:v>
                </c:pt>
                <c:pt idx="1063">
                  <c:v>700</c:v>
                </c:pt>
                <c:pt idx="1064">
                  <c:v>700</c:v>
                </c:pt>
                <c:pt idx="1065">
                  <c:v>700</c:v>
                </c:pt>
                <c:pt idx="1066">
                  <c:v>700</c:v>
                </c:pt>
                <c:pt idx="1067">
                  <c:v>700</c:v>
                </c:pt>
                <c:pt idx="1068">
                  <c:v>700</c:v>
                </c:pt>
                <c:pt idx="1069">
                  <c:v>700</c:v>
                </c:pt>
                <c:pt idx="1070">
                  <c:v>700</c:v>
                </c:pt>
                <c:pt idx="1071">
                  <c:v>700</c:v>
                </c:pt>
                <c:pt idx="1072">
                  <c:v>700</c:v>
                </c:pt>
                <c:pt idx="1073">
                  <c:v>700</c:v>
                </c:pt>
                <c:pt idx="1074">
                  <c:v>700</c:v>
                </c:pt>
                <c:pt idx="1075">
                  <c:v>700</c:v>
                </c:pt>
                <c:pt idx="1076">
                  <c:v>700</c:v>
                </c:pt>
                <c:pt idx="1077">
                  <c:v>700</c:v>
                </c:pt>
                <c:pt idx="1078">
                  <c:v>700</c:v>
                </c:pt>
                <c:pt idx="1079">
                  <c:v>700</c:v>
                </c:pt>
                <c:pt idx="1080">
                  <c:v>700</c:v>
                </c:pt>
                <c:pt idx="1081">
                  <c:v>700</c:v>
                </c:pt>
                <c:pt idx="1082">
                  <c:v>700</c:v>
                </c:pt>
                <c:pt idx="1083">
                  <c:v>700</c:v>
                </c:pt>
                <c:pt idx="1084">
                  <c:v>700</c:v>
                </c:pt>
                <c:pt idx="1085">
                  <c:v>700</c:v>
                </c:pt>
                <c:pt idx="1086">
                  <c:v>700</c:v>
                </c:pt>
                <c:pt idx="1087">
                  <c:v>700</c:v>
                </c:pt>
                <c:pt idx="1088">
                  <c:v>700</c:v>
                </c:pt>
                <c:pt idx="1089">
                  <c:v>700</c:v>
                </c:pt>
                <c:pt idx="1090">
                  <c:v>700</c:v>
                </c:pt>
                <c:pt idx="1091">
                  <c:v>700</c:v>
                </c:pt>
                <c:pt idx="1092">
                  <c:v>700</c:v>
                </c:pt>
                <c:pt idx="1093">
                  <c:v>700</c:v>
                </c:pt>
                <c:pt idx="1094">
                  <c:v>700</c:v>
                </c:pt>
                <c:pt idx="1095">
                  <c:v>700</c:v>
                </c:pt>
                <c:pt idx="1096">
                  <c:v>700</c:v>
                </c:pt>
                <c:pt idx="1097">
                  <c:v>700</c:v>
                </c:pt>
                <c:pt idx="1098">
                  <c:v>700</c:v>
                </c:pt>
                <c:pt idx="1099">
                  <c:v>700</c:v>
                </c:pt>
                <c:pt idx="1100">
                  <c:v>700</c:v>
                </c:pt>
                <c:pt idx="1101">
                  <c:v>700</c:v>
                </c:pt>
                <c:pt idx="1102">
                  <c:v>700</c:v>
                </c:pt>
                <c:pt idx="1103">
                  <c:v>700</c:v>
                </c:pt>
                <c:pt idx="1104">
                  <c:v>700</c:v>
                </c:pt>
                <c:pt idx="1105">
                  <c:v>700</c:v>
                </c:pt>
                <c:pt idx="1106">
                  <c:v>700</c:v>
                </c:pt>
                <c:pt idx="1107">
                  <c:v>700</c:v>
                </c:pt>
                <c:pt idx="1108">
                  <c:v>700</c:v>
                </c:pt>
                <c:pt idx="1109">
                  <c:v>700</c:v>
                </c:pt>
                <c:pt idx="1110">
                  <c:v>700</c:v>
                </c:pt>
                <c:pt idx="1111">
                  <c:v>700</c:v>
                </c:pt>
                <c:pt idx="1112">
                  <c:v>700</c:v>
                </c:pt>
                <c:pt idx="1113">
                  <c:v>700</c:v>
                </c:pt>
                <c:pt idx="1114">
                  <c:v>700</c:v>
                </c:pt>
                <c:pt idx="1115">
                  <c:v>700</c:v>
                </c:pt>
                <c:pt idx="1116">
                  <c:v>700</c:v>
                </c:pt>
                <c:pt idx="1117">
                  <c:v>700</c:v>
                </c:pt>
                <c:pt idx="1118">
                  <c:v>700</c:v>
                </c:pt>
                <c:pt idx="1119">
                  <c:v>700</c:v>
                </c:pt>
                <c:pt idx="1120">
                  <c:v>700</c:v>
                </c:pt>
                <c:pt idx="1121">
                  <c:v>700</c:v>
                </c:pt>
                <c:pt idx="1122">
                  <c:v>700</c:v>
                </c:pt>
                <c:pt idx="1123">
                  <c:v>700</c:v>
                </c:pt>
                <c:pt idx="1124">
                  <c:v>700</c:v>
                </c:pt>
                <c:pt idx="1125">
                  <c:v>700</c:v>
                </c:pt>
                <c:pt idx="1126">
                  <c:v>700</c:v>
                </c:pt>
                <c:pt idx="1127">
                  <c:v>700</c:v>
                </c:pt>
                <c:pt idx="1128">
                  <c:v>700</c:v>
                </c:pt>
                <c:pt idx="1129">
                  <c:v>700</c:v>
                </c:pt>
                <c:pt idx="1130">
                  <c:v>700</c:v>
                </c:pt>
                <c:pt idx="1131">
                  <c:v>700</c:v>
                </c:pt>
                <c:pt idx="1132">
                  <c:v>700</c:v>
                </c:pt>
                <c:pt idx="1133">
                  <c:v>700</c:v>
                </c:pt>
                <c:pt idx="1134">
                  <c:v>700</c:v>
                </c:pt>
                <c:pt idx="1135">
                  <c:v>700</c:v>
                </c:pt>
                <c:pt idx="1136">
                  <c:v>700</c:v>
                </c:pt>
                <c:pt idx="1137">
                  <c:v>700</c:v>
                </c:pt>
                <c:pt idx="1138">
                  <c:v>700</c:v>
                </c:pt>
                <c:pt idx="1139">
                  <c:v>700</c:v>
                </c:pt>
                <c:pt idx="1140">
                  <c:v>700</c:v>
                </c:pt>
                <c:pt idx="1141">
                  <c:v>700</c:v>
                </c:pt>
                <c:pt idx="1142">
                  <c:v>700</c:v>
                </c:pt>
                <c:pt idx="1143">
                  <c:v>700</c:v>
                </c:pt>
                <c:pt idx="1144">
                  <c:v>700</c:v>
                </c:pt>
                <c:pt idx="1145">
                  <c:v>700</c:v>
                </c:pt>
                <c:pt idx="1146">
                  <c:v>700</c:v>
                </c:pt>
                <c:pt idx="1147">
                  <c:v>700</c:v>
                </c:pt>
                <c:pt idx="1148">
                  <c:v>700</c:v>
                </c:pt>
                <c:pt idx="1149">
                  <c:v>700</c:v>
                </c:pt>
                <c:pt idx="1150">
                  <c:v>700</c:v>
                </c:pt>
                <c:pt idx="1151">
                  <c:v>700</c:v>
                </c:pt>
                <c:pt idx="1152">
                  <c:v>700</c:v>
                </c:pt>
                <c:pt idx="1153">
                  <c:v>700</c:v>
                </c:pt>
                <c:pt idx="1154">
                  <c:v>700</c:v>
                </c:pt>
                <c:pt idx="1155">
                  <c:v>700</c:v>
                </c:pt>
                <c:pt idx="1156">
                  <c:v>700</c:v>
                </c:pt>
                <c:pt idx="1157">
                  <c:v>700</c:v>
                </c:pt>
                <c:pt idx="1158">
                  <c:v>700</c:v>
                </c:pt>
                <c:pt idx="1159">
                  <c:v>700</c:v>
                </c:pt>
                <c:pt idx="1160">
                  <c:v>700</c:v>
                </c:pt>
                <c:pt idx="1161">
                  <c:v>700</c:v>
                </c:pt>
                <c:pt idx="1162">
                  <c:v>700</c:v>
                </c:pt>
                <c:pt idx="1163">
                  <c:v>700</c:v>
                </c:pt>
                <c:pt idx="1164">
                  <c:v>700</c:v>
                </c:pt>
                <c:pt idx="1165">
                  <c:v>700</c:v>
                </c:pt>
                <c:pt idx="1166">
                  <c:v>700</c:v>
                </c:pt>
                <c:pt idx="1167">
                  <c:v>700</c:v>
                </c:pt>
                <c:pt idx="1168">
                  <c:v>700</c:v>
                </c:pt>
                <c:pt idx="1169">
                  <c:v>700</c:v>
                </c:pt>
                <c:pt idx="1170">
                  <c:v>700</c:v>
                </c:pt>
                <c:pt idx="1171">
                  <c:v>700</c:v>
                </c:pt>
                <c:pt idx="1172">
                  <c:v>700</c:v>
                </c:pt>
                <c:pt idx="1173">
                  <c:v>700</c:v>
                </c:pt>
                <c:pt idx="1174">
                  <c:v>700</c:v>
                </c:pt>
                <c:pt idx="1175">
                  <c:v>700</c:v>
                </c:pt>
                <c:pt idx="1176">
                  <c:v>700</c:v>
                </c:pt>
                <c:pt idx="1177">
                  <c:v>700</c:v>
                </c:pt>
                <c:pt idx="1178">
                  <c:v>700</c:v>
                </c:pt>
                <c:pt idx="1179">
                  <c:v>700</c:v>
                </c:pt>
                <c:pt idx="1180">
                  <c:v>700</c:v>
                </c:pt>
                <c:pt idx="1181">
                  <c:v>700</c:v>
                </c:pt>
                <c:pt idx="1182">
                  <c:v>700</c:v>
                </c:pt>
                <c:pt idx="1183">
                  <c:v>700</c:v>
                </c:pt>
                <c:pt idx="1184">
                  <c:v>700</c:v>
                </c:pt>
                <c:pt idx="1185">
                  <c:v>700</c:v>
                </c:pt>
                <c:pt idx="1186">
                  <c:v>700</c:v>
                </c:pt>
                <c:pt idx="1187">
                  <c:v>700</c:v>
                </c:pt>
                <c:pt idx="1188">
                  <c:v>700</c:v>
                </c:pt>
                <c:pt idx="1189">
                  <c:v>700</c:v>
                </c:pt>
                <c:pt idx="1190">
                  <c:v>700</c:v>
                </c:pt>
                <c:pt idx="1191">
                  <c:v>700</c:v>
                </c:pt>
                <c:pt idx="1192">
                  <c:v>700</c:v>
                </c:pt>
                <c:pt idx="1193">
                  <c:v>700</c:v>
                </c:pt>
                <c:pt idx="1194">
                  <c:v>700</c:v>
                </c:pt>
                <c:pt idx="1195">
                  <c:v>700</c:v>
                </c:pt>
                <c:pt idx="1196">
                  <c:v>700</c:v>
                </c:pt>
                <c:pt idx="1197">
                  <c:v>700</c:v>
                </c:pt>
                <c:pt idx="1198">
                  <c:v>700</c:v>
                </c:pt>
                <c:pt idx="1199">
                  <c:v>700</c:v>
                </c:pt>
                <c:pt idx="1200">
                  <c:v>700</c:v>
                </c:pt>
                <c:pt idx="1201">
                  <c:v>700</c:v>
                </c:pt>
                <c:pt idx="1202">
                  <c:v>700</c:v>
                </c:pt>
                <c:pt idx="1203">
                  <c:v>700</c:v>
                </c:pt>
                <c:pt idx="1204">
                  <c:v>700</c:v>
                </c:pt>
                <c:pt idx="1205">
                  <c:v>700</c:v>
                </c:pt>
                <c:pt idx="1206">
                  <c:v>700</c:v>
                </c:pt>
                <c:pt idx="1207">
                  <c:v>700</c:v>
                </c:pt>
                <c:pt idx="1208">
                  <c:v>700</c:v>
                </c:pt>
                <c:pt idx="1209">
                  <c:v>700</c:v>
                </c:pt>
                <c:pt idx="1210">
                  <c:v>700</c:v>
                </c:pt>
                <c:pt idx="1211">
                  <c:v>700</c:v>
                </c:pt>
                <c:pt idx="1212">
                  <c:v>700</c:v>
                </c:pt>
                <c:pt idx="1213">
                  <c:v>700</c:v>
                </c:pt>
                <c:pt idx="1214">
                  <c:v>700</c:v>
                </c:pt>
                <c:pt idx="1215">
                  <c:v>700</c:v>
                </c:pt>
                <c:pt idx="1216">
                  <c:v>700</c:v>
                </c:pt>
                <c:pt idx="1217">
                  <c:v>700</c:v>
                </c:pt>
                <c:pt idx="1218">
                  <c:v>700</c:v>
                </c:pt>
                <c:pt idx="1219">
                  <c:v>700</c:v>
                </c:pt>
                <c:pt idx="1220">
                  <c:v>700</c:v>
                </c:pt>
                <c:pt idx="1221">
                  <c:v>700</c:v>
                </c:pt>
                <c:pt idx="1222">
                  <c:v>700</c:v>
                </c:pt>
                <c:pt idx="1223">
                  <c:v>700</c:v>
                </c:pt>
                <c:pt idx="1224">
                  <c:v>700</c:v>
                </c:pt>
                <c:pt idx="1225">
                  <c:v>700</c:v>
                </c:pt>
                <c:pt idx="1226">
                  <c:v>700</c:v>
                </c:pt>
                <c:pt idx="1227">
                  <c:v>700</c:v>
                </c:pt>
                <c:pt idx="1228">
                  <c:v>700</c:v>
                </c:pt>
                <c:pt idx="1229">
                  <c:v>700</c:v>
                </c:pt>
                <c:pt idx="1230">
                  <c:v>700</c:v>
                </c:pt>
                <c:pt idx="1231">
                  <c:v>700</c:v>
                </c:pt>
                <c:pt idx="1232">
                  <c:v>700</c:v>
                </c:pt>
                <c:pt idx="1233">
                  <c:v>700</c:v>
                </c:pt>
                <c:pt idx="1234">
                  <c:v>700</c:v>
                </c:pt>
                <c:pt idx="1235">
                  <c:v>700</c:v>
                </c:pt>
                <c:pt idx="1236">
                  <c:v>700</c:v>
                </c:pt>
                <c:pt idx="1237">
                  <c:v>700</c:v>
                </c:pt>
                <c:pt idx="1238">
                  <c:v>700</c:v>
                </c:pt>
                <c:pt idx="1239">
                  <c:v>700</c:v>
                </c:pt>
                <c:pt idx="1240">
                  <c:v>700</c:v>
                </c:pt>
                <c:pt idx="1241">
                  <c:v>700</c:v>
                </c:pt>
                <c:pt idx="1242">
                  <c:v>700</c:v>
                </c:pt>
                <c:pt idx="1243">
                  <c:v>700</c:v>
                </c:pt>
                <c:pt idx="1244">
                  <c:v>700</c:v>
                </c:pt>
                <c:pt idx="1245">
                  <c:v>700</c:v>
                </c:pt>
                <c:pt idx="1246">
                  <c:v>700</c:v>
                </c:pt>
                <c:pt idx="1247">
                  <c:v>700</c:v>
                </c:pt>
                <c:pt idx="1248">
                  <c:v>700</c:v>
                </c:pt>
                <c:pt idx="1249">
                  <c:v>700</c:v>
                </c:pt>
                <c:pt idx="1250">
                  <c:v>700</c:v>
                </c:pt>
                <c:pt idx="1251">
                  <c:v>700</c:v>
                </c:pt>
                <c:pt idx="1252">
                  <c:v>700</c:v>
                </c:pt>
                <c:pt idx="1253">
                  <c:v>700</c:v>
                </c:pt>
                <c:pt idx="1254">
                  <c:v>700</c:v>
                </c:pt>
                <c:pt idx="1255">
                  <c:v>700</c:v>
                </c:pt>
                <c:pt idx="1256">
                  <c:v>700</c:v>
                </c:pt>
                <c:pt idx="1257">
                  <c:v>700</c:v>
                </c:pt>
                <c:pt idx="1258">
                  <c:v>700</c:v>
                </c:pt>
                <c:pt idx="1259">
                  <c:v>700</c:v>
                </c:pt>
                <c:pt idx="1260">
                  <c:v>700</c:v>
                </c:pt>
                <c:pt idx="1261">
                  <c:v>700</c:v>
                </c:pt>
                <c:pt idx="1262">
                  <c:v>700</c:v>
                </c:pt>
                <c:pt idx="1263">
                  <c:v>700</c:v>
                </c:pt>
                <c:pt idx="1264">
                  <c:v>700</c:v>
                </c:pt>
                <c:pt idx="1265">
                  <c:v>700</c:v>
                </c:pt>
                <c:pt idx="1266">
                  <c:v>700</c:v>
                </c:pt>
                <c:pt idx="1267">
                  <c:v>700</c:v>
                </c:pt>
                <c:pt idx="1268">
                  <c:v>700</c:v>
                </c:pt>
                <c:pt idx="1269">
                  <c:v>700</c:v>
                </c:pt>
                <c:pt idx="1270">
                  <c:v>700</c:v>
                </c:pt>
                <c:pt idx="1271">
                  <c:v>700</c:v>
                </c:pt>
                <c:pt idx="1272">
                  <c:v>700</c:v>
                </c:pt>
                <c:pt idx="1273">
                  <c:v>700</c:v>
                </c:pt>
                <c:pt idx="1274">
                  <c:v>700</c:v>
                </c:pt>
                <c:pt idx="1275">
                  <c:v>700</c:v>
                </c:pt>
                <c:pt idx="1276">
                  <c:v>700</c:v>
                </c:pt>
                <c:pt idx="1277">
                  <c:v>700</c:v>
                </c:pt>
                <c:pt idx="1278">
                  <c:v>700</c:v>
                </c:pt>
                <c:pt idx="1279">
                  <c:v>700</c:v>
                </c:pt>
                <c:pt idx="1280">
                  <c:v>700</c:v>
                </c:pt>
                <c:pt idx="1281">
                  <c:v>700</c:v>
                </c:pt>
                <c:pt idx="1282">
                  <c:v>700</c:v>
                </c:pt>
                <c:pt idx="1283">
                  <c:v>700</c:v>
                </c:pt>
                <c:pt idx="1284">
                  <c:v>700</c:v>
                </c:pt>
                <c:pt idx="1285">
                  <c:v>700</c:v>
                </c:pt>
                <c:pt idx="1286">
                  <c:v>700</c:v>
                </c:pt>
                <c:pt idx="1287">
                  <c:v>700</c:v>
                </c:pt>
                <c:pt idx="1288">
                  <c:v>700</c:v>
                </c:pt>
                <c:pt idx="1289">
                  <c:v>700</c:v>
                </c:pt>
                <c:pt idx="1290">
                  <c:v>700</c:v>
                </c:pt>
                <c:pt idx="1291">
                  <c:v>700</c:v>
                </c:pt>
                <c:pt idx="1292">
                  <c:v>700</c:v>
                </c:pt>
                <c:pt idx="1293">
                  <c:v>700</c:v>
                </c:pt>
                <c:pt idx="1294">
                  <c:v>700</c:v>
                </c:pt>
                <c:pt idx="1295">
                  <c:v>700</c:v>
                </c:pt>
                <c:pt idx="1296">
                  <c:v>700</c:v>
                </c:pt>
                <c:pt idx="1297">
                  <c:v>700</c:v>
                </c:pt>
                <c:pt idx="1298">
                  <c:v>700</c:v>
                </c:pt>
                <c:pt idx="1299">
                  <c:v>700</c:v>
                </c:pt>
                <c:pt idx="1300">
                  <c:v>700</c:v>
                </c:pt>
                <c:pt idx="1301">
                  <c:v>700</c:v>
                </c:pt>
                <c:pt idx="1302">
                  <c:v>700</c:v>
                </c:pt>
                <c:pt idx="1303">
                  <c:v>700</c:v>
                </c:pt>
                <c:pt idx="1304">
                  <c:v>700</c:v>
                </c:pt>
                <c:pt idx="1305">
                  <c:v>700</c:v>
                </c:pt>
                <c:pt idx="1306">
                  <c:v>700</c:v>
                </c:pt>
                <c:pt idx="1307">
                  <c:v>700</c:v>
                </c:pt>
                <c:pt idx="1308">
                  <c:v>700</c:v>
                </c:pt>
                <c:pt idx="1309">
                  <c:v>700</c:v>
                </c:pt>
                <c:pt idx="1310">
                  <c:v>700</c:v>
                </c:pt>
                <c:pt idx="1311">
                  <c:v>700</c:v>
                </c:pt>
                <c:pt idx="1312">
                  <c:v>700</c:v>
                </c:pt>
                <c:pt idx="1313">
                  <c:v>700</c:v>
                </c:pt>
                <c:pt idx="1314">
                  <c:v>700</c:v>
                </c:pt>
                <c:pt idx="1315">
                  <c:v>700</c:v>
                </c:pt>
                <c:pt idx="1316">
                  <c:v>700</c:v>
                </c:pt>
                <c:pt idx="1317">
                  <c:v>700</c:v>
                </c:pt>
                <c:pt idx="1318">
                  <c:v>700</c:v>
                </c:pt>
                <c:pt idx="1319">
                  <c:v>700</c:v>
                </c:pt>
                <c:pt idx="1320">
                  <c:v>700</c:v>
                </c:pt>
                <c:pt idx="1321">
                  <c:v>700</c:v>
                </c:pt>
                <c:pt idx="1322">
                  <c:v>700</c:v>
                </c:pt>
                <c:pt idx="1323">
                  <c:v>700</c:v>
                </c:pt>
                <c:pt idx="1324">
                  <c:v>700</c:v>
                </c:pt>
                <c:pt idx="1325">
                  <c:v>700</c:v>
                </c:pt>
                <c:pt idx="1326">
                  <c:v>700</c:v>
                </c:pt>
                <c:pt idx="1327">
                  <c:v>700</c:v>
                </c:pt>
                <c:pt idx="1328">
                  <c:v>700</c:v>
                </c:pt>
                <c:pt idx="1329">
                  <c:v>700</c:v>
                </c:pt>
                <c:pt idx="1330">
                  <c:v>700</c:v>
                </c:pt>
                <c:pt idx="1331">
                  <c:v>700</c:v>
                </c:pt>
                <c:pt idx="1332">
                  <c:v>700</c:v>
                </c:pt>
                <c:pt idx="1333">
                  <c:v>700</c:v>
                </c:pt>
                <c:pt idx="1334">
                  <c:v>700</c:v>
                </c:pt>
                <c:pt idx="1335">
                  <c:v>700</c:v>
                </c:pt>
                <c:pt idx="1336">
                  <c:v>700</c:v>
                </c:pt>
                <c:pt idx="1337">
                  <c:v>700</c:v>
                </c:pt>
                <c:pt idx="1338">
                  <c:v>700</c:v>
                </c:pt>
                <c:pt idx="1339">
                  <c:v>700</c:v>
                </c:pt>
                <c:pt idx="1340">
                  <c:v>700</c:v>
                </c:pt>
                <c:pt idx="1341">
                  <c:v>700</c:v>
                </c:pt>
                <c:pt idx="1342">
                  <c:v>700</c:v>
                </c:pt>
                <c:pt idx="1343">
                  <c:v>700</c:v>
                </c:pt>
                <c:pt idx="1344">
                  <c:v>700</c:v>
                </c:pt>
                <c:pt idx="1345">
                  <c:v>700</c:v>
                </c:pt>
                <c:pt idx="1346">
                  <c:v>700</c:v>
                </c:pt>
                <c:pt idx="1347">
                  <c:v>700</c:v>
                </c:pt>
                <c:pt idx="1348">
                  <c:v>700</c:v>
                </c:pt>
                <c:pt idx="1349">
                  <c:v>700</c:v>
                </c:pt>
                <c:pt idx="1350">
                  <c:v>700</c:v>
                </c:pt>
                <c:pt idx="1351">
                  <c:v>700</c:v>
                </c:pt>
                <c:pt idx="1352">
                  <c:v>700</c:v>
                </c:pt>
                <c:pt idx="1353">
                  <c:v>700</c:v>
                </c:pt>
                <c:pt idx="1354">
                  <c:v>700</c:v>
                </c:pt>
                <c:pt idx="1355">
                  <c:v>700</c:v>
                </c:pt>
                <c:pt idx="1356">
                  <c:v>700</c:v>
                </c:pt>
                <c:pt idx="1357">
                  <c:v>700</c:v>
                </c:pt>
                <c:pt idx="1358">
                  <c:v>700</c:v>
                </c:pt>
                <c:pt idx="1359">
                  <c:v>700</c:v>
                </c:pt>
                <c:pt idx="1360">
                  <c:v>700</c:v>
                </c:pt>
                <c:pt idx="1361">
                  <c:v>700</c:v>
                </c:pt>
                <c:pt idx="1362">
                  <c:v>700</c:v>
                </c:pt>
                <c:pt idx="1363">
                  <c:v>700</c:v>
                </c:pt>
                <c:pt idx="1364">
                  <c:v>700</c:v>
                </c:pt>
                <c:pt idx="1365">
                  <c:v>700</c:v>
                </c:pt>
                <c:pt idx="1366">
                  <c:v>700</c:v>
                </c:pt>
                <c:pt idx="1367">
                  <c:v>700</c:v>
                </c:pt>
                <c:pt idx="1368">
                  <c:v>700</c:v>
                </c:pt>
                <c:pt idx="1369">
                  <c:v>700</c:v>
                </c:pt>
                <c:pt idx="1370">
                  <c:v>700</c:v>
                </c:pt>
                <c:pt idx="1371">
                  <c:v>700</c:v>
                </c:pt>
                <c:pt idx="1372">
                  <c:v>700</c:v>
                </c:pt>
                <c:pt idx="1373">
                  <c:v>700</c:v>
                </c:pt>
                <c:pt idx="1374">
                  <c:v>700</c:v>
                </c:pt>
                <c:pt idx="1375">
                  <c:v>700</c:v>
                </c:pt>
                <c:pt idx="1376">
                  <c:v>700</c:v>
                </c:pt>
                <c:pt idx="1377">
                  <c:v>700</c:v>
                </c:pt>
                <c:pt idx="1378">
                  <c:v>700</c:v>
                </c:pt>
                <c:pt idx="1379">
                  <c:v>700</c:v>
                </c:pt>
                <c:pt idx="1380">
                  <c:v>700</c:v>
                </c:pt>
                <c:pt idx="1381">
                  <c:v>700</c:v>
                </c:pt>
                <c:pt idx="1382">
                  <c:v>700</c:v>
                </c:pt>
                <c:pt idx="1383">
                  <c:v>700</c:v>
                </c:pt>
                <c:pt idx="1384">
                  <c:v>700</c:v>
                </c:pt>
                <c:pt idx="1385">
                  <c:v>700</c:v>
                </c:pt>
                <c:pt idx="1386">
                  <c:v>700</c:v>
                </c:pt>
                <c:pt idx="1387">
                  <c:v>700</c:v>
                </c:pt>
                <c:pt idx="1388">
                  <c:v>700</c:v>
                </c:pt>
                <c:pt idx="1389">
                  <c:v>700</c:v>
                </c:pt>
                <c:pt idx="1390">
                  <c:v>700</c:v>
                </c:pt>
                <c:pt idx="1391">
                  <c:v>700</c:v>
                </c:pt>
                <c:pt idx="1392">
                  <c:v>700</c:v>
                </c:pt>
                <c:pt idx="1393">
                  <c:v>700</c:v>
                </c:pt>
                <c:pt idx="1394">
                  <c:v>700</c:v>
                </c:pt>
                <c:pt idx="1395">
                  <c:v>700</c:v>
                </c:pt>
                <c:pt idx="1396">
                  <c:v>700</c:v>
                </c:pt>
                <c:pt idx="1397">
                  <c:v>700</c:v>
                </c:pt>
                <c:pt idx="1398">
                  <c:v>700</c:v>
                </c:pt>
                <c:pt idx="1399">
                  <c:v>700</c:v>
                </c:pt>
                <c:pt idx="1400">
                  <c:v>700</c:v>
                </c:pt>
                <c:pt idx="1401">
                  <c:v>700</c:v>
                </c:pt>
                <c:pt idx="1402">
                  <c:v>700</c:v>
                </c:pt>
                <c:pt idx="1403">
                  <c:v>700</c:v>
                </c:pt>
                <c:pt idx="1404">
                  <c:v>700</c:v>
                </c:pt>
                <c:pt idx="1405">
                  <c:v>700</c:v>
                </c:pt>
                <c:pt idx="1406">
                  <c:v>700</c:v>
                </c:pt>
                <c:pt idx="1407">
                  <c:v>700</c:v>
                </c:pt>
                <c:pt idx="1408">
                  <c:v>700</c:v>
                </c:pt>
                <c:pt idx="1409">
                  <c:v>700</c:v>
                </c:pt>
                <c:pt idx="1410">
                  <c:v>700</c:v>
                </c:pt>
                <c:pt idx="1411">
                  <c:v>700</c:v>
                </c:pt>
                <c:pt idx="1412">
                  <c:v>700</c:v>
                </c:pt>
                <c:pt idx="1413">
                  <c:v>700</c:v>
                </c:pt>
                <c:pt idx="1414">
                  <c:v>700</c:v>
                </c:pt>
                <c:pt idx="1415">
                  <c:v>700</c:v>
                </c:pt>
                <c:pt idx="1416">
                  <c:v>700</c:v>
                </c:pt>
                <c:pt idx="1417">
                  <c:v>700</c:v>
                </c:pt>
                <c:pt idx="1418">
                  <c:v>700</c:v>
                </c:pt>
                <c:pt idx="1419">
                  <c:v>700</c:v>
                </c:pt>
                <c:pt idx="1420">
                  <c:v>700</c:v>
                </c:pt>
                <c:pt idx="1421">
                  <c:v>700</c:v>
                </c:pt>
                <c:pt idx="1422">
                  <c:v>700</c:v>
                </c:pt>
                <c:pt idx="1423">
                  <c:v>700</c:v>
                </c:pt>
                <c:pt idx="1424">
                  <c:v>700</c:v>
                </c:pt>
                <c:pt idx="1425">
                  <c:v>700</c:v>
                </c:pt>
                <c:pt idx="1426">
                  <c:v>700</c:v>
                </c:pt>
                <c:pt idx="1427">
                  <c:v>700</c:v>
                </c:pt>
                <c:pt idx="1428">
                  <c:v>700</c:v>
                </c:pt>
                <c:pt idx="1429">
                  <c:v>700</c:v>
                </c:pt>
                <c:pt idx="1430">
                  <c:v>700</c:v>
                </c:pt>
                <c:pt idx="1431">
                  <c:v>700</c:v>
                </c:pt>
                <c:pt idx="1432">
                  <c:v>700</c:v>
                </c:pt>
                <c:pt idx="1433">
                  <c:v>700</c:v>
                </c:pt>
                <c:pt idx="1434">
                  <c:v>700</c:v>
                </c:pt>
                <c:pt idx="1435">
                  <c:v>700</c:v>
                </c:pt>
                <c:pt idx="1436">
                  <c:v>700</c:v>
                </c:pt>
                <c:pt idx="1437">
                  <c:v>700</c:v>
                </c:pt>
                <c:pt idx="1438">
                  <c:v>700</c:v>
                </c:pt>
                <c:pt idx="1439">
                  <c:v>700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5F5-434F-B097-3179FA34B0C9}"/>
            </c:ext>
          </c:extLst>
        </c:ser>
        <c:ser>
          <c:idx val="3"/>
          <c:order val="2"/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multiLvlStrRef>
              <c:f>[Book1]Sheet4!$B:$C</c:f>
              <c:multiLvlStrCache>
                <c:ptCount val="1441"/>
                <c:lvl>
                  <c:pt idx="0">
                    <c:v>0</c:v>
                  </c:pt>
                  <c:pt idx="1">
                    <c:v>0</c:v>
                  </c:pt>
                  <c:pt idx="2">
                    <c:v>140</c:v>
                  </c:pt>
                  <c:pt idx="3">
                    <c:v>140</c:v>
                  </c:pt>
                  <c:pt idx="4">
                    <c:v>140</c:v>
                  </c:pt>
                  <c:pt idx="5">
                    <c:v>0</c:v>
                  </c:pt>
                  <c:pt idx="6">
                    <c:v>140</c:v>
                  </c:pt>
                  <c:pt idx="7">
                    <c:v>140</c:v>
                  </c:pt>
                  <c:pt idx="8">
                    <c:v>0</c:v>
                  </c:pt>
                  <c:pt idx="9">
                    <c:v>0</c:v>
                  </c:pt>
                  <c:pt idx="10">
                    <c:v>0</c:v>
                  </c:pt>
                  <c:pt idx="11">
                    <c:v>0</c:v>
                  </c:pt>
                  <c:pt idx="12">
                    <c:v>280</c:v>
                  </c:pt>
                  <c:pt idx="13">
                    <c:v>140</c:v>
                  </c:pt>
                  <c:pt idx="14">
                    <c:v>0</c:v>
                  </c:pt>
                  <c:pt idx="15">
                    <c:v>0</c:v>
                  </c:pt>
                  <c:pt idx="16">
                    <c:v>0</c:v>
                  </c:pt>
                  <c:pt idx="17">
                    <c:v>0</c:v>
                  </c:pt>
                  <c:pt idx="18">
                    <c:v>140</c:v>
                  </c:pt>
                  <c:pt idx="19">
                    <c:v>140</c:v>
                  </c:pt>
                  <c:pt idx="20">
                    <c:v>0</c:v>
                  </c:pt>
                  <c:pt idx="21">
                    <c:v>140</c:v>
                  </c:pt>
                  <c:pt idx="22">
                    <c:v>140</c:v>
                  </c:pt>
                  <c:pt idx="23">
                    <c:v>0</c:v>
                  </c:pt>
                  <c:pt idx="24">
                    <c:v>0</c:v>
                  </c:pt>
                  <c:pt idx="25">
                    <c:v>0</c:v>
                  </c:pt>
                  <c:pt idx="26">
                    <c:v>140</c:v>
                  </c:pt>
                  <c:pt idx="27">
                    <c:v>0</c:v>
                  </c:pt>
                  <c:pt idx="28">
                    <c:v>140</c:v>
                  </c:pt>
                  <c:pt idx="29">
                    <c:v>140</c:v>
                  </c:pt>
                  <c:pt idx="30">
                    <c:v>0</c:v>
                  </c:pt>
                  <c:pt idx="31">
                    <c:v>140</c:v>
                  </c:pt>
                  <c:pt idx="32">
                    <c:v>0</c:v>
                  </c:pt>
                  <c:pt idx="33">
                    <c:v>0</c:v>
                  </c:pt>
                  <c:pt idx="34">
                    <c:v>140</c:v>
                  </c:pt>
                  <c:pt idx="35">
                    <c:v>280</c:v>
                  </c:pt>
                  <c:pt idx="36">
                    <c:v>280</c:v>
                  </c:pt>
                  <c:pt idx="37">
                    <c:v>140</c:v>
                  </c:pt>
                  <c:pt idx="38">
                    <c:v>0</c:v>
                  </c:pt>
                  <c:pt idx="39">
                    <c:v>0</c:v>
                  </c:pt>
                  <c:pt idx="40">
                    <c:v>0</c:v>
                  </c:pt>
                  <c:pt idx="41">
                    <c:v>0</c:v>
                  </c:pt>
                  <c:pt idx="42">
                    <c:v>0</c:v>
                  </c:pt>
                  <c:pt idx="43">
                    <c:v>0</c:v>
                  </c:pt>
                  <c:pt idx="44">
                    <c:v>140</c:v>
                  </c:pt>
                  <c:pt idx="45">
                    <c:v>140</c:v>
                  </c:pt>
                  <c:pt idx="46">
                    <c:v>280</c:v>
                  </c:pt>
                  <c:pt idx="47">
                    <c:v>0</c:v>
                  </c:pt>
                  <c:pt idx="48">
                    <c:v>0</c:v>
                  </c:pt>
                  <c:pt idx="49">
                    <c:v>0</c:v>
                  </c:pt>
                  <c:pt idx="50">
                    <c:v>0</c:v>
                  </c:pt>
                  <c:pt idx="51">
                    <c:v>0</c:v>
                  </c:pt>
                  <c:pt idx="52">
                    <c:v>0</c:v>
                  </c:pt>
                  <c:pt idx="53">
                    <c:v>560</c:v>
                  </c:pt>
                  <c:pt idx="54">
                    <c:v>420</c:v>
                  </c:pt>
                  <c:pt idx="55">
                    <c:v>280</c:v>
                  </c:pt>
                  <c:pt idx="56">
                    <c:v>280</c:v>
                  </c:pt>
                  <c:pt idx="57">
                    <c:v>420</c:v>
                  </c:pt>
                  <c:pt idx="58">
                    <c:v>140</c:v>
                  </c:pt>
                  <c:pt idx="59">
                    <c:v>0</c:v>
                  </c:pt>
                  <c:pt idx="60">
                    <c:v>140</c:v>
                  </c:pt>
                  <c:pt idx="61">
                    <c:v>280</c:v>
                  </c:pt>
                  <c:pt idx="62">
                    <c:v>140</c:v>
                  </c:pt>
                  <c:pt idx="63">
                    <c:v>140</c:v>
                  </c:pt>
                  <c:pt idx="64">
                    <c:v>140</c:v>
                  </c:pt>
                  <c:pt idx="65">
                    <c:v>140</c:v>
                  </c:pt>
                  <c:pt idx="66">
                    <c:v>140</c:v>
                  </c:pt>
                  <c:pt idx="67">
                    <c:v>0</c:v>
                  </c:pt>
                  <c:pt idx="68">
                    <c:v>0</c:v>
                  </c:pt>
                  <c:pt idx="69">
                    <c:v>0</c:v>
                  </c:pt>
                  <c:pt idx="70">
                    <c:v>0</c:v>
                  </c:pt>
                  <c:pt idx="71">
                    <c:v>0</c:v>
                  </c:pt>
                  <c:pt idx="72">
                    <c:v>0</c:v>
                  </c:pt>
                  <c:pt idx="73">
                    <c:v>140</c:v>
                  </c:pt>
                  <c:pt idx="74">
                    <c:v>140</c:v>
                  </c:pt>
                  <c:pt idx="75">
                    <c:v>140</c:v>
                  </c:pt>
                  <c:pt idx="76">
                    <c:v>140</c:v>
                  </c:pt>
                  <c:pt idx="77">
                    <c:v>0</c:v>
                  </c:pt>
                  <c:pt idx="78">
                    <c:v>140</c:v>
                  </c:pt>
                  <c:pt idx="79">
                    <c:v>560</c:v>
                  </c:pt>
                  <c:pt idx="80">
                    <c:v>420</c:v>
                  </c:pt>
                  <c:pt idx="81">
                    <c:v>560</c:v>
                  </c:pt>
                  <c:pt idx="82">
                    <c:v>420</c:v>
                  </c:pt>
                  <c:pt idx="83">
                    <c:v>0</c:v>
                  </c:pt>
                  <c:pt idx="84">
                    <c:v>140</c:v>
                  </c:pt>
                  <c:pt idx="85">
                    <c:v>140</c:v>
                  </c:pt>
                  <c:pt idx="86">
                    <c:v>280</c:v>
                  </c:pt>
                  <c:pt idx="87">
                    <c:v>280</c:v>
                  </c:pt>
                  <c:pt idx="88">
                    <c:v>280</c:v>
                  </c:pt>
                  <c:pt idx="89">
                    <c:v>0</c:v>
                  </c:pt>
                  <c:pt idx="90">
                    <c:v>0</c:v>
                  </c:pt>
                  <c:pt idx="91">
                    <c:v>0</c:v>
                  </c:pt>
                  <c:pt idx="92">
                    <c:v>0</c:v>
                  </c:pt>
                  <c:pt idx="93">
                    <c:v>0</c:v>
                  </c:pt>
                  <c:pt idx="94">
                    <c:v>140</c:v>
                  </c:pt>
                  <c:pt idx="95">
                    <c:v>280</c:v>
                  </c:pt>
                  <c:pt idx="96">
                    <c:v>140</c:v>
                  </c:pt>
                  <c:pt idx="97">
                    <c:v>140</c:v>
                  </c:pt>
                  <c:pt idx="98">
                    <c:v>560</c:v>
                  </c:pt>
                  <c:pt idx="99">
                    <c:v>560</c:v>
                  </c:pt>
                  <c:pt idx="100">
                    <c:v>560</c:v>
                  </c:pt>
                  <c:pt idx="101">
                    <c:v>420</c:v>
                  </c:pt>
                  <c:pt idx="102">
                    <c:v>420</c:v>
                  </c:pt>
                  <c:pt idx="103">
                    <c:v>420</c:v>
                  </c:pt>
                  <c:pt idx="104">
                    <c:v>140</c:v>
                  </c:pt>
                  <c:pt idx="105">
                    <c:v>420</c:v>
                  </c:pt>
                  <c:pt idx="106">
                    <c:v>280</c:v>
                  </c:pt>
                  <c:pt idx="107">
                    <c:v>140</c:v>
                  </c:pt>
                  <c:pt idx="108">
                    <c:v>140</c:v>
                  </c:pt>
                  <c:pt idx="109">
                    <c:v>560</c:v>
                  </c:pt>
                  <c:pt idx="110">
                    <c:v>280</c:v>
                  </c:pt>
                  <c:pt idx="111">
                    <c:v>420</c:v>
                  </c:pt>
                  <c:pt idx="112">
                    <c:v>140</c:v>
                  </c:pt>
                  <c:pt idx="113">
                    <c:v>0</c:v>
                  </c:pt>
                  <c:pt idx="114">
                    <c:v>140</c:v>
                  </c:pt>
                  <c:pt idx="115">
                    <c:v>140</c:v>
                  </c:pt>
                  <c:pt idx="116">
                    <c:v>420</c:v>
                  </c:pt>
                  <c:pt idx="117">
                    <c:v>420</c:v>
                  </c:pt>
                  <c:pt idx="118">
                    <c:v>140</c:v>
                  </c:pt>
                  <c:pt idx="119">
                    <c:v>0</c:v>
                  </c:pt>
                  <c:pt idx="120">
                    <c:v>140</c:v>
                  </c:pt>
                  <c:pt idx="121">
                    <c:v>140</c:v>
                  </c:pt>
                  <c:pt idx="122">
                    <c:v>0</c:v>
                  </c:pt>
                  <c:pt idx="123">
                    <c:v>0</c:v>
                  </c:pt>
                  <c:pt idx="124">
                    <c:v>0</c:v>
                  </c:pt>
                  <c:pt idx="125">
                    <c:v>0</c:v>
                  </c:pt>
                  <c:pt idx="126">
                    <c:v>0</c:v>
                  </c:pt>
                  <c:pt idx="127">
                    <c:v>0</c:v>
                  </c:pt>
                  <c:pt idx="128">
                    <c:v>140</c:v>
                  </c:pt>
                  <c:pt idx="129">
                    <c:v>140</c:v>
                  </c:pt>
                  <c:pt idx="130">
                    <c:v>0</c:v>
                  </c:pt>
                  <c:pt idx="131">
                    <c:v>0</c:v>
                  </c:pt>
                  <c:pt idx="132">
                    <c:v>0</c:v>
                  </c:pt>
                  <c:pt idx="133">
                    <c:v>0</c:v>
                  </c:pt>
                  <c:pt idx="134">
                    <c:v>140</c:v>
                  </c:pt>
                  <c:pt idx="135">
                    <c:v>0</c:v>
                  </c:pt>
                  <c:pt idx="136">
                    <c:v>140</c:v>
                  </c:pt>
                  <c:pt idx="137">
                    <c:v>280</c:v>
                  </c:pt>
                  <c:pt idx="138">
                    <c:v>0</c:v>
                  </c:pt>
                  <c:pt idx="139">
                    <c:v>0</c:v>
                  </c:pt>
                  <c:pt idx="140">
                    <c:v>0</c:v>
                  </c:pt>
                  <c:pt idx="141">
                    <c:v>0</c:v>
                  </c:pt>
                  <c:pt idx="142">
                    <c:v>0</c:v>
                  </c:pt>
                  <c:pt idx="143">
                    <c:v>0</c:v>
                  </c:pt>
                  <c:pt idx="144">
                    <c:v>140</c:v>
                  </c:pt>
                  <c:pt idx="145">
                    <c:v>0</c:v>
                  </c:pt>
                  <c:pt idx="146">
                    <c:v>280</c:v>
                  </c:pt>
                  <c:pt idx="147">
                    <c:v>280</c:v>
                  </c:pt>
                  <c:pt idx="148">
                    <c:v>0</c:v>
                  </c:pt>
                  <c:pt idx="149">
                    <c:v>140</c:v>
                  </c:pt>
                  <c:pt idx="150">
                    <c:v>280</c:v>
                  </c:pt>
                  <c:pt idx="151">
                    <c:v>140</c:v>
                  </c:pt>
                  <c:pt idx="152">
                    <c:v>140</c:v>
                  </c:pt>
                  <c:pt idx="153">
                    <c:v>280</c:v>
                  </c:pt>
                  <c:pt idx="154">
                    <c:v>0</c:v>
                  </c:pt>
                  <c:pt idx="155">
                    <c:v>0</c:v>
                  </c:pt>
                  <c:pt idx="156">
                    <c:v>140</c:v>
                  </c:pt>
                  <c:pt idx="157">
                    <c:v>140</c:v>
                  </c:pt>
                  <c:pt idx="158">
                    <c:v>420</c:v>
                  </c:pt>
                  <c:pt idx="159">
                    <c:v>140</c:v>
                  </c:pt>
                  <c:pt idx="160">
                    <c:v>0</c:v>
                  </c:pt>
                  <c:pt idx="161">
                    <c:v>0</c:v>
                  </c:pt>
                  <c:pt idx="162">
                    <c:v>280</c:v>
                  </c:pt>
                  <c:pt idx="163">
                    <c:v>280</c:v>
                  </c:pt>
                  <c:pt idx="164">
                    <c:v>700</c:v>
                  </c:pt>
                  <c:pt idx="165">
                    <c:v>280</c:v>
                  </c:pt>
                  <c:pt idx="166">
                    <c:v>140</c:v>
                  </c:pt>
                  <c:pt idx="167">
                    <c:v>560</c:v>
                  </c:pt>
                  <c:pt idx="168">
                    <c:v>280</c:v>
                  </c:pt>
                  <c:pt idx="169">
                    <c:v>280</c:v>
                  </c:pt>
                  <c:pt idx="170">
                    <c:v>280</c:v>
                  </c:pt>
                  <c:pt idx="171">
                    <c:v>560</c:v>
                  </c:pt>
                  <c:pt idx="172">
                    <c:v>420</c:v>
                  </c:pt>
                  <c:pt idx="173">
                    <c:v>140</c:v>
                  </c:pt>
                  <c:pt idx="174">
                    <c:v>280</c:v>
                  </c:pt>
                  <c:pt idx="175">
                    <c:v>140</c:v>
                  </c:pt>
                  <c:pt idx="176">
                    <c:v>140</c:v>
                  </c:pt>
                  <c:pt idx="177">
                    <c:v>280</c:v>
                  </c:pt>
                  <c:pt idx="178">
                    <c:v>0</c:v>
                  </c:pt>
                  <c:pt idx="179">
                    <c:v>140</c:v>
                  </c:pt>
                  <c:pt idx="180">
                    <c:v>280</c:v>
                  </c:pt>
                  <c:pt idx="181">
                    <c:v>280</c:v>
                  </c:pt>
                  <c:pt idx="182">
                    <c:v>280</c:v>
                  </c:pt>
                  <c:pt idx="183">
                    <c:v>0</c:v>
                  </c:pt>
                  <c:pt idx="184">
                    <c:v>0</c:v>
                  </c:pt>
                  <c:pt idx="185">
                    <c:v>280</c:v>
                  </c:pt>
                  <c:pt idx="186">
                    <c:v>280</c:v>
                  </c:pt>
                  <c:pt idx="187">
                    <c:v>420</c:v>
                  </c:pt>
                  <c:pt idx="188">
                    <c:v>420</c:v>
                  </c:pt>
                  <c:pt idx="189">
                    <c:v>280</c:v>
                  </c:pt>
                  <c:pt idx="190">
                    <c:v>420</c:v>
                  </c:pt>
                  <c:pt idx="191">
                    <c:v>420</c:v>
                  </c:pt>
                  <c:pt idx="192">
                    <c:v>140</c:v>
                  </c:pt>
                  <c:pt idx="193">
                    <c:v>140</c:v>
                  </c:pt>
                  <c:pt idx="194">
                    <c:v>140</c:v>
                  </c:pt>
                  <c:pt idx="195">
                    <c:v>140</c:v>
                  </c:pt>
                  <c:pt idx="196">
                    <c:v>0</c:v>
                  </c:pt>
                  <c:pt idx="197">
                    <c:v>0</c:v>
                  </c:pt>
                  <c:pt idx="198">
                    <c:v>0</c:v>
                  </c:pt>
                  <c:pt idx="199">
                    <c:v>280</c:v>
                  </c:pt>
                  <c:pt idx="200">
                    <c:v>280</c:v>
                  </c:pt>
                  <c:pt idx="201">
                    <c:v>0</c:v>
                  </c:pt>
                  <c:pt idx="202">
                    <c:v>0</c:v>
                  </c:pt>
                  <c:pt idx="203">
                    <c:v>140</c:v>
                  </c:pt>
                  <c:pt idx="204">
                    <c:v>140</c:v>
                  </c:pt>
                  <c:pt idx="205">
                    <c:v>0</c:v>
                  </c:pt>
                  <c:pt idx="206">
                    <c:v>0</c:v>
                  </c:pt>
                  <c:pt idx="207">
                    <c:v>140</c:v>
                  </c:pt>
                  <c:pt idx="208">
                    <c:v>140</c:v>
                  </c:pt>
                  <c:pt idx="209">
                    <c:v>140</c:v>
                  </c:pt>
                  <c:pt idx="210">
                    <c:v>0</c:v>
                  </c:pt>
                  <c:pt idx="211">
                    <c:v>140</c:v>
                  </c:pt>
                  <c:pt idx="212">
                    <c:v>140</c:v>
                  </c:pt>
                  <c:pt idx="213">
                    <c:v>140</c:v>
                  </c:pt>
                  <c:pt idx="214">
                    <c:v>0</c:v>
                  </c:pt>
                  <c:pt idx="215">
                    <c:v>140</c:v>
                  </c:pt>
                  <c:pt idx="216">
                    <c:v>140</c:v>
                  </c:pt>
                  <c:pt idx="217">
                    <c:v>280</c:v>
                  </c:pt>
                  <c:pt idx="218">
                    <c:v>140</c:v>
                  </c:pt>
                  <c:pt idx="219">
                    <c:v>0</c:v>
                  </c:pt>
                  <c:pt idx="220">
                    <c:v>0</c:v>
                  </c:pt>
                  <c:pt idx="221">
                    <c:v>140</c:v>
                  </c:pt>
                  <c:pt idx="222">
                    <c:v>280</c:v>
                  </c:pt>
                  <c:pt idx="223">
                    <c:v>140</c:v>
                  </c:pt>
                  <c:pt idx="224">
                    <c:v>280</c:v>
                  </c:pt>
                  <c:pt idx="225">
                    <c:v>280</c:v>
                  </c:pt>
                  <c:pt idx="226">
                    <c:v>140</c:v>
                  </c:pt>
                  <c:pt idx="227">
                    <c:v>280</c:v>
                  </c:pt>
                  <c:pt idx="228">
                    <c:v>420</c:v>
                  </c:pt>
                  <c:pt idx="229">
                    <c:v>0</c:v>
                  </c:pt>
                  <c:pt idx="230">
                    <c:v>0</c:v>
                  </c:pt>
                  <c:pt idx="231">
                    <c:v>0</c:v>
                  </c:pt>
                  <c:pt idx="232">
                    <c:v>140</c:v>
                  </c:pt>
                  <c:pt idx="233">
                    <c:v>140</c:v>
                  </c:pt>
                  <c:pt idx="234">
                    <c:v>280</c:v>
                  </c:pt>
                  <c:pt idx="235">
                    <c:v>280</c:v>
                  </c:pt>
                  <c:pt idx="236">
                    <c:v>140</c:v>
                  </c:pt>
                  <c:pt idx="237">
                    <c:v>140</c:v>
                  </c:pt>
                  <c:pt idx="238">
                    <c:v>140</c:v>
                  </c:pt>
                  <c:pt idx="239">
                    <c:v>140</c:v>
                  </c:pt>
                  <c:pt idx="240">
                    <c:v>140</c:v>
                  </c:pt>
                  <c:pt idx="241">
                    <c:v>140</c:v>
                  </c:pt>
                  <c:pt idx="242">
                    <c:v>0</c:v>
                  </c:pt>
                  <c:pt idx="243">
                    <c:v>0</c:v>
                  </c:pt>
                  <c:pt idx="244">
                    <c:v>140</c:v>
                  </c:pt>
                  <c:pt idx="245">
                    <c:v>140</c:v>
                  </c:pt>
                  <c:pt idx="246">
                    <c:v>0</c:v>
                  </c:pt>
                  <c:pt idx="247">
                    <c:v>280</c:v>
                  </c:pt>
                  <c:pt idx="248">
                    <c:v>280</c:v>
                  </c:pt>
                  <c:pt idx="249">
                    <c:v>0</c:v>
                  </c:pt>
                  <c:pt idx="250">
                    <c:v>280</c:v>
                  </c:pt>
                  <c:pt idx="251">
                    <c:v>140</c:v>
                  </c:pt>
                  <c:pt idx="252">
                    <c:v>0</c:v>
                  </c:pt>
                  <c:pt idx="253">
                    <c:v>140</c:v>
                  </c:pt>
                  <c:pt idx="254">
                    <c:v>140</c:v>
                  </c:pt>
                  <c:pt idx="255">
                    <c:v>0</c:v>
                  </c:pt>
                  <c:pt idx="256">
                    <c:v>0</c:v>
                  </c:pt>
                  <c:pt idx="257">
                    <c:v>0</c:v>
                  </c:pt>
                  <c:pt idx="258">
                    <c:v>0</c:v>
                  </c:pt>
                  <c:pt idx="259">
                    <c:v>0</c:v>
                  </c:pt>
                  <c:pt idx="260">
                    <c:v>0</c:v>
                  </c:pt>
                  <c:pt idx="261">
                    <c:v>280</c:v>
                  </c:pt>
                  <c:pt idx="262">
                    <c:v>420</c:v>
                  </c:pt>
                  <c:pt idx="263">
                    <c:v>140</c:v>
                  </c:pt>
                  <c:pt idx="264">
                    <c:v>140</c:v>
                  </c:pt>
                  <c:pt idx="265">
                    <c:v>140</c:v>
                  </c:pt>
                  <c:pt idx="266">
                    <c:v>140</c:v>
                  </c:pt>
                  <c:pt idx="267">
                    <c:v>0</c:v>
                  </c:pt>
                  <c:pt idx="268">
                    <c:v>0</c:v>
                  </c:pt>
                  <c:pt idx="269">
                    <c:v>0</c:v>
                  </c:pt>
                  <c:pt idx="270">
                    <c:v>0</c:v>
                  </c:pt>
                  <c:pt idx="271">
                    <c:v>0</c:v>
                  </c:pt>
                  <c:pt idx="272">
                    <c:v>140</c:v>
                  </c:pt>
                  <c:pt idx="273">
                    <c:v>140</c:v>
                  </c:pt>
                  <c:pt idx="274">
                    <c:v>140</c:v>
                  </c:pt>
                  <c:pt idx="275">
                    <c:v>0</c:v>
                  </c:pt>
                  <c:pt idx="276">
                    <c:v>0</c:v>
                  </c:pt>
                  <c:pt idx="277">
                    <c:v>0</c:v>
                  </c:pt>
                  <c:pt idx="278">
                    <c:v>280</c:v>
                  </c:pt>
                  <c:pt idx="279">
                    <c:v>280</c:v>
                  </c:pt>
                  <c:pt idx="280">
                    <c:v>0</c:v>
                  </c:pt>
                  <c:pt idx="281">
                    <c:v>140</c:v>
                  </c:pt>
                  <c:pt idx="282">
                    <c:v>280</c:v>
                  </c:pt>
                  <c:pt idx="283">
                    <c:v>420</c:v>
                  </c:pt>
                  <c:pt idx="284">
                    <c:v>280</c:v>
                  </c:pt>
                  <c:pt idx="285">
                    <c:v>0</c:v>
                  </c:pt>
                  <c:pt idx="286">
                    <c:v>0</c:v>
                  </c:pt>
                  <c:pt idx="287">
                    <c:v>0</c:v>
                  </c:pt>
                  <c:pt idx="288">
                    <c:v>0</c:v>
                  </c:pt>
                  <c:pt idx="289">
                    <c:v>140</c:v>
                  </c:pt>
                  <c:pt idx="290">
                    <c:v>280</c:v>
                  </c:pt>
                  <c:pt idx="291">
                    <c:v>280</c:v>
                  </c:pt>
                  <c:pt idx="292">
                    <c:v>280</c:v>
                  </c:pt>
                  <c:pt idx="293">
                    <c:v>280</c:v>
                  </c:pt>
                  <c:pt idx="294">
                    <c:v>280</c:v>
                  </c:pt>
                  <c:pt idx="295">
                    <c:v>280</c:v>
                  </c:pt>
                  <c:pt idx="296">
                    <c:v>280</c:v>
                  </c:pt>
                  <c:pt idx="297">
                    <c:v>140</c:v>
                  </c:pt>
                  <c:pt idx="298">
                    <c:v>140</c:v>
                  </c:pt>
                  <c:pt idx="299">
                    <c:v>140</c:v>
                  </c:pt>
                  <c:pt idx="300">
                    <c:v>140</c:v>
                  </c:pt>
                  <c:pt idx="301">
                    <c:v>140</c:v>
                  </c:pt>
                  <c:pt idx="302">
                    <c:v>140</c:v>
                  </c:pt>
                  <c:pt idx="303">
                    <c:v>140</c:v>
                  </c:pt>
                  <c:pt idx="304">
                    <c:v>140</c:v>
                  </c:pt>
                  <c:pt idx="305">
                    <c:v>420</c:v>
                  </c:pt>
                  <c:pt idx="306">
                    <c:v>280</c:v>
                  </c:pt>
                  <c:pt idx="307">
                    <c:v>0</c:v>
                  </c:pt>
                  <c:pt idx="308">
                    <c:v>0</c:v>
                  </c:pt>
                  <c:pt idx="309">
                    <c:v>0</c:v>
                  </c:pt>
                  <c:pt idx="310">
                    <c:v>0</c:v>
                  </c:pt>
                  <c:pt idx="311">
                    <c:v>0</c:v>
                  </c:pt>
                  <c:pt idx="312">
                    <c:v>0</c:v>
                  </c:pt>
                  <c:pt idx="313">
                    <c:v>0</c:v>
                  </c:pt>
                  <c:pt idx="314">
                    <c:v>0</c:v>
                  </c:pt>
                  <c:pt idx="315">
                    <c:v>140</c:v>
                  </c:pt>
                  <c:pt idx="316">
                    <c:v>140</c:v>
                  </c:pt>
                  <c:pt idx="317">
                    <c:v>420</c:v>
                  </c:pt>
                  <c:pt idx="318">
                    <c:v>280</c:v>
                  </c:pt>
                  <c:pt idx="319">
                    <c:v>280</c:v>
                  </c:pt>
                  <c:pt idx="320">
                    <c:v>140</c:v>
                  </c:pt>
                  <c:pt idx="321">
                    <c:v>0</c:v>
                  </c:pt>
                  <c:pt idx="322">
                    <c:v>0</c:v>
                  </c:pt>
                  <c:pt idx="323">
                    <c:v>0</c:v>
                  </c:pt>
                  <c:pt idx="324">
                    <c:v>0</c:v>
                  </c:pt>
                  <c:pt idx="325">
                    <c:v>140</c:v>
                  </c:pt>
                  <c:pt idx="326">
                    <c:v>280</c:v>
                  </c:pt>
                  <c:pt idx="327">
                    <c:v>140</c:v>
                  </c:pt>
                  <c:pt idx="328">
                    <c:v>280</c:v>
                  </c:pt>
                  <c:pt idx="329">
                    <c:v>140</c:v>
                  </c:pt>
                  <c:pt idx="330">
                    <c:v>140</c:v>
                  </c:pt>
                  <c:pt idx="331">
                    <c:v>140</c:v>
                  </c:pt>
                  <c:pt idx="332">
                    <c:v>0</c:v>
                  </c:pt>
                  <c:pt idx="333">
                    <c:v>140</c:v>
                  </c:pt>
                  <c:pt idx="334">
                    <c:v>140</c:v>
                  </c:pt>
                  <c:pt idx="335">
                    <c:v>0</c:v>
                  </c:pt>
                  <c:pt idx="336">
                    <c:v>140</c:v>
                  </c:pt>
                  <c:pt idx="337">
                    <c:v>140</c:v>
                  </c:pt>
                  <c:pt idx="338">
                    <c:v>0</c:v>
                  </c:pt>
                  <c:pt idx="339">
                    <c:v>140</c:v>
                  </c:pt>
                  <c:pt idx="340">
                    <c:v>140</c:v>
                  </c:pt>
                  <c:pt idx="341">
                    <c:v>0</c:v>
                  </c:pt>
                  <c:pt idx="342">
                    <c:v>0</c:v>
                  </c:pt>
                  <c:pt idx="343">
                    <c:v>280</c:v>
                  </c:pt>
                  <c:pt idx="344">
                    <c:v>560</c:v>
                  </c:pt>
                  <c:pt idx="345">
                    <c:v>280</c:v>
                  </c:pt>
                  <c:pt idx="346">
                    <c:v>140</c:v>
                  </c:pt>
                  <c:pt idx="347">
                    <c:v>140</c:v>
                  </c:pt>
                  <c:pt idx="348">
                    <c:v>280</c:v>
                  </c:pt>
                  <c:pt idx="349">
                    <c:v>280</c:v>
                  </c:pt>
                  <c:pt idx="350">
                    <c:v>140</c:v>
                  </c:pt>
                  <c:pt idx="351">
                    <c:v>140</c:v>
                  </c:pt>
                  <c:pt idx="352">
                    <c:v>140</c:v>
                  </c:pt>
                  <c:pt idx="353">
                    <c:v>140</c:v>
                  </c:pt>
                  <c:pt idx="354">
                    <c:v>280</c:v>
                  </c:pt>
                  <c:pt idx="355">
                    <c:v>140</c:v>
                  </c:pt>
                  <c:pt idx="356">
                    <c:v>140</c:v>
                  </c:pt>
                  <c:pt idx="357">
                    <c:v>280</c:v>
                  </c:pt>
                  <c:pt idx="358">
                    <c:v>0</c:v>
                  </c:pt>
                  <c:pt idx="359">
                    <c:v>140</c:v>
                  </c:pt>
                  <c:pt idx="360">
                    <c:v>0</c:v>
                  </c:pt>
                  <c:pt idx="361">
                    <c:v>140</c:v>
                  </c:pt>
                  <c:pt idx="362">
                    <c:v>140</c:v>
                  </c:pt>
                  <c:pt idx="363">
                    <c:v>140</c:v>
                  </c:pt>
                  <c:pt idx="364">
                    <c:v>140</c:v>
                  </c:pt>
                  <c:pt idx="365">
                    <c:v>140</c:v>
                  </c:pt>
                  <c:pt idx="366">
                    <c:v>140</c:v>
                  </c:pt>
                  <c:pt idx="367">
                    <c:v>280</c:v>
                  </c:pt>
                  <c:pt idx="368">
                    <c:v>280</c:v>
                  </c:pt>
                  <c:pt idx="369">
                    <c:v>0</c:v>
                  </c:pt>
                  <c:pt idx="370">
                    <c:v>0</c:v>
                  </c:pt>
                  <c:pt idx="371">
                    <c:v>0</c:v>
                  </c:pt>
                  <c:pt idx="372">
                    <c:v>0</c:v>
                  </c:pt>
                  <c:pt idx="373">
                    <c:v>0</c:v>
                  </c:pt>
                  <c:pt idx="374">
                    <c:v>0</c:v>
                  </c:pt>
                  <c:pt idx="375">
                    <c:v>140</c:v>
                  </c:pt>
                  <c:pt idx="376">
                    <c:v>420</c:v>
                  </c:pt>
                  <c:pt idx="377">
                    <c:v>280</c:v>
                  </c:pt>
                  <c:pt idx="378">
                    <c:v>140</c:v>
                  </c:pt>
                  <c:pt idx="379">
                    <c:v>0</c:v>
                  </c:pt>
                  <c:pt idx="380">
                    <c:v>0</c:v>
                  </c:pt>
                  <c:pt idx="381">
                    <c:v>0</c:v>
                  </c:pt>
                  <c:pt idx="382">
                    <c:v>0</c:v>
                  </c:pt>
                  <c:pt idx="383">
                    <c:v>0</c:v>
                  </c:pt>
                  <c:pt idx="384">
                    <c:v>0</c:v>
                  </c:pt>
                  <c:pt idx="385">
                    <c:v>0</c:v>
                  </c:pt>
                  <c:pt idx="386">
                    <c:v>280</c:v>
                  </c:pt>
                  <c:pt idx="387">
                    <c:v>280</c:v>
                  </c:pt>
                  <c:pt idx="388">
                    <c:v>280</c:v>
                  </c:pt>
                  <c:pt idx="389">
                    <c:v>280</c:v>
                  </c:pt>
                  <c:pt idx="390">
                    <c:v>280</c:v>
                  </c:pt>
                  <c:pt idx="391">
                    <c:v>140</c:v>
                  </c:pt>
                  <c:pt idx="392">
                    <c:v>0</c:v>
                  </c:pt>
                  <c:pt idx="393">
                    <c:v>140</c:v>
                  </c:pt>
                  <c:pt idx="394">
                    <c:v>140</c:v>
                  </c:pt>
                  <c:pt idx="395">
                    <c:v>140</c:v>
                  </c:pt>
                  <c:pt idx="396">
                    <c:v>140</c:v>
                  </c:pt>
                  <c:pt idx="397">
                    <c:v>140</c:v>
                  </c:pt>
                  <c:pt idx="398">
                    <c:v>140</c:v>
                  </c:pt>
                  <c:pt idx="399">
                    <c:v>0</c:v>
                  </c:pt>
                  <c:pt idx="400">
                    <c:v>0</c:v>
                  </c:pt>
                  <c:pt idx="401">
                    <c:v>0</c:v>
                  </c:pt>
                  <c:pt idx="402">
                    <c:v>280</c:v>
                  </c:pt>
                  <c:pt idx="403">
                    <c:v>140</c:v>
                  </c:pt>
                  <c:pt idx="404">
                    <c:v>0</c:v>
                  </c:pt>
                  <c:pt idx="405">
                    <c:v>140</c:v>
                  </c:pt>
                  <c:pt idx="406">
                    <c:v>140</c:v>
                  </c:pt>
                  <c:pt idx="407">
                    <c:v>0</c:v>
                  </c:pt>
                  <c:pt idx="408">
                    <c:v>140</c:v>
                  </c:pt>
                  <c:pt idx="409">
                    <c:v>280</c:v>
                  </c:pt>
                  <c:pt idx="410">
                    <c:v>140</c:v>
                  </c:pt>
                  <c:pt idx="411">
                    <c:v>140</c:v>
                  </c:pt>
                  <c:pt idx="412">
                    <c:v>0</c:v>
                  </c:pt>
                  <c:pt idx="413">
                    <c:v>0</c:v>
                  </c:pt>
                  <c:pt idx="414">
                    <c:v>280</c:v>
                  </c:pt>
                  <c:pt idx="415">
                    <c:v>420</c:v>
                  </c:pt>
                  <c:pt idx="416">
                    <c:v>140</c:v>
                  </c:pt>
                  <c:pt idx="417">
                    <c:v>0</c:v>
                  </c:pt>
                  <c:pt idx="418">
                    <c:v>0</c:v>
                  </c:pt>
                  <c:pt idx="419">
                    <c:v>140</c:v>
                  </c:pt>
                  <c:pt idx="420">
                    <c:v>280</c:v>
                  </c:pt>
                  <c:pt idx="421">
                    <c:v>280</c:v>
                  </c:pt>
                  <c:pt idx="422">
                    <c:v>140</c:v>
                  </c:pt>
                  <c:pt idx="423">
                    <c:v>140</c:v>
                  </c:pt>
                  <c:pt idx="424">
                    <c:v>280</c:v>
                  </c:pt>
                  <c:pt idx="425">
                    <c:v>280</c:v>
                  </c:pt>
                  <c:pt idx="426">
                    <c:v>140</c:v>
                  </c:pt>
                  <c:pt idx="427">
                    <c:v>0</c:v>
                  </c:pt>
                  <c:pt idx="428">
                    <c:v>0</c:v>
                  </c:pt>
                  <c:pt idx="429">
                    <c:v>140</c:v>
                  </c:pt>
                  <c:pt idx="430">
                    <c:v>420</c:v>
                  </c:pt>
                  <c:pt idx="431">
                    <c:v>280</c:v>
                  </c:pt>
                  <c:pt idx="432">
                    <c:v>140</c:v>
                  </c:pt>
                  <c:pt idx="433">
                    <c:v>0</c:v>
                  </c:pt>
                  <c:pt idx="434">
                    <c:v>0</c:v>
                  </c:pt>
                  <c:pt idx="435">
                    <c:v>0</c:v>
                  </c:pt>
                  <c:pt idx="436">
                    <c:v>140</c:v>
                  </c:pt>
                  <c:pt idx="437">
                    <c:v>280</c:v>
                  </c:pt>
                  <c:pt idx="438">
                    <c:v>140</c:v>
                  </c:pt>
                  <c:pt idx="439">
                    <c:v>0</c:v>
                  </c:pt>
                  <c:pt idx="440">
                    <c:v>0</c:v>
                  </c:pt>
                  <c:pt idx="441">
                    <c:v>0</c:v>
                  </c:pt>
                  <c:pt idx="442">
                    <c:v>280</c:v>
                  </c:pt>
                  <c:pt idx="443">
                    <c:v>280</c:v>
                  </c:pt>
                  <c:pt idx="444">
                    <c:v>140</c:v>
                  </c:pt>
                  <c:pt idx="445">
                    <c:v>280</c:v>
                  </c:pt>
                  <c:pt idx="446">
                    <c:v>280</c:v>
                  </c:pt>
                  <c:pt idx="447">
                    <c:v>0</c:v>
                  </c:pt>
                  <c:pt idx="448">
                    <c:v>140</c:v>
                  </c:pt>
                  <c:pt idx="449">
                    <c:v>140</c:v>
                  </c:pt>
                  <c:pt idx="450">
                    <c:v>140</c:v>
                  </c:pt>
                  <c:pt idx="451">
                    <c:v>280</c:v>
                  </c:pt>
                  <c:pt idx="452">
                    <c:v>140</c:v>
                  </c:pt>
                  <c:pt idx="453">
                    <c:v>0</c:v>
                  </c:pt>
                  <c:pt idx="454">
                    <c:v>0</c:v>
                  </c:pt>
                  <c:pt idx="455">
                    <c:v>140</c:v>
                  </c:pt>
                  <c:pt idx="456">
                    <c:v>0</c:v>
                  </c:pt>
                  <c:pt idx="457">
                    <c:v>420</c:v>
                  </c:pt>
                  <c:pt idx="458">
                    <c:v>420</c:v>
                  </c:pt>
                  <c:pt idx="459">
                    <c:v>280</c:v>
                  </c:pt>
                  <c:pt idx="460">
                    <c:v>280</c:v>
                  </c:pt>
                  <c:pt idx="461">
                    <c:v>560</c:v>
                  </c:pt>
                  <c:pt idx="462">
                    <c:v>280</c:v>
                  </c:pt>
                  <c:pt idx="463">
                    <c:v>0</c:v>
                  </c:pt>
                  <c:pt idx="464">
                    <c:v>0</c:v>
                  </c:pt>
                  <c:pt idx="465">
                    <c:v>140</c:v>
                  </c:pt>
                  <c:pt idx="466">
                    <c:v>280</c:v>
                  </c:pt>
                  <c:pt idx="467">
                    <c:v>140</c:v>
                  </c:pt>
                  <c:pt idx="468">
                    <c:v>280</c:v>
                  </c:pt>
                  <c:pt idx="469">
                    <c:v>0</c:v>
                  </c:pt>
                  <c:pt idx="470">
                    <c:v>0</c:v>
                  </c:pt>
                  <c:pt idx="471">
                    <c:v>140</c:v>
                  </c:pt>
                  <c:pt idx="472">
                    <c:v>140</c:v>
                  </c:pt>
                  <c:pt idx="473">
                    <c:v>140</c:v>
                  </c:pt>
                  <c:pt idx="474">
                    <c:v>280</c:v>
                  </c:pt>
                  <c:pt idx="475">
                    <c:v>140</c:v>
                  </c:pt>
                  <c:pt idx="476">
                    <c:v>0</c:v>
                  </c:pt>
                  <c:pt idx="477">
                    <c:v>0</c:v>
                  </c:pt>
                  <c:pt idx="478">
                    <c:v>140</c:v>
                  </c:pt>
                  <c:pt idx="479">
                    <c:v>140</c:v>
                  </c:pt>
                  <c:pt idx="480">
                    <c:v>140</c:v>
                  </c:pt>
                  <c:pt idx="481">
                    <c:v>0</c:v>
                  </c:pt>
                  <c:pt idx="482">
                    <c:v>140</c:v>
                  </c:pt>
                  <c:pt idx="483">
                    <c:v>140</c:v>
                  </c:pt>
                  <c:pt idx="484">
                    <c:v>280</c:v>
                  </c:pt>
                  <c:pt idx="485">
                    <c:v>140</c:v>
                  </c:pt>
                  <c:pt idx="486">
                    <c:v>280</c:v>
                  </c:pt>
                  <c:pt idx="487">
                    <c:v>420</c:v>
                  </c:pt>
                  <c:pt idx="488">
                    <c:v>280</c:v>
                  </c:pt>
                  <c:pt idx="489">
                    <c:v>0</c:v>
                  </c:pt>
                  <c:pt idx="490">
                    <c:v>140</c:v>
                  </c:pt>
                  <c:pt idx="491">
                    <c:v>420</c:v>
                  </c:pt>
                  <c:pt idx="492">
                    <c:v>140</c:v>
                  </c:pt>
                  <c:pt idx="493">
                    <c:v>280</c:v>
                  </c:pt>
                  <c:pt idx="494">
                    <c:v>0</c:v>
                  </c:pt>
                  <c:pt idx="495">
                    <c:v>140</c:v>
                  </c:pt>
                  <c:pt idx="496">
                    <c:v>140</c:v>
                  </c:pt>
                  <c:pt idx="497">
                    <c:v>140</c:v>
                  </c:pt>
                  <c:pt idx="498">
                    <c:v>140</c:v>
                  </c:pt>
                  <c:pt idx="499">
                    <c:v>140</c:v>
                  </c:pt>
                  <c:pt idx="500">
                    <c:v>140</c:v>
                  </c:pt>
                  <c:pt idx="501">
                    <c:v>280</c:v>
                  </c:pt>
                  <c:pt idx="502">
                    <c:v>560</c:v>
                  </c:pt>
                  <c:pt idx="503">
                    <c:v>700</c:v>
                  </c:pt>
                  <c:pt idx="504">
                    <c:v>560</c:v>
                  </c:pt>
                  <c:pt idx="505">
                    <c:v>280</c:v>
                  </c:pt>
                  <c:pt idx="506">
                    <c:v>0</c:v>
                  </c:pt>
                  <c:pt idx="507">
                    <c:v>0</c:v>
                  </c:pt>
                  <c:pt idx="508">
                    <c:v>0</c:v>
                  </c:pt>
                  <c:pt idx="509">
                    <c:v>0</c:v>
                  </c:pt>
                  <c:pt idx="510">
                    <c:v>140</c:v>
                  </c:pt>
                  <c:pt idx="511">
                    <c:v>140</c:v>
                  </c:pt>
                  <c:pt idx="512">
                    <c:v>140</c:v>
                  </c:pt>
                  <c:pt idx="513">
                    <c:v>0</c:v>
                  </c:pt>
                  <c:pt idx="514">
                    <c:v>140</c:v>
                  </c:pt>
                  <c:pt idx="515">
                    <c:v>140</c:v>
                  </c:pt>
                  <c:pt idx="516">
                    <c:v>140</c:v>
                  </c:pt>
                  <c:pt idx="517">
                    <c:v>140</c:v>
                  </c:pt>
                  <c:pt idx="518">
                    <c:v>0</c:v>
                  </c:pt>
                  <c:pt idx="519">
                    <c:v>0</c:v>
                  </c:pt>
                  <c:pt idx="520">
                    <c:v>140</c:v>
                  </c:pt>
                  <c:pt idx="521">
                    <c:v>420</c:v>
                  </c:pt>
                  <c:pt idx="522">
                    <c:v>420</c:v>
                  </c:pt>
                  <c:pt idx="523">
                    <c:v>140</c:v>
                  </c:pt>
                  <c:pt idx="524">
                    <c:v>0</c:v>
                  </c:pt>
                  <c:pt idx="525">
                    <c:v>0</c:v>
                  </c:pt>
                  <c:pt idx="526">
                    <c:v>140</c:v>
                  </c:pt>
                  <c:pt idx="527">
                    <c:v>0</c:v>
                  </c:pt>
                  <c:pt idx="528">
                    <c:v>280</c:v>
                  </c:pt>
                  <c:pt idx="529">
                    <c:v>420</c:v>
                  </c:pt>
                  <c:pt idx="530">
                    <c:v>560</c:v>
                  </c:pt>
                  <c:pt idx="531">
                    <c:v>280</c:v>
                  </c:pt>
                  <c:pt idx="532">
                    <c:v>0</c:v>
                  </c:pt>
                  <c:pt idx="533">
                    <c:v>140</c:v>
                  </c:pt>
                  <c:pt idx="534">
                    <c:v>280</c:v>
                  </c:pt>
                  <c:pt idx="535">
                    <c:v>280</c:v>
                  </c:pt>
                  <c:pt idx="536">
                    <c:v>140</c:v>
                  </c:pt>
                  <c:pt idx="537">
                    <c:v>140</c:v>
                  </c:pt>
                  <c:pt idx="538">
                    <c:v>0</c:v>
                  </c:pt>
                  <c:pt idx="539">
                    <c:v>0</c:v>
                  </c:pt>
                  <c:pt idx="540">
                    <c:v>0</c:v>
                  </c:pt>
                  <c:pt idx="541">
                    <c:v>0</c:v>
                  </c:pt>
                  <c:pt idx="542">
                    <c:v>140</c:v>
                  </c:pt>
                  <c:pt idx="543">
                    <c:v>0</c:v>
                  </c:pt>
                  <c:pt idx="544">
                    <c:v>140</c:v>
                  </c:pt>
                  <c:pt idx="545">
                    <c:v>0</c:v>
                  </c:pt>
                  <c:pt idx="546">
                    <c:v>0</c:v>
                  </c:pt>
                  <c:pt idx="547">
                    <c:v>280</c:v>
                  </c:pt>
                  <c:pt idx="548">
                    <c:v>280</c:v>
                  </c:pt>
                  <c:pt idx="549">
                    <c:v>140</c:v>
                  </c:pt>
                  <c:pt idx="550">
                    <c:v>0</c:v>
                  </c:pt>
                  <c:pt idx="551">
                    <c:v>0</c:v>
                  </c:pt>
                  <c:pt idx="552">
                    <c:v>280</c:v>
                  </c:pt>
                  <c:pt idx="553">
                    <c:v>0</c:v>
                  </c:pt>
                  <c:pt idx="554">
                    <c:v>280</c:v>
                  </c:pt>
                  <c:pt idx="555">
                    <c:v>280</c:v>
                  </c:pt>
                  <c:pt idx="556">
                    <c:v>140</c:v>
                  </c:pt>
                  <c:pt idx="557">
                    <c:v>140</c:v>
                  </c:pt>
                  <c:pt idx="558">
                    <c:v>140</c:v>
                  </c:pt>
                  <c:pt idx="559">
                    <c:v>0</c:v>
                  </c:pt>
                  <c:pt idx="560">
                    <c:v>0</c:v>
                  </c:pt>
                  <c:pt idx="561">
                    <c:v>0</c:v>
                  </c:pt>
                  <c:pt idx="562">
                    <c:v>0</c:v>
                  </c:pt>
                  <c:pt idx="563">
                    <c:v>0</c:v>
                  </c:pt>
                  <c:pt idx="564">
                    <c:v>140</c:v>
                  </c:pt>
                  <c:pt idx="565">
                    <c:v>280</c:v>
                  </c:pt>
                  <c:pt idx="566">
                    <c:v>0</c:v>
                  </c:pt>
                  <c:pt idx="567">
                    <c:v>140</c:v>
                  </c:pt>
                  <c:pt idx="568">
                    <c:v>140</c:v>
                  </c:pt>
                  <c:pt idx="569">
                    <c:v>140</c:v>
                  </c:pt>
                  <c:pt idx="570">
                    <c:v>140</c:v>
                  </c:pt>
                  <c:pt idx="571">
                    <c:v>420</c:v>
                  </c:pt>
                  <c:pt idx="572">
                    <c:v>420</c:v>
                  </c:pt>
                  <c:pt idx="573">
                    <c:v>280</c:v>
                  </c:pt>
                  <c:pt idx="574">
                    <c:v>140</c:v>
                  </c:pt>
                  <c:pt idx="575">
                    <c:v>0</c:v>
                  </c:pt>
                  <c:pt idx="576">
                    <c:v>0</c:v>
                  </c:pt>
                  <c:pt idx="577">
                    <c:v>0</c:v>
                  </c:pt>
                  <c:pt idx="578">
                    <c:v>0</c:v>
                  </c:pt>
                  <c:pt idx="579">
                    <c:v>140</c:v>
                  </c:pt>
                  <c:pt idx="580">
                    <c:v>0</c:v>
                  </c:pt>
                  <c:pt idx="581">
                    <c:v>140</c:v>
                  </c:pt>
                  <c:pt idx="582">
                    <c:v>140</c:v>
                  </c:pt>
                  <c:pt idx="583">
                    <c:v>0</c:v>
                  </c:pt>
                  <c:pt idx="584">
                    <c:v>0</c:v>
                  </c:pt>
                  <c:pt idx="585">
                    <c:v>140</c:v>
                  </c:pt>
                  <c:pt idx="586">
                    <c:v>280</c:v>
                  </c:pt>
                  <c:pt idx="587">
                    <c:v>0</c:v>
                  </c:pt>
                  <c:pt idx="588">
                    <c:v>0</c:v>
                  </c:pt>
                  <c:pt idx="589">
                    <c:v>280</c:v>
                  </c:pt>
                  <c:pt idx="590">
                    <c:v>140</c:v>
                  </c:pt>
                  <c:pt idx="591">
                    <c:v>0</c:v>
                  </c:pt>
                  <c:pt idx="592">
                    <c:v>0</c:v>
                  </c:pt>
                  <c:pt idx="593">
                    <c:v>140</c:v>
                  </c:pt>
                  <c:pt idx="594">
                    <c:v>140</c:v>
                  </c:pt>
                  <c:pt idx="595">
                    <c:v>0</c:v>
                  </c:pt>
                  <c:pt idx="596">
                    <c:v>0</c:v>
                  </c:pt>
                  <c:pt idx="597">
                    <c:v>0</c:v>
                  </c:pt>
                  <c:pt idx="598">
                    <c:v>0</c:v>
                  </c:pt>
                  <c:pt idx="599">
                    <c:v>280</c:v>
                  </c:pt>
                  <c:pt idx="600">
                    <c:v>280</c:v>
                  </c:pt>
                  <c:pt idx="601">
                    <c:v>560</c:v>
                  </c:pt>
                  <c:pt idx="602">
                    <c:v>420</c:v>
                  </c:pt>
                  <c:pt idx="603">
                    <c:v>280</c:v>
                  </c:pt>
                  <c:pt idx="604">
                    <c:v>0</c:v>
                  </c:pt>
                  <c:pt idx="605">
                    <c:v>0</c:v>
                  </c:pt>
                  <c:pt idx="606">
                    <c:v>0</c:v>
                  </c:pt>
                  <c:pt idx="607">
                    <c:v>140</c:v>
                  </c:pt>
                  <c:pt idx="608">
                    <c:v>420</c:v>
                  </c:pt>
                  <c:pt idx="609">
                    <c:v>280</c:v>
                  </c:pt>
                  <c:pt idx="610">
                    <c:v>280</c:v>
                  </c:pt>
                  <c:pt idx="611">
                    <c:v>280</c:v>
                  </c:pt>
                  <c:pt idx="612">
                    <c:v>0</c:v>
                  </c:pt>
                  <c:pt idx="613">
                    <c:v>0</c:v>
                  </c:pt>
                  <c:pt idx="614">
                    <c:v>0</c:v>
                  </c:pt>
                  <c:pt idx="615">
                    <c:v>140</c:v>
                  </c:pt>
                  <c:pt idx="616">
                    <c:v>0</c:v>
                  </c:pt>
                  <c:pt idx="617">
                    <c:v>0</c:v>
                  </c:pt>
                  <c:pt idx="618">
                    <c:v>0</c:v>
                  </c:pt>
                  <c:pt idx="619">
                    <c:v>140</c:v>
                  </c:pt>
                  <c:pt idx="620">
                    <c:v>140</c:v>
                  </c:pt>
                  <c:pt idx="621">
                    <c:v>0</c:v>
                  </c:pt>
                  <c:pt idx="622">
                    <c:v>0</c:v>
                  </c:pt>
                  <c:pt idx="623">
                    <c:v>140</c:v>
                  </c:pt>
                  <c:pt idx="624">
                    <c:v>140</c:v>
                  </c:pt>
                  <c:pt idx="625">
                    <c:v>280</c:v>
                  </c:pt>
                  <c:pt idx="626">
                    <c:v>420</c:v>
                  </c:pt>
                  <c:pt idx="627">
                    <c:v>280</c:v>
                  </c:pt>
                  <c:pt idx="628">
                    <c:v>0</c:v>
                  </c:pt>
                  <c:pt idx="629">
                    <c:v>0</c:v>
                  </c:pt>
                  <c:pt idx="630">
                    <c:v>0</c:v>
                  </c:pt>
                  <c:pt idx="631">
                    <c:v>140</c:v>
                  </c:pt>
                  <c:pt idx="632">
                    <c:v>280</c:v>
                  </c:pt>
                  <c:pt idx="633">
                    <c:v>140</c:v>
                  </c:pt>
                  <c:pt idx="634">
                    <c:v>0</c:v>
                  </c:pt>
                  <c:pt idx="635">
                    <c:v>0</c:v>
                  </c:pt>
                  <c:pt idx="636">
                    <c:v>0</c:v>
                  </c:pt>
                  <c:pt idx="637">
                    <c:v>140</c:v>
                  </c:pt>
                  <c:pt idx="638">
                    <c:v>140</c:v>
                  </c:pt>
                  <c:pt idx="639">
                    <c:v>0</c:v>
                  </c:pt>
                  <c:pt idx="640">
                    <c:v>0</c:v>
                  </c:pt>
                  <c:pt idx="641">
                    <c:v>280</c:v>
                  </c:pt>
                  <c:pt idx="642">
                    <c:v>280</c:v>
                  </c:pt>
                  <c:pt idx="643">
                    <c:v>140</c:v>
                  </c:pt>
                  <c:pt idx="644">
                    <c:v>0</c:v>
                  </c:pt>
                  <c:pt idx="645">
                    <c:v>140</c:v>
                  </c:pt>
                  <c:pt idx="646">
                    <c:v>280</c:v>
                  </c:pt>
                  <c:pt idx="647">
                    <c:v>140</c:v>
                  </c:pt>
                  <c:pt idx="648">
                    <c:v>0</c:v>
                  </c:pt>
                  <c:pt idx="649">
                    <c:v>0</c:v>
                  </c:pt>
                  <c:pt idx="650">
                    <c:v>140</c:v>
                  </c:pt>
                  <c:pt idx="651">
                    <c:v>560</c:v>
                  </c:pt>
                  <c:pt idx="652">
                    <c:v>420</c:v>
                  </c:pt>
                  <c:pt idx="653">
                    <c:v>140</c:v>
                  </c:pt>
                  <c:pt idx="654">
                    <c:v>0</c:v>
                  </c:pt>
                  <c:pt idx="655">
                    <c:v>0</c:v>
                  </c:pt>
                  <c:pt idx="656">
                    <c:v>0</c:v>
                  </c:pt>
                  <c:pt idx="657">
                    <c:v>140</c:v>
                  </c:pt>
                  <c:pt idx="658">
                    <c:v>140</c:v>
                  </c:pt>
                  <c:pt idx="659">
                    <c:v>280</c:v>
                  </c:pt>
                  <c:pt idx="660">
                    <c:v>280</c:v>
                  </c:pt>
                  <c:pt idx="661">
                    <c:v>280</c:v>
                  </c:pt>
                  <c:pt idx="662">
                    <c:v>0</c:v>
                  </c:pt>
                  <c:pt idx="663">
                    <c:v>0</c:v>
                  </c:pt>
                  <c:pt idx="664">
                    <c:v>0</c:v>
                  </c:pt>
                  <c:pt idx="665">
                    <c:v>0</c:v>
                  </c:pt>
                  <c:pt idx="666">
                    <c:v>0</c:v>
                  </c:pt>
                  <c:pt idx="667">
                    <c:v>140</c:v>
                  </c:pt>
                  <c:pt idx="668">
                    <c:v>420</c:v>
                  </c:pt>
                  <c:pt idx="669">
                    <c:v>140</c:v>
                  </c:pt>
                  <c:pt idx="670">
                    <c:v>280</c:v>
                  </c:pt>
                  <c:pt idx="671">
                    <c:v>140</c:v>
                  </c:pt>
                  <c:pt idx="672">
                    <c:v>140</c:v>
                  </c:pt>
                  <c:pt idx="673">
                    <c:v>0</c:v>
                  </c:pt>
                  <c:pt idx="674">
                    <c:v>140</c:v>
                  </c:pt>
                  <c:pt idx="675">
                    <c:v>140</c:v>
                  </c:pt>
                  <c:pt idx="676">
                    <c:v>140</c:v>
                  </c:pt>
                  <c:pt idx="677">
                    <c:v>0</c:v>
                  </c:pt>
                  <c:pt idx="678">
                    <c:v>0</c:v>
                  </c:pt>
                  <c:pt idx="679">
                    <c:v>280</c:v>
                  </c:pt>
                  <c:pt idx="680">
                    <c:v>420</c:v>
                  </c:pt>
                  <c:pt idx="681">
                    <c:v>140</c:v>
                  </c:pt>
                  <c:pt idx="682">
                    <c:v>280</c:v>
                  </c:pt>
                  <c:pt idx="683">
                    <c:v>280</c:v>
                  </c:pt>
                  <c:pt idx="684">
                    <c:v>140</c:v>
                  </c:pt>
                  <c:pt idx="685">
                    <c:v>140</c:v>
                  </c:pt>
                  <c:pt idx="686">
                    <c:v>140</c:v>
                  </c:pt>
                  <c:pt idx="687">
                    <c:v>140</c:v>
                  </c:pt>
                  <c:pt idx="688">
                    <c:v>140</c:v>
                  </c:pt>
                  <c:pt idx="689">
                    <c:v>420</c:v>
                  </c:pt>
                  <c:pt idx="690">
                    <c:v>280</c:v>
                  </c:pt>
                  <c:pt idx="691">
                    <c:v>280</c:v>
                  </c:pt>
                  <c:pt idx="692">
                    <c:v>280</c:v>
                  </c:pt>
                  <c:pt idx="693">
                    <c:v>140</c:v>
                  </c:pt>
                  <c:pt idx="694">
                    <c:v>140</c:v>
                  </c:pt>
                  <c:pt idx="695">
                    <c:v>0</c:v>
                  </c:pt>
                  <c:pt idx="696">
                    <c:v>140</c:v>
                  </c:pt>
                  <c:pt idx="697">
                    <c:v>140</c:v>
                  </c:pt>
                  <c:pt idx="698">
                    <c:v>140</c:v>
                  </c:pt>
                  <c:pt idx="699">
                    <c:v>280</c:v>
                  </c:pt>
                  <c:pt idx="700">
                    <c:v>140</c:v>
                  </c:pt>
                  <c:pt idx="701">
                    <c:v>140</c:v>
                  </c:pt>
                  <c:pt idx="702">
                    <c:v>420</c:v>
                  </c:pt>
                  <c:pt idx="703">
                    <c:v>420</c:v>
                  </c:pt>
                  <c:pt idx="704">
                    <c:v>140</c:v>
                  </c:pt>
                  <c:pt idx="705">
                    <c:v>140</c:v>
                  </c:pt>
                  <c:pt idx="706">
                    <c:v>140</c:v>
                  </c:pt>
                  <c:pt idx="707">
                    <c:v>140</c:v>
                  </c:pt>
                  <c:pt idx="708">
                    <c:v>140</c:v>
                  </c:pt>
                  <c:pt idx="709">
                    <c:v>140</c:v>
                  </c:pt>
                  <c:pt idx="710">
                    <c:v>0</c:v>
                  </c:pt>
                  <c:pt idx="711">
                    <c:v>0</c:v>
                  </c:pt>
                  <c:pt idx="712">
                    <c:v>140</c:v>
                  </c:pt>
                  <c:pt idx="713">
                    <c:v>0</c:v>
                  </c:pt>
                  <c:pt idx="714">
                    <c:v>140</c:v>
                  </c:pt>
                  <c:pt idx="715">
                    <c:v>140</c:v>
                  </c:pt>
                  <c:pt idx="716">
                    <c:v>280</c:v>
                  </c:pt>
                  <c:pt idx="717">
                    <c:v>0</c:v>
                  </c:pt>
                  <c:pt idx="718">
                    <c:v>0</c:v>
                  </c:pt>
                  <c:pt idx="719">
                    <c:v>140</c:v>
                  </c:pt>
                  <c:pt idx="720">
                    <c:v>140</c:v>
                  </c:pt>
                  <c:pt idx="721">
                    <c:v>140</c:v>
                  </c:pt>
                  <c:pt idx="722">
                    <c:v>140</c:v>
                  </c:pt>
                  <c:pt idx="723">
                    <c:v>0</c:v>
                  </c:pt>
                  <c:pt idx="724">
                    <c:v>140</c:v>
                  </c:pt>
                  <c:pt idx="725">
                    <c:v>420</c:v>
                  </c:pt>
                  <c:pt idx="726">
                    <c:v>280</c:v>
                  </c:pt>
                  <c:pt idx="727">
                    <c:v>140</c:v>
                  </c:pt>
                  <c:pt idx="728">
                    <c:v>140</c:v>
                  </c:pt>
                  <c:pt idx="729">
                    <c:v>140</c:v>
                  </c:pt>
                  <c:pt idx="730">
                    <c:v>0</c:v>
                  </c:pt>
                  <c:pt idx="731">
                    <c:v>0</c:v>
                  </c:pt>
                  <c:pt idx="732">
                    <c:v>140</c:v>
                  </c:pt>
                  <c:pt idx="733">
                    <c:v>280</c:v>
                  </c:pt>
                  <c:pt idx="734">
                    <c:v>280</c:v>
                  </c:pt>
                  <c:pt idx="735">
                    <c:v>420</c:v>
                  </c:pt>
                  <c:pt idx="736">
                    <c:v>140</c:v>
                  </c:pt>
                  <c:pt idx="737">
                    <c:v>0</c:v>
                  </c:pt>
                  <c:pt idx="738">
                    <c:v>0</c:v>
                  </c:pt>
                  <c:pt idx="739">
                    <c:v>140</c:v>
                  </c:pt>
                  <c:pt idx="740">
                    <c:v>140</c:v>
                  </c:pt>
                  <c:pt idx="741">
                    <c:v>0</c:v>
                  </c:pt>
                  <c:pt idx="742">
                    <c:v>140</c:v>
                  </c:pt>
                  <c:pt idx="743">
                    <c:v>140</c:v>
                  </c:pt>
                  <c:pt idx="744">
                    <c:v>0</c:v>
                  </c:pt>
                  <c:pt idx="745">
                    <c:v>140</c:v>
                  </c:pt>
                  <c:pt idx="746">
                    <c:v>280</c:v>
                  </c:pt>
                  <c:pt idx="747">
                    <c:v>140</c:v>
                  </c:pt>
                  <c:pt idx="748">
                    <c:v>140</c:v>
                  </c:pt>
                  <c:pt idx="749">
                    <c:v>0</c:v>
                  </c:pt>
                  <c:pt idx="750">
                    <c:v>140</c:v>
                  </c:pt>
                  <c:pt idx="751">
                    <c:v>140</c:v>
                  </c:pt>
                  <c:pt idx="752">
                    <c:v>0</c:v>
                  </c:pt>
                  <c:pt idx="753">
                    <c:v>140</c:v>
                  </c:pt>
                  <c:pt idx="754">
                    <c:v>140</c:v>
                  </c:pt>
                  <c:pt idx="755">
                    <c:v>0</c:v>
                  </c:pt>
                  <c:pt idx="756">
                    <c:v>0</c:v>
                  </c:pt>
                  <c:pt idx="757">
                    <c:v>140</c:v>
                  </c:pt>
                  <c:pt idx="758">
                    <c:v>140</c:v>
                  </c:pt>
                  <c:pt idx="759">
                    <c:v>140</c:v>
                  </c:pt>
                  <c:pt idx="760">
                    <c:v>0</c:v>
                  </c:pt>
                  <c:pt idx="761">
                    <c:v>140</c:v>
                  </c:pt>
                  <c:pt idx="762">
                    <c:v>420</c:v>
                  </c:pt>
                  <c:pt idx="763">
                    <c:v>280</c:v>
                  </c:pt>
                  <c:pt idx="764">
                    <c:v>0</c:v>
                  </c:pt>
                  <c:pt idx="765">
                    <c:v>0</c:v>
                  </c:pt>
                  <c:pt idx="766">
                    <c:v>0</c:v>
                  </c:pt>
                  <c:pt idx="767">
                    <c:v>0</c:v>
                  </c:pt>
                  <c:pt idx="768">
                    <c:v>0</c:v>
                  </c:pt>
                  <c:pt idx="769">
                    <c:v>280</c:v>
                  </c:pt>
                  <c:pt idx="770">
                    <c:v>280</c:v>
                  </c:pt>
                  <c:pt idx="771">
                    <c:v>280</c:v>
                  </c:pt>
                  <c:pt idx="772">
                    <c:v>0</c:v>
                  </c:pt>
                  <c:pt idx="773">
                    <c:v>0</c:v>
                  </c:pt>
                  <c:pt idx="774">
                    <c:v>280</c:v>
                  </c:pt>
                  <c:pt idx="775">
                    <c:v>280</c:v>
                  </c:pt>
                  <c:pt idx="776">
                    <c:v>140</c:v>
                  </c:pt>
                  <c:pt idx="777">
                    <c:v>0</c:v>
                  </c:pt>
                  <c:pt idx="778">
                    <c:v>0</c:v>
                  </c:pt>
                  <c:pt idx="779">
                    <c:v>0</c:v>
                  </c:pt>
                  <c:pt idx="780">
                    <c:v>0</c:v>
                  </c:pt>
                  <c:pt idx="781">
                    <c:v>0</c:v>
                  </c:pt>
                  <c:pt idx="782">
                    <c:v>0</c:v>
                  </c:pt>
                  <c:pt idx="783">
                    <c:v>0</c:v>
                  </c:pt>
                  <c:pt idx="784">
                    <c:v>0</c:v>
                  </c:pt>
                  <c:pt idx="785">
                    <c:v>0</c:v>
                  </c:pt>
                  <c:pt idx="786">
                    <c:v>0</c:v>
                  </c:pt>
                  <c:pt idx="787">
                    <c:v>0</c:v>
                  </c:pt>
                  <c:pt idx="788">
                    <c:v>140</c:v>
                  </c:pt>
                  <c:pt idx="789">
                    <c:v>280</c:v>
                  </c:pt>
                  <c:pt idx="790">
                    <c:v>0</c:v>
                  </c:pt>
                  <c:pt idx="791">
                    <c:v>0</c:v>
                  </c:pt>
                  <c:pt idx="792">
                    <c:v>0</c:v>
                  </c:pt>
                  <c:pt idx="793">
                    <c:v>0</c:v>
                  </c:pt>
                  <c:pt idx="794">
                    <c:v>280</c:v>
                  </c:pt>
                  <c:pt idx="795">
                    <c:v>140</c:v>
                  </c:pt>
                  <c:pt idx="796">
                    <c:v>0</c:v>
                  </c:pt>
                  <c:pt idx="797">
                    <c:v>140</c:v>
                  </c:pt>
                  <c:pt idx="798">
                    <c:v>0</c:v>
                  </c:pt>
                  <c:pt idx="799">
                    <c:v>280</c:v>
                  </c:pt>
                  <c:pt idx="800">
                    <c:v>280</c:v>
                  </c:pt>
                  <c:pt idx="801">
                    <c:v>0</c:v>
                  </c:pt>
                  <c:pt idx="802">
                    <c:v>0</c:v>
                  </c:pt>
                  <c:pt idx="803">
                    <c:v>0</c:v>
                  </c:pt>
                  <c:pt idx="804">
                    <c:v>0</c:v>
                  </c:pt>
                  <c:pt idx="805">
                    <c:v>0</c:v>
                  </c:pt>
                  <c:pt idx="806">
                    <c:v>0</c:v>
                  </c:pt>
                  <c:pt idx="807">
                    <c:v>0</c:v>
                  </c:pt>
                  <c:pt idx="808">
                    <c:v>0</c:v>
                  </c:pt>
                  <c:pt idx="809">
                    <c:v>0</c:v>
                  </c:pt>
                  <c:pt idx="810">
                    <c:v>0</c:v>
                  </c:pt>
                  <c:pt idx="811">
                    <c:v>0</c:v>
                  </c:pt>
                  <c:pt idx="812">
                    <c:v>0</c:v>
                  </c:pt>
                  <c:pt idx="813">
                    <c:v>0</c:v>
                  </c:pt>
                  <c:pt idx="814">
                    <c:v>140</c:v>
                  </c:pt>
                  <c:pt idx="815">
                    <c:v>280</c:v>
                  </c:pt>
                  <c:pt idx="816">
                    <c:v>280</c:v>
                  </c:pt>
                  <c:pt idx="817">
                    <c:v>0</c:v>
                  </c:pt>
                  <c:pt idx="818">
                    <c:v>0</c:v>
                  </c:pt>
                  <c:pt idx="819">
                    <c:v>0</c:v>
                  </c:pt>
                  <c:pt idx="820">
                    <c:v>280</c:v>
                  </c:pt>
                  <c:pt idx="821">
                    <c:v>420</c:v>
                  </c:pt>
                  <c:pt idx="822">
                    <c:v>140</c:v>
                  </c:pt>
                  <c:pt idx="823">
                    <c:v>140</c:v>
                  </c:pt>
                  <c:pt idx="824">
                    <c:v>140</c:v>
                  </c:pt>
                  <c:pt idx="825">
                    <c:v>140</c:v>
                  </c:pt>
                  <c:pt idx="826">
                    <c:v>280</c:v>
                  </c:pt>
                  <c:pt idx="827">
                    <c:v>140</c:v>
                  </c:pt>
                  <c:pt idx="828">
                    <c:v>0</c:v>
                  </c:pt>
                  <c:pt idx="829">
                    <c:v>140</c:v>
                  </c:pt>
                  <c:pt idx="830">
                    <c:v>140</c:v>
                  </c:pt>
                  <c:pt idx="831">
                    <c:v>280</c:v>
                  </c:pt>
                  <c:pt idx="832">
                    <c:v>140</c:v>
                  </c:pt>
                  <c:pt idx="833">
                    <c:v>140</c:v>
                  </c:pt>
                  <c:pt idx="834">
                    <c:v>140</c:v>
                  </c:pt>
                  <c:pt idx="835">
                    <c:v>280</c:v>
                  </c:pt>
                  <c:pt idx="836">
                    <c:v>280</c:v>
                  </c:pt>
                  <c:pt idx="837">
                    <c:v>280</c:v>
                  </c:pt>
                  <c:pt idx="838">
                    <c:v>280</c:v>
                  </c:pt>
                  <c:pt idx="839">
                    <c:v>280</c:v>
                  </c:pt>
                  <c:pt idx="840">
                    <c:v>280</c:v>
                  </c:pt>
                  <c:pt idx="841">
                    <c:v>0</c:v>
                  </c:pt>
                  <c:pt idx="842">
                    <c:v>0</c:v>
                  </c:pt>
                  <c:pt idx="843">
                    <c:v>0</c:v>
                  </c:pt>
                  <c:pt idx="844">
                    <c:v>0</c:v>
                  </c:pt>
                  <c:pt idx="845">
                    <c:v>140</c:v>
                  </c:pt>
                  <c:pt idx="846">
                    <c:v>140</c:v>
                  </c:pt>
                  <c:pt idx="847">
                    <c:v>140</c:v>
                  </c:pt>
                  <c:pt idx="848">
                    <c:v>0</c:v>
                  </c:pt>
                  <c:pt idx="849">
                    <c:v>0</c:v>
                  </c:pt>
                  <c:pt idx="850">
                    <c:v>0</c:v>
                  </c:pt>
                  <c:pt idx="851">
                    <c:v>280</c:v>
                  </c:pt>
                  <c:pt idx="852">
                    <c:v>140</c:v>
                  </c:pt>
                  <c:pt idx="853">
                    <c:v>0</c:v>
                  </c:pt>
                  <c:pt idx="854">
                    <c:v>0</c:v>
                  </c:pt>
                  <c:pt idx="855">
                    <c:v>0</c:v>
                  </c:pt>
                  <c:pt idx="856">
                    <c:v>0</c:v>
                  </c:pt>
                  <c:pt idx="857">
                    <c:v>0</c:v>
                  </c:pt>
                  <c:pt idx="858">
                    <c:v>0</c:v>
                  </c:pt>
                  <c:pt idx="859">
                    <c:v>0</c:v>
                  </c:pt>
                  <c:pt idx="860">
                    <c:v>0</c:v>
                  </c:pt>
                  <c:pt idx="861">
                    <c:v>0</c:v>
                  </c:pt>
                  <c:pt idx="862">
                    <c:v>140</c:v>
                  </c:pt>
                  <c:pt idx="863">
                    <c:v>140</c:v>
                  </c:pt>
                  <c:pt idx="864">
                    <c:v>0</c:v>
                  </c:pt>
                  <c:pt idx="865">
                    <c:v>0</c:v>
                  </c:pt>
                  <c:pt idx="866">
                    <c:v>0</c:v>
                  </c:pt>
                  <c:pt idx="867">
                    <c:v>0</c:v>
                  </c:pt>
                  <c:pt idx="868">
                    <c:v>0</c:v>
                  </c:pt>
                  <c:pt idx="869">
                    <c:v>0</c:v>
                  </c:pt>
                  <c:pt idx="870">
                    <c:v>0</c:v>
                  </c:pt>
                  <c:pt idx="871">
                    <c:v>0</c:v>
                  </c:pt>
                  <c:pt idx="872">
                    <c:v>0</c:v>
                  </c:pt>
                  <c:pt idx="873">
                    <c:v>0</c:v>
                  </c:pt>
                  <c:pt idx="874">
                    <c:v>140</c:v>
                  </c:pt>
                  <c:pt idx="875">
                    <c:v>0</c:v>
                  </c:pt>
                  <c:pt idx="876">
                    <c:v>140</c:v>
                  </c:pt>
                  <c:pt idx="877">
                    <c:v>560</c:v>
                  </c:pt>
                  <c:pt idx="878">
                    <c:v>420</c:v>
                  </c:pt>
                  <c:pt idx="879">
                    <c:v>0</c:v>
                  </c:pt>
                  <c:pt idx="880">
                    <c:v>0</c:v>
                  </c:pt>
                  <c:pt idx="881">
                    <c:v>0</c:v>
                  </c:pt>
                  <c:pt idx="882">
                    <c:v>140</c:v>
                  </c:pt>
                  <c:pt idx="883">
                    <c:v>140</c:v>
                  </c:pt>
                  <c:pt idx="884">
                    <c:v>0</c:v>
                  </c:pt>
                  <c:pt idx="885">
                    <c:v>0</c:v>
                  </c:pt>
                  <c:pt idx="886">
                    <c:v>0</c:v>
                  </c:pt>
                  <c:pt idx="887">
                    <c:v>0</c:v>
                  </c:pt>
                  <c:pt idx="888">
                    <c:v>0</c:v>
                  </c:pt>
                  <c:pt idx="889">
                    <c:v>280</c:v>
                  </c:pt>
                  <c:pt idx="890">
                    <c:v>140</c:v>
                  </c:pt>
                  <c:pt idx="891">
                    <c:v>280</c:v>
                  </c:pt>
                  <c:pt idx="892">
                    <c:v>140</c:v>
                  </c:pt>
                  <c:pt idx="893">
                    <c:v>140</c:v>
                  </c:pt>
                  <c:pt idx="894">
                    <c:v>140</c:v>
                  </c:pt>
                  <c:pt idx="895">
                    <c:v>280</c:v>
                  </c:pt>
                  <c:pt idx="896">
                    <c:v>420</c:v>
                  </c:pt>
                  <c:pt idx="897">
                    <c:v>280</c:v>
                  </c:pt>
                  <c:pt idx="898">
                    <c:v>140</c:v>
                  </c:pt>
                  <c:pt idx="899">
                    <c:v>140</c:v>
                  </c:pt>
                  <c:pt idx="900">
                    <c:v>0</c:v>
                  </c:pt>
                  <c:pt idx="901">
                    <c:v>0</c:v>
                  </c:pt>
                  <c:pt idx="902">
                    <c:v>0</c:v>
                  </c:pt>
                  <c:pt idx="903">
                    <c:v>0</c:v>
                  </c:pt>
                  <c:pt idx="904">
                    <c:v>0</c:v>
                  </c:pt>
                  <c:pt idx="905">
                    <c:v>140</c:v>
                  </c:pt>
                  <c:pt idx="906">
                    <c:v>140</c:v>
                  </c:pt>
                  <c:pt idx="907">
                    <c:v>0</c:v>
                  </c:pt>
                  <c:pt idx="908">
                    <c:v>280</c:v>
                  </c:pt>
                  <c:pt idx="909">
                    <c:v>280</c:v>
                  </c:pt>
                  <c:pt idx="910">
                    <c:v>280</c:v>
                  </c:pt>
                  <c:pt idx="911">
                    <c:v>0</c:v>
                  </c:pt>
                  <c:pt idx="912">
                    <c:v>0</c:v>
                  </c:pt>
                  <c:pt idx="913">
                    <c:v>0</c:v>
                  </c:pt>
                  <c:pt idx="914">
                    <c:v>140</c:v>
                  </c:pt>
                  <c:pt idx="915">
                    <c:v>0</c:v>
                  </c:pt>
                  <c:pt idx="916">
                    <c:v>0</c:v>
                  </c:pt>
                  <c:pt idx="917">
                    <c:v>0</c:v>
                  </c:pt>
                  <c:pt idx="918">
                    <c:v>140</c:v>
                  </c:pt>
                  <c:pt idx="919">
                    <c:v>140</c:v>
                  </c:pt>
                  <c:pt idx="920">
                    <c:v>0</c:v>
                  </c:pt>
                  <c:pt idx="921">
                    <c:v>0</c:v>
                  </c:pt>
                  <c:pt idx="922">
                    <c:v>280</c:v>
                  </c:pt>
                  <c:pt idx="923">
                    <c:v>280</c:v>
                  </c:pt>
                  <c:pt idx="924">
                    <c:v>420</c:v>
                  </c:pt>
                  <c:pt idx="925">
                    <c:v>280</c:v>
                  </c:pt>
                  <c:pt idx="926">
                    <c:v>140</c:v>
                  </c:pt>
                  <c:pt idx="927">
                    <c:v>140</c:v>
                  </c:pt>
                  <c:pt idx="928">
                    <c:v>0</c:v>
                  </c:pt>
                  <c:pt idx="929">
                    <c:v>140</c:v>
                  </c:pt>
                  <c:pt idx="930">
                    <c:v>140</c:v>
                  </c:pt>
                  <c:pt idx="931">
                    <c:v>0</c:v>
                  </c:pt>
                  <c:pt idx="932">
                    <c:v>0</c:v>
                  </c:pt>
                  <c:pt idx="933">
                    <c:v>0</c:v>
                  </c:pt>
                  <c:pt idx="934">
                    <c:v>0</c:v>
                  </c:pt>
                  <c:pt idx="935">
                    <c:v>280</c:v>
                  </c:pt>
                  <c:pt idx="936">
                    <c:v>140</c:v>
                  </c:pt>
                  <c:pt idx="937">
                    <c:v>140</c:v>
                  </c:pt>
                  <c:pt idx="938">
                    <c:v>140</c:v>
                  </c:pt>
                  <c:pt idx="939">
                    <c:v>280</c:v>
                  </c:pt>
                  <c:pt idx="940">
                    <c:v>280</c:v>
                  </c:pt>
                  <c:pt idx="941">
                    <c:v>140</c:v>
                  </c:pt>
                  <c:pt idx="942">
                    <c:v>0</c:v>
                  </c:pt>
                  <c:pt idx="943">
                    <c:v>140</c:v>
                  </c:pt>
                  <c:pt idx="944">
                    <c:v>420</c:v>
                  </c:pt>
                  <c:pt idx="945">
                    <c:v>420</c:v>
                  </c:pt>
                  <c:pt idx="946">
                    <c:v>140</c:v>
                  </c:pt>
                  <c:pt idx="947">
                    <c:v>140</c:v>
                  </c:pt>
                  <c:pt idx="948">
                    <c:v>140</c:v>
                  </c:pt>
                  <c:pt idx="949">
                    <c:v>140</c:v>
                  </c:pt>
                  <c:pt idx="950">
                    <c:v>140</c:v>
                  </c:pt>
                  <c:pt idx="951">
                    <c:v>140</c:v>
                  </c:pt>
                  <c:pt idx="952">
                    <c:v>0</c:v>
                  </c:pt>
                  <c:pt idx="953">
                    <c:v>0</c:v>
                  </c:pt>
                  <c:pt idx="954">
                    <c:v>0</c:v>
                  </c:pt>
                  <c:pt idx="955">
                    <c:v>140</c:v>
                  </c:pt>
                  <c:pt idx="956">
                    <c:v>140</c:v>
                  </c:pt>
                  <c:pt idx="957">
                    <c:v>0</c:v>
                  </c:pt>
                  <c:pt idx="958">
                    <c:v>140</c:v>
                  </c:pt>
                  <c:pt idx="959">
                    <c:v>140</c:v>
                  </c:pt>
                  <c:pt idx="960">
                    <c:v>140</c:v>
                  </c:pt>
                  <c:pt idx="961">
                    <c:v>140</c:v>
                  </c:pt>
                  <c:pt idx="962">
                    <c:v>0</c:v>
                  </c:pt>
                  <c:pt idx="963">
                    <c:v>140</c:v>
                  </c:pt>
                  <c:pt idx="964">
                    <c:v>140</c:v>
                  </c:pt>
                  <c:pt idx="965">
                    <c:v>140</c:v>
                  </c:pt>
                  <c:pt idx="966">
                    <c:v>280</c:v>
                  </c:pt>
                  <c:pt idx="967">
                    <c:v>420</c:v>
                  </c:pt>
                  <c:pt idx="968">
                    <c:v>420</c:v>
                  </c:pt>
                  <c:pt idx="969">
                    <c:v>420</c:v>
                  </c:pt>
                  <c:pt idx="970">
                    <c:v>280</c:v>
                  </c:pt>
                  <c:pt idx="971">
                    <c:v>140</c:v>
                  </c:pt>
                  <c:pt idx="972">
                    <c:v>0</c:v>
                  </c:pt>
                  <c:pt idx="973">
                    <c:v>140</c:v>
                  </c:pt>
                  <c:pt idx="974">
                    <c:v>0</c:v>
                  </c:pt>
                  <c:pt idx="975">
                    <c:v>0</c:v>
                  </c:pt>
                  <c:pt idx="976">
                    <c:v>0</c:v>
                  </c:pt>
                  <c:pt idx="977">
                    <c:v>140</c:v>
                  </c:pt>
                  <c:pt idx="978">
                    <c:v>140</c:v>
                  </c:pt>
                  <c:pt idx="979">
                    <c:v>280</c:v>
                  </c:pt>
                  <c:pt idx="980">
                    <c:v>280</c:v>
                  </c:pt>
                  <c:pt idx="981">
                    <c:v>0</c:v>
                  </c:pt>
                  <c:pt idx="982">
                    <c:v>140</c:v>
                  </c:pt>
                  <c:pt idx="983">
                    <c:v>280</c:v>
                  </c:pt>
                  <c:pt idx="984">
                    <c:v>0</c:v>
                  </c:pt>
                  <c:pt idx="985">
                    <c:v>280</c:v>
                  </c:pt>
                  <c:pt idx="986">
                    <c:v>140</c:v>
                  </c:pt>
                  <c:pt idx="987">
                    <c:v>280</c:v>
                  </c:pt>
                  <c:pt idx="988">
                    <c:v>140</c:v>
                  </c:pt>
                  <c:pt idx="989">
                    <c:v>140</c:v>
                  </c:pt>
                  <c:pt idx="990">
                    <c:v>0</c:v>
                  </c:pt>
                  <c:pt idx="991">
                    <c:v>280</c:v>
                  </c:pt>
                  <c:pt idx="992">
                    <c:v>420</c:v>
                  </c:pt>
                  <c:pt idx="993">
                    <c:v>280</c:v>
                  </c:pt>
                  <c:pt idx="994">
                    <c:v>0</c:v>
                  </c:pt>
                  <c:pt idx="995">
                    <c:v>0</c:v>
                  </c:pt>
                  <c:pt idx="996">
                    <c:v>140</c:v>
                  </c:pt>
                  <c:pt idx="997">
                    <c:v>140</c:v>
                  </c:pt>
                  <c:pt idx="998">
                    <c:v>140</c:v>
                  </c:pt>
                  <c:pt idx="999">
                    <c:v>0</c:v>
                  </c:pt>
                  <c:pt idx="1000">
                    <c:v>280</c:v>
                  </c:pt>
                  <c:pt idx="1001">
                    <c:v>140</c:v>
                  </c:pt>
                  <c:pt idx="1002">
                    <c:v>0</c:v>
                  </c:pt>
                  <c:pt idx="1003">
                    <c:v>0</c:v>
                  </c:pt>
                  <c:pt idx="1004">
                    <c:v>0</c:v>
                  </c:pt>
                  <c:pt idx="1005">
                    <c:v>140</c:v>
                  </c:pt>
                  <c:pt idx="1006">
                    <c:v>0</c:v>
                  </c:pt>
                  <c:pt idx="1007">
                    <c:v>280</c:v>
                  </c:pt>
                  <c:pt idx="1008">
                    <c:v>280</c:v>
                  </c:pt>
                  <c:pt idx="1009">
                    <c:v>420</c:v>
                  </c:pt>
                  <c:pt idx="1010">
                    <c:v>560</c:v>
                  </c:pt>
                  <c:pt idx="1011">
                    <c:v>140</c:v>
                  </c:pt>
                  <c:pt idx="1012">
                    <c:v>140</c:v>
                  </c:pt>
                  <c:pt idx="1013">
                    <c:v>280</c:v>
                  </c:pt>
                  <c:pt idx="1014">
                    <c:v>140</c:v>
                  </c:pt>
                  <c:pt idx="1015">
                    <c:v>0</c:v>
                  </c:pt>
                  <c:pt idx="1016">
                    <c:v>0</c:v>
                  </c:pt>
                  <c:pt idx="1017">
                    <c:v>140</c:v>
                  </c:pt>
                  <c:pt idx="1018">
                    <c:v>140</c:v>
                  </c:pt>
                  <c:pt idx="1019">
                    <c:v>140</c:v>
                  </c:pt>
                  <c:pt idx="1020">
                    <c:v>140</c:v>
                  </c:pt>
                  <c:pt idx="1021">
                    <c:v>140</c:v>
                  </c:pt>
                  <c:pt idx="1022">
                    <c:v>0</c:v>
                  </c:pt>
                  <c:pt idx="1023">
                    <c:v>0</c:v>
                  </c:pt>
                  <c:pt idx="1024">
                    <c:v>0</c:v>
                  </c:pt>
                  <c:pt idx="1025">
                    <c:v>0</c:v>
                  </c:pt>
                  <c:pt idx="1026">
                    <c:v>0</c:v>
                  </c:pt>
                  <c:pt idx="1027">
                    <c:v>0</c:v>
                  </c:pt>
                  <c:pt idx="1028">
                    <c:v>140</c:v>
                  </c:pt>
                  <c:pt idx="1029">
                    <c:v>280</c:v>
                  </c:pt>
                  <c:pt idx="1030">
                    <c:v>140</c:v>
                  </c:pt>
                  <c:pt idx="1031">
                    <c:v>280</c:v>
                  </c:pt>
                  <c:pt idx="1032">
                    <c:v>280</c:v>
                  </c:pt>
                  <c:pt idx="1033">
                    <c:v>140</c:v>
                  </c:pt>
                  <c:pt idx="1034">
                    <c:v>280</c:v>
                  </c:pt>
                  <c:pt idx="1035">
                    <c:v>140</c:v>
                  </c:pt>
                  <c:pt idx="1036">
                    <c:v>0</c:v>
                  </c:pt>
                  <c:pt idx="1037">
                    <c:v>0</c:v>
                  </c:pt>
                  <c:pt idx="1038">
                    <c:v>140</c:v>
                  </c:pt>
                  <c:pt idx="1039">
                    <c:v>140</c:v>
                  </c:pt>
                  <c:pt idx="1040">
                    <c:v>140</c:v>
                  </c:pt>
                  <c:pt idx="1041">
                    <c:v>0</c:v>
                  </c:pt>
                  <c:pt idx="1042">
                    <c:v>140</c:v>
                  </c:pt>
                  <c:pt idx="1043">
                    <c:v>140</c:v>
                  </c:pt>
                  <c:pt idx="1044">
                    <c:v>140</c:v>
                  </c:pt>
                  <c:pt idx="1045">
                    <c:v>140</c:v>
                  </c:pt>
                  <c:pt idx="1046">
                    <c:v>140</c:v>
                  </c:pt>
                  <c:pt idx="1047">
                    <c:v>280</c:v>
                  </c:pt>
                  <c:pt idx="1048">
                    <c:v>280</c:v>
                  </c:pt>
                  <c:pt idx="1049">
                    <c:v>280</c:v>
                  </c:pt>
                  <c:pt idx="1050">
                    <c:v>0</c:v>
                  </c:pt>
                  <c:pt idx="1051">
                    <c:v>140</c:v>
                  </c:pt>
                  <c:pt idx="1052">
                    <c:v>140</c:v>
                  </c:pt>
                  <c:pt idx="1053">
                    <c:v>140</c:v>
                  </c:pt>
                  <c:pt idx="1054">
                    <c:v>0</c:v>
                  </c:pt>
                  <c:pt idx="1055">
                    <c:v>420</c:v>
                  </c:pt>
                  <c:pt idx="1056">
                    <c:v>280</c:v>
                  </c:pt>
                  <c:pt idx="1057">
                    <c:v>140</c:v>
                  </c:pt>
                  <c:pt idx="1058">
                    <c:v>280</c:v>
                  </c:pt>
                  <c:pt idx="1059">
                    <c:v>280</c:v>
                  </c:pt>
                  <c:pt idx="1060">
                    <c:v>280</c:v>
                  </c:pt>
                  <c:pt idx="1061">
                    <c:v>0</c:v>
                  </c:pt>
                  <c:pt idx="1062">
                    <c:v>0</c:v>
                  </c:pt>
                  <c:pt idx="1063">
                    <c:v>280</c:v>
                  </c:pt>
                  <c:pt idx="1064">
                    <c:v>280</c:v>
                  </c:pt>
                  <c:pt idx="1065">
                    <c:v>140</c:v>
                  </c:pt>
                  <c:pt idx="1066">
                    <c:v>0</c:v>
                  </c:pt>
                  <c:pt idx="1067">
                    <c:v>0</c:v>
                  </c:pt>
                  <c:pt idx="1068">
                    <c:v>0</c:v>
                  </c:pt>
                  <c:pt idx="1069">
                    <c:v>0</c:v>
                  </c:pt>
                  <c:pt idx="1070">
                    <c:v>140</c:v>
                  </c:pt>
                  <c:pt idx="1071">
                    <c:v>140</c:v>
                  </c:pt>
                  <c:pt idx="1072">
                    <c:v>140</c:v>
                  </c:pt>
                  <c:pt idx="1073">
                    <c:v>0</c:v>
                  </c:pt>
                  <c:pt idx="1074">
                    <c:v>140</c:v>
                  </c:pt>
                  <c:pt idx="1075">
                    <c:v>0</c:v>
                  </c:pt>
                  <c:pt idx="1076">
                    <c:v>140</c:v>
                  </c:pt>
                  <c:pt idx="1077">
                    <c:v>280</c:v>
                  </c:pt>
                  <c:pt idx="1078">
                    <c:v>140</c:v>
                  </c:pt>
                  <c:pt idx="1079">
                    <c:v>140</c:v>
                  </c:pt>
                  <c:pt idx="1080">
                    <c:v>140</c:v>
                  </c:pt>
                  <c:pt idx="1081">
                    <c:v>280</c:v>
                  </c:pt>
                  <c:pt idx="1082">
                    <c:v>140</c:v>
                  </c:pt>
                  <c:pt idx="1083">
                    <c:v>140</c:v>
                  </c:pt>
                  <c:pt idx="1084">
                    <c:v>0</c:v>
                  </c:pt>
                  <c:pt idx="1085">
                    <c:v>0</c:v>
                  </c:pt>
                  <c:pt idx="1086">
                    <c:v>0</c:v>
                  </c:pt>
                  <c:pt idx="1087">
                    <c:v>0</c:v>
                  </c:pt>
                  <c:pt idx="1088">
                    <c:v>0</c:v>
                  </c:pt>
                  <c:pt idx="1089">
                    <c:v>140</c:v>
                  </c:pt>
                  <c:pt idx="1090">
                    <c:v>140</c:v>
                  </c:pt>
                  <c:pt idx="1091">
                    <c:v>140</c:v>
                  </c:pt>
                  <c:pt idx="1092">
                    <c:v>140</c:v>
                  </c:pt>
                  <c:pt idx="1093">
                    <c:v>0</c:v>
                  </c:pt>
                  <c:pt idx="1094">
                    <c:v>280</c:v>
                  </c:pt>
                  <c:pt idx="1095">
                    <c:v>0</c:v>
                  </c:pt>
                  <c:pt idx="1096">
                    <c:v>0</c:v>
                  </c:pt>
                  <c:pt idx="1097">
                    <c:v>140</c:v>
                  </c:pt>
                  <c:pt idx="1098">
                    <c:v>140</c:v>
                  </c:pt>
                  <c:pt idx="1099">
                    <c:v>0</c:v>
                  </c:pt>
                  <c:pt idx="1100">
                    <c:v>0</c:v>
                  </c:pt>
                  <c:pt idx="1101">
                    <c:v>140</c:v>
                  </c:pt>
                  <c:pt idx="1102">
                    <c:v>280</c:v>
                  </c:pt>
                  <c:pt idx="1103">
                    <c:v>140</c:v>
                  </c:pt>
                  <c:pt idx="1104">
                    <c:v>280</c:v>
                  </c:pt>
                  <c:pt idx="1105">
                    <c:v>420</c:v>
                  </c:pt>
                  <c:pt idx="1106">
                    <c:v>280</c:v>
                  </c:pt>
                  <c:pt idx="1107">
                    <c:v>0</c:v>
                  </c:pt>
                  <c:pt idx="1108">
                    <c:v>0</c:v>
                  </c:pt>
                  <c:pt idx="1109">
                    <c:v>140</c:v>
                  </c:pt>
                  <c:pt idx="1110">
                    <c:v>140</c:v>
                  </c:pt>
                  <c:pt idx="1111">
                    <c:v>0</c:v>
                  </c:pt>
                  <c:pt idx="1112">
                    <c:v>0</c:v>
                  </c:pt>
                  <c:pt idx="1113">
                    <c:v>0</c:v>
                  </c:pt>
                  <c:pt idx="1114">
                    <c:v>280</c:v>
                  </c:pt>
                  <c:pt idx="1115">
                    <c:v>420</c:v>
                  </c:pt>
                  <c:pt idx="1116">
                    <c:v>280</c:v>
                  </c:pt>
                  <c:pt idx="1117">
                    <c:v>280</c:v>
                  </c:pt>
                  <c:pt idx="1118">
                    <c:v>420</c:v>
                  </c:pt>
                  <c:pt idx="1119">
                    <c:v>420</c:v>
                  </c:pt>
                  <c:pt idx="1120">
                    <c:v>280</c:v>
                  </c:pt>
                  <c:pt idx="1121">
                    <c:v>140</c:v>
                  </c:pt>
                  <c:pt idx="1122">
                    <c:v>0</c:v>
                  </c:pt>
                  <c:pt idx="1123">
                    <c:v>140</c:v>
                  </c:pt>
                  <c:pt idx="1124">
                    <c:v>280</c:v>
                  </c:pt>
                  <c:pt idx="1125">
                    <c:v>280</c:v>
                  </c:pt>
                  <c:pt idx="1126">
                    <c:v>280</c:v>
                  </c:pt>
                  <c:pt idx="1127">
                    <c:v>280</c:v>
                  </c:pt>
                  <c:pt idx="1128">
                    <c:v>280</c:v>
                  </c:pt>
                  <c:pt idx="1129">
                    <c:v>140</c:v>
                  </c:pt>
                  <c:pt idx="1130">
                    <c:v>0</c:v>
                  </c:pt>
                  <c:pt idx="1131">
                    <c:v>0</c:v>
                  </c:pt>
                  <c:pt idx="1132">
                    <c:v>0</c:v>
                  </c:pt>
                  <c:pt idx="1133">
                    <c:v>0</c:v>
                  </c:pt>
                  <c:pt idx="1134">
                    <c:v>0</c:v>
                  </c:pt>
                  <c:pt idx="1135">
                    <c:v>0</c:v>
                  </c:pt>
                  <c:pt idx="1136">
                    <c:v>0</c:v>
                  </c:pt>
                  <c:pt idx="1137">
                    <c:v>140</c:v>
                  </c:pt>
                  <c:pt idx="1138">
                    <c:v>420</c:v>
                  </c:pt>
                  <c:pt idx="1139">
                    <c:v>420</c:v>
                  </c:pt>
                  <c:pt idx="1140">
                    <c:v>0</c:v>
                  </c:pt>
                  <c:pt idx="1141">
                    <c:v>140</c:v>
                  </c:pt>
                  <c:pt idx="1142">
                    <c:v>140</c:v>
                  </c:pt>
                  <c:pt idx="1143">
                    <c:v>0</c:v>
                  </c:pt>
                  <c:pt idx="1144">
                    <c:v>0</c:v>
                  </c:pt>
                  <c:pt idx="1145">
                    <c:v>140</c:v>
                  </c:pt>
                  <c:pt idx="1146">
                    <c:v>140</c:v>
                  </c:pt>
                  <c:pt idx="1147">
                    <c:v>280</c:v>
                  </c:pt>
                  <c:pt idx="1148">
                    <c:v>140</c:v>
                  </c:pt>
                  <c:pt idx="1149">
                    <c:v>0</c:v>
                  </c:pt>
                  <c:pt idx="1150">
                    <c:v>140</c:v>
                  </c:pt>
                  <c:pt idx="1151">
                    <c:v>280</c:v>
                  </c:pt>
                  <c:pt idx="1152">
                    <c:v>140</c:v>
                  </c:pt>
                  <c:pt idx="1153">
                    <c:v>140</c:v>
                  </c:pt>
                  <c:pt idx="1154">
                    <c:v>280</c:v>
                  </c:pt>
                  <c:pt idx="1155">
                    <c:v>420</c:v>
                  </c:pt>
                  <c:pt idx="1156">
                    <c:v>420</c:v>
                  </c:pt>
                  <c:pt idx="1157">
                    <c:v>140</c:v>
                  </c:pt>
                  <c:pt idx="1158">
                    <c:v>0</c:v>
                  </c:pt>
                  <c:pt idx="1159">
                    <c:v>140</c:v>
                  </c:pt>
                  <c:pt idx="1160">
                    <c:v>140</c:v>
                  </c:pt>
                  <c:pt idx="1161">
                    <c:v>280</c:v>
                  </c:pt>
                  <c:pt idx="1162">
                    <c:v>280</c:v>
                  </c:pt>
                  <c:pt idx="1163">
                    <c:v>140</c:v>
                  </c:pt>
                  <c:pt idx="1164">
                    <c:v>0</c:v>
                  </c:pt>
                  <c:pt idx="1165">
                    <c:v>140</c:v>
                  </c:pt>
                  <c:pt idx="1166">
                    <c:v>140</c:v>
                  </c:pt>
                  <c:pt idx="1167">
                    <c:v>560</c:v>
                  </c:pt>
                  <c:pt idx="1168">
                    <c:v>420</c:v>
                  </c:pt>
                  <c:pt idx="1169">
                    <c:v>280</c:v>
                  </c:pt>
                  <c:pt idx="1170">
                    <c:v>0</c:v>
                  </c:pt>
                  <c:pt idx="1171">
                    <c:v>280</c:v>
                  </c:pt>
                  <c:pt idx="1172">
                    <c:v>280</c:v>
                  </c:pt>
                  <c:pt idx="1173">
                    <c:v>0</c:v>
                  </c:pt>
                  <c:pt idx="1174">
                    <c:v>0</c:v>
                  </c:pt>
                  <c:pt idx="1175">
                    <c:v>0</c:v>
                  </c:pt>
                  <c:pt idx="1176">
                    <c:v>0</c:v>
                  </c:pt>
                  <c:pt idx="1177">
                    <c:v>280</c:v>
                  </c:pt>
                  <c:pt idx="1178">
                    <c:v>280</c:v>
                  </c:pt>
                  <c:pt idx="1179">
                    <c:v>420</c:v>
                  </c:pt>
                  <c:pt idx="1180">
                    <c:v>420</c:v>
                  </c:pt>
                  <c:pt idx="1181">
                    <c:v>140</c:v>
                  </c:pt>
                  <c:pt idx="1182">
                    <c:v>0</c:v>
                  </c:pt>
                  <c:pt idx="1183">
                    <c:v>140</c:v>
                  </c:pt>
                  <c:pt idx="1184">
                    <c:v>140</c:v>
                  </c:pt>
                  <c:pt idx="1185">
                    <c:v>140</c:v>
                  </c:pt>
                  <c:pt idx="1186">
                    <c:v>140</c:v>
                  </c:pt>
                  <c:pt idx="1187">
                    <c:v>280</c:v>
                  </c:pt>
                  <c:pt idx="1188">
                    <c:v>420</c:v>
                  </c:pt>
                  <c:pt idx="1189">
                    <c:v>140</c:v>
                  </c:pt>
                  <c:pt idx="1190">
                    <c:v>140</c:v>
                  </c:pt>
                  <c:pt idx="1191">
                    <c:v>140</c:v>
                  </c:pt>
                  <c:pt idx="1192">
                    <c:v>420</c:v>
                  </c:pt>
                  <c:pt idx="1193">
                    <c:v>560</c:v>
                  </c:pt>
                  <c:pt idx="1194">
                    <c:v>280</c:v>
                  </c:pt>
                  <c:pt idx="1195">
                    <c:v>140</c:v>
                  </c:pt>
                  <c:pt idx="1196">
                    <c:v>140</c:v>
                  </c:pt>
                  <c:pt idx="1197">
                    <c:v>0</c:v>
                  </c:pt>
                  <c:pt idx="1198">
                    <c:v>140</c:v>
                  </c:pt>
                  <c:pt idx="1199">
                    <c:v>280</c:v>
                  </c:pt>
                  <c:pt idx="1200">
                    <c:v>0</c:v>
                  </c:pt>
                  <c:pt idx="1201">
                    <c:v>0</c:v>
                  </c:pt>
                  <c:pt idx="1202">
                    <c:v>140</c:v>
                  </c:pt>
                  <c:pt idx="1203">
                    <c:v>140</c:v>
                  </c:pt>
                  <c:pt idx="1204">
                    <c:v>420</c:v>
                  </c:pt>
                  <c:pt idx="1205">
                    <c:v>560</c:v>
                  </c:pt>
                  <c:pt idx="1206">
                    <c:v>560</c:v>
                  </c:pt>
                  <c:pt idx="1207">
                    <c:v>140</c:v>
                  </c:pt>
                  <c:pt idx="1208">
                    <c:v>140</c:v>
                  </c:pt>
                  <c:pt idx="1209">
                    <c:v>140</c:v>
                  </c:pt>
                  <c:pt idx="1210">
                    <c:v>0</c:v>
                  </c:pt>
                  <c:pt idx="1211">
                    <c:v>0</c:v>
                  </c:pt>
                  <c:pt idx="1212">
                    <c:v>140</c:v>
                  </c:pt>
                  <c:pt idx="1213">
                    <c:v>420</c:v>
                  </c:pt>
                  <c:pt idx="1214">
                    <c:v>560</c:v>
                  </c:pt>
                  <c:pt idx="1215">
                    <c:v>560</c:v>
                  </c:pt>
                  <c:pt idx="1216">
                    <c:v>560</c:v>
                  </c:pt>
                  <c:pt idx="1217">
                    <c:v>140</c:v>
                  </c:pt>
                  <c:pt idx="1218">
                    <c:v>0</c:v>
                  </c:pt>
                  <c:pt idx="1219">
                    <c:v>140</c:v>
                  </c:pt>
                  <c:pt idx="1220">
                    <c:v>140</c:v>
                  </c:pt>
                  <c:pt idx="1221">
                    <c:v>140</c:v>
                  </c:pt>
                  <c:pt idx="1222">
                    <c:v>140</c:v>
                  </c:pt>
                  <c:pt idx="1223">
                    <c:v>280</c:v>
                  </c:pt>
                  <c:pt idx="1224">
                    <c:v>140</c:v>
                  </c:pt>
                  <c:pt idx="1225">
                    <c:v>140</c:v>
                  </c:pt>
                  <c:pt idx="1226">
                    <c:v>140</c:v>
                  </c:pt>
                  <c:pt idx="1227">
                    <c:v>140</c:v>
                  </c:pt>
                  <c:pt idx="1228">
                    <c:v>140</c:v>
                  </c:pt>
                  <c:pt idx="1229">
                    <c:v>0</c:v>
                  </c:pt>
                  <c:pt idx="1230">
                    <c:v>280</c:v>
                  </c:pt>
                  <c:pt idx="1231">
                    <c:v>280</c:v>
                  </c:pt>
                  <c:pt idx="1232">
                    <c:v>0</c:v>
                  </c:pt>
                  <c:pt idx="1233">
                    <c:v>140</c:v>
                  </c:pt>
                  <c:pt idx="1234">
                    <c:v>140</c:v>
                  </c:pt>
                  <c:pt idx="1235">
                    <c:v>0</c:v>
                  </c:pt>
                  <c:pt idx="1236">
                    <c:v>0</c:v>
                  </c:pt>
                  <c:pt idx="1237">
                    <c:v>140</c:v>
                  </c:pt>
                  <c:pt idx="1238">
                    <c:v>140</c:v>
                  </c:pt>
                  <c:pt idx="1239">
                    <c:v>140</c:v>
                  </c:pt>
                  <c:pt idx="1240">
                    <c:v>280</c:v>
                  </c:pt>
                  <c:pt idx="1241">
                    <c:v>140</c:v>
                  </c:pt>
                  <c:pt idx="1242">
                    <c:v>0</c:v>
                  </c:pt>
                  <c:pt idx="1243">
                    <c:v>0</c:v>
                  </c:pt>
                  <c:pt idx="1244">
                    <c:v>0</c:v>
                  </c:pt>
                  <c:pt idx="1245">
                    <c:v>0</c:v>
                  </c:pt>
                  <c:pt idx="1246">
                    <c:v>0</c:v>
                  </c:pt>
                  <c:pt idx="1247">
                    <c:v>0</c:v>
                  </c:pt>
                  <c:pt idx="1248">
                    <c:v>0</c:v>
                  </c:pt>
                  <c:pt idx="1249">
                    <c:v>140</c:v>
                  </c:pt>
                  <c:pt idx="1250">
                    <c:v>140</c:v>
                  </c:pt>
                  <c:pt idx="1251">
                    <c:v>140</c:v>
                  </c:pt>
                  <c:pt idx="1252">
                    <c:v>140</c:v>
                  </c:pt>
                  <c:pt idx="1253">
                    <c:v>0</c:v>
                  </c:pt>
                  <c:pt idx="1254">
                    <c:v>0</c:v>
                  </c:pt>
                  <c:pt idx="1255">
                    <c:v>0</c:v>
                  </c:pt>
                  <c:pt idx="1256">
                    <c:v>0</c:v>
                  </c:pt>
                  <c:pt idx="1257">
                    <c:v>0</c:v>
                  </c:pt>
                  <c:pt idx="1258">
                    <c:v>140</c:v>
                  </c:pt>
                  <c:pt idx="1259">
                    <c:v>140</c:v>
                  </c:pt>
                  <c:pt idx="1260">
                    <c:v>140</c:v>
                  </c:pt>
                  <c:pt idx="1261">
                    <c:v>0</c:v>
                  </c:pt>
                  <c:pt idx="1262">
                    <c:v>140</c:v>
                  </c:pt>
                  <c:pt idx="1263">
                    <c:v>140</c:v>
                  </c:pt>
                  <c:pt idx="1264">
                    <c:v>0</c:v>
                  </c:pt>
                  <c:pt idx="1265">
                    <c:v>0</c:v>
                  </c:pt>
                  <c:pt idx="1266">
                    <c:v>0</c:v>
                  </c:pt>
                  <c:pt idx="1267">
                    <c:v>0</c:v>
                  </c:pt>
                  <c:pt idx="1268">
                    <c:v>0</c:v>
                  </c:pt>
                  <c:pt idx="1269">
                    <c:v>0</c:v>
                  </c:pt>
                  <c:pt idx="1270">
                    <c:v>0</c:v>
                  </c:pt>
                  <c:pt idx="1271">
                    <c:v>0</c:v>
                  </c:pt>
                  <c:pt idx="1272">
                    <c:v>280</c:v>
                  </c:pt>
                  <c:pt idx="1273">
                    <c:v>280</c:v>
                  </c:pt>
                  <c:pt idx="1274">
                    <c:v>0</c:v>
                  </c:pt>
                  <c:pt idx="1275">
                    <c:v>140</c:v>
                  </c:pt>
                  <c:pt idx="1276">
                    <c:v>140</c:v>
                  </c:pt>
                  <c:pt idx="1277">
                    <c:v>0</c:v>
                  </c:pt>
                  <c:pt idx="1278">
                    <c:v>0</c:v>
                  </c:pt>
                  <c:pt idx="1279">
                    <c:v>280</c:v>
                  </c:pt>
                  <c:pt idx="1280">
                    <c:v>140</c:v>
                  </c:pt>
                  <c:pt idx="1281">
                    <c:v>140</c:v>
                  </c:pt>
                  <c:pt idx="1282">
                    <c:v>0</c:v>
                  </c:pt>
                  <c:pt idx="1283">
                    <c:v>0</c:v>
                  </c:pt>
                  <c:pt idx="1284">
                    <c:v>0</c:v>
                  </c:pt>
                  <c:pt idx="1285">
                    <c:v>140</c:v>
                  </c:pt>
                  <c:pt idx="1286">
                    <c:v>140</c:v>
                  </c:pt>
                  <c:pt idx="1287">
                    <c:v>140</c:v>
                  </c:pt>
                  <c:pt idx="1288">
                    <c:v>140</c:v>
                  </c:pt>
                  <c:pt idx="1289">
                    <c:v>0</c:v>
                  </c:pt>
                  <c:pt idx="1290">
                    <c:v>0</c:v>
                  </c:pt>
                  <c:pt idx="1291">
                    <c:v>0</c:v>
                  </c:pt>
                  <c:pt idx="1292">
                    <c:v>0</c:v>
                  </c:pt>
                  <c:pt idx="1293">
                    <c:v>0</c:v>
                  </c:pt>
                  <c:pt idx="1294">
                    <c:v>140</c:v>
                  </c:pt>
                  <c:pt idx="1295">
                    <c:v>140</c:v>
                  </c:pt>
                  <c:pt idx="1296">
                    <c:v>140</c:v>
                  </c:pt>
                  <c:pt idx="1297">
                    <c:v>280</c:v>
                  </c:pt>
                  <c:pt idx="1298">
                    <c:v>140</c:v>
                  </c:pt>
                  <c:pt idx="1299">
                    <c:v>140</c:v>
                  </c:pt>
                  <c:pt idx="1300">
                    <c:v>280</c:v>
                  </c:pt>
                  <c:pt idx="1301">
                    <c:v>140</c:v>
                  </c:pt>
                  <c:pt idx="1302">
                    <c:v>280</c:v>
                  </c:pt>
                  <c:pt idx="1303">
                    <c:v>140</c:v>
                  </c:pt>
                  <c:pt idx="1304">
                    <c:v>0</c:v>
                  </c:pt>
                  <c:pt idx="1305">
                    <c:v>0</c:v>
                  </c:pt>
                  <c:pt idx="1306">
                    <c:v>0</c:v>
                  </c:pt>
                  <c:pt idx="1307">
                    <c:v>140</c:v>
                  </c:pt>
                  <c:pt idx="1308">
                    <c:v>420</c:v>
                  </c:pt>
                  <c:pt idx="1309">
                    <c:v>140</c:v>
                  </c:pt>
                  <c:pt idx="1310">
                    <c:v>140</c:v>
                  </c:pt>
                  <c:pt idx="1311">
                    <c:v>280</c:v>
                  </c:pt>
                  <c:pt idx="1312">
                    <c:v>280</c:v>
                  </c:pt>
                  <c:pt idx="1313">
                    <c:v>0</c:v>
                  </c:pt>
                  <c:pt idx="1314">
                    <c:v>0</c:v>
                  </c:pt>
                  <c:pt idx="1315">
                    <c:v>140</c:v>
                  </c:pt>
                  <c:pt idx="1316">
                    <c:v>140</c:v>
                  </c:pt>
                  <c:pt idx="1317">
                    <c:v>420</c:v>
                  </c:pt>
                  <c:pt idx="1318">
                    <c:v>560</c:v>
                  </c:pt>
                  <c:pt idx="1319">
                    <c:v>280</c:v>
                  </c:pt>
                  <c:pt idx="1320">
                    <c:v>280</c:v>
                  </c:pt>
                  <c:pt idx="1321">
                    <c:v>140</c:v>
                  </c:pt>
                  <c:pt idx="1322">
                    <c:v>140</c:v>
                  </c:pt>
                  <c:pt idx="1323">
                    <c:v>140</c:v>
                  </c:pt>
                  <c:pt idx="1324">
                    <c:v>140</c:v>
                  </c:pt>
                  <c:pt idx="1325">
                    <c:v>0</c:v>
                  </c:pt>
                  <c:pt idx="1326">
                    <c:v>280</c:v>
                  </c:pt>
                  <c:pt idx="1327">
                    <c:v>280</c:v>
                  </c:pt>
                  <c:pt idx="1328">
                    <c:v>420</c:v>
                  </c:pt>
                  <c:pt idx="1329">
                    <c:v>140</c:v>
                  </c:pt>
                  <c:pt idx="1330">
                    <c:v>280</c:v>
                  </c:pt>
                  <c:pt idx="1331">
                    <c:v>280</c:v>
                  </c:pt>
                  <c:pt idx="1332">
                    <c:v>420</c:v>
                  </c:pt>
                  <c:pt idx="1333">
                    <c:v>420</c:v>
                  </c:pt>
                  <c:pt idx="1334">
                    <c:v>140</c:v>
                  </c:pt>
                  <c:pt idx="1335">
                    <c:v>280</c:v>
                  </c:pt>
                  <c:pt idx="1336">
                    <c:v>280</c:v>
                  </c:pt>
                  <c:pt idx="1337">
                    <c:v>420</c:v>
                  </c:pt>
                  <c:pt idx="1338">
                    <c:v>140</c:v>
                  </c:pt>
                  <c:pt idx="1339">
                    <c:v>280</c:v>
                  </c:pt>
                  <c:pt idx="1340">
                    <c:v>420</c:v>
                  </c:pt>
                  <c:pt idx="1341">
                    <c:v>140</c:v>
                  </c:pt>
                  <c:pt idx="1342">
                    <c:v>0</c:v>
                  </c:pt>
                  <c:pt idx="1343">
                    <c:v>0</c:v>
                  </c:pt>
                  <c:pt idx="1344">
                    <c:v>0</c:v>
                  </c:pt>
                  <c:pt idx="1345">
                    <c:v>0</c:v>
                  </c:pt>
                  <c:pt idx="1346">
                    <c:v>0</c:v>
                  </c:pt>
                  <c:pt idx="1347">
                    <c:v>140</c:v>
                  </c:pt>
                  <c:pt idx="1348">
                    <c:v>140</c:v>
                  </c:pt>
                  <c:pt idx="1349">
                    <c:v>140</c:v>
                  </c:pt>
                  <c:pt idx="1350">
                    <c:v>280</c:v>
                  </c:pt>
                  <c:pt idx="1351">
                    <c:v>140</c:v>
                  </c:pt>
                  <c:pt idx="1352">
                    <c:v>140</c:v>
                  </c:pt>
                  <c:pt idx="1353">
                    <c:v>280</c:v>
                  </c:pt>
                  <c:pt idx="1354">
                    <c:v>140</c:v>
                  </c:pt>
                  <c:pt idx="1355">
                    <c:v>280</c:v>
                  </c:pt>
                  <c:pt idx="1356">
                    <c:v>280</c:v>
                  </c:pt>
                  <c:pt idx="1357">
                    <c:v>280</c:v>
                  </c:pt>
                  <c:pt idx="1358">
                    <c:v>280</c:v>
                  </c:pt>
                  <c:pt idx="1359">
                    <c:v>0</c:v>
                  </c:pt>
                  <c:pt idx="1360">
                    <c:v>140</c:v>
                  </c:pt>
                  <c:pt idx="1361">
                    <c:v>140</c:v>
                  </c:pt>
                  <c:pt idx="1362">
                    <c:v>0</c:v>
                  </c:pt>
                  <c:pt idx="1363">
                    <c:v>140</c:v>
                  </c:pt>
                  <c:pt idx="1364">
                    <c:v>280</c:v>
                  </c:pt>
                  <c:pt idx="1365">
                    <c:v>560</c:v>
                  </c:pt>
                  <c:pt idx="1366">
                    <c:v>280</c:v>
                  </c:pt>
                  <c:pt idx="1367">
                    <c:v>140</c:v>
                  </c:pt>
                  <c:pt idx="1368">
                    <c:v>0</c:v>
                  </c:pt>
                  <c:pt idx="1369">
                    <c:v>0</c:v>
                  </c:pt>
                  <c:pt idx="1370">
                    <c:v>140</c:v>
                  </c:pt>
                  <c:pt idx="1371">
                    <c:v>140</c:v>
                  </c:pt>
                  <c:pt idx="1372">
                    <c:v>0</c:v>
                  </c:pt>
                  <c:pt idx="1373">
                    <c:v>0</c:v>
                  </c:pt>
                  <c:pt idx="1374">
                    <c:v>140</c:v>
                  </c:pt>
                  <c:pt idx="1375">
                    <c:v>0</c:v>
                  </c:pt>
                  <c:pt idx="1376">
                    <c:v>0</c:v>
                  </c:pt>
                  <c:pt idx="1377">
                    <c:v>140</c:v>
                  </c:pt>
                  <c:pt idx="1378">
                    <c:v>140</c:v>
                  </c:pt>
                  <c:pt idx="1379">
                    <c:v>0</c:v>
                  </c:pt>
                  <c:pt idx="1380">
                    <c:v>140</c:v>
                  </c:pt>
                  <c:pt idx="1381">
                    <c:v>140</c:v>
                  </c:pt>
                  <c:pt idx="1382">
                    <c:v>140</c:v>
                  </c:pt>
                  <c:pt idx="1383">
                    <c:v>140</c:v>
                  </c:pt>
                  <c:pt idx="1384">
                    <c:v>140</c:v>
                  </c:pt>
                  <c:pt idx="1385">
                    <c:v>0</c:v>
                  </c:pt>
                  <c:pt idx="1386">
                    <c:v>0</c:v>
                  </c:pt>
                  <c:pt idx="1387">
                    <c:v>280</c:v>
                  </c:pt>
                  <c:pt idx="1388">
                    <c:v>420</c:v>
                  </c:pt>
                  <c:pt idx="1389">
                    <c:v>560</c:v>
                  </c:pt>
                  <c:pt idx="1390">
                    <c:v>140</c:v>
                  </c:pt>
                  <c:pt idx="1391">
                    <c:v>140</c:v>
                  </c:pt>
                  <c:pt idx="1392">
                    <c:v>280</c:v>
                  </c:pt>
                  <c:pt idx="1393">
                    <c:v>140</c:v>
                  </c:pt>
                  <c:pt idx="1394">
                    <c:v>0</c:v>
                  </c:pt>
                  <c:pt idx="1395">
                    <c:v>140</c:v>
                  </c:pt>
                  <c:pt idx="1396">
                    <c:v>420</c:v>
                  </c:pt>
                  <c:pt idx="1397">
                    <c:v>280</c:v>
                  </c:pt>
                  <c:pt idx="1398">
                    <c:v>420</c:v>
                  </c:pt>
                  <c:pt idx="1399">
                    <c:v>280</c:v>
                  </c:pt>
                  <c:pt idx="1400">
                    <c:v>140</c:v>
                  </c:pt>
                  <c:pt idx="1401">
                    <c:v>140</c:v>
                  </c:pt>
                  <c:pt idx="1402">
                    <c:v>140</c:v>
                  </c:pt>
                  <c:pt idx="1403">
                    <c:v>280</c:v>
                  </c:pt>
                  <c:pt idx="1404">
                    <c:v>280</c:v>
                  </c:pt>
                  <c:pt idx="1405">
                    <c:v>140</c:v>
                  </c:pt>
                  <c:pt idx="1406">
                    <c:v>140</c:v>
                  </c:pt>
                  <c:pt idx="1407">
                    <c:v>140</c:v>
                  </c:pt>
                  <c:pt idx="1408">
                    <c:v>0</c:v>
                  </c:pt>
                  <c:pt idx="1409">
                    <c:v>420</c:v>
                  </c:pt>
                  <c:pt idx="1410">
                    <c:v>560</c:v>
                  </c:pt>
                  <c:pt idx="1411">
                    <c:v>420</c:v>
                  </c:pt>
                  <c:pt idx="1412">
                    <c:v>280</c:v>
                  </c:pt>
                  <c:pt idx="1413">
                    <c:v>280</c:v>
                  </c:pt>
                  <c:pt idx="1414">
                    <c:v>280</c:v>
                  </c:pt>
                  <c:pt idx="1415">
                    <c:v>140</c:v>
                  </c:pt>
                  <c:pt idx="1416">
                    <c:v>0</c:v>
                  </c:pt>
                  <c:pt idx="1417">
                    <c:v>140</c:v>
                  </c:pt>
                  <c:pt idx="1418">
                    <c:v>0</c:v>
                  </c:pt>
                  <c:pt idx="1419">
                    <c:v>0</c:v>
                  </c:pt>
                  <c:pt idx="1420">
                    <c:v>140</c:v>
                  </c:pt>
                  <c:pt idx="1421">
                    <c:v>280</c:v>
                  </c:pt>
                  <c:pt idx="1422">
                    <c:v>280</c:v>
                  </c:pt>
                  <c:pt idx="1423">
                    <c:v>280</c:v>
                  </c:pt>
                  <c:pt idx="1424">
                    <c:v>280</c:v>
                  </c:pt>
                  <c:pt idx="1425">
                    <c:v>140</c:v>
                  </c:pt>
                  <c:pt idx="1426">
                    <c:v>0</c:v>
                  </c:pt>
                  <c:pt idx="1427">
                    <c:v>140</c:v>
                  </c:pt>
                  <c:pt idx="1428">
                    <c:v>280</c:v>
                  </c:pt>
                  <c:pt idx="1429">
                    <c:v>140</c:v>
                  </c:pt>
                  <c:pt idx="1430">
                    <c:v>140</c:v>
                  </c:pt>
                  <c:pt idx="1431">
                    <c:v>140</c:v>
                  </c:pt>
                  <c:pt idx="1432">
                    <c:v>280</c:v>
                  </c:pt>
                  <c:pt idx="1433">
                    <c:v>280</c:v>
                  </c:pt>
                  <c:pt idx="1434">
                    <c:v>420</c:v>
                  </c:pt>
                  <c:pt idx="1435">
                    <c:v>0</c:v>
                  </c:pt>
                  <c:pt idx="1436">
                    <c:v>140</c:v>
                  </c:pt>
                  <c:pt idx="1437">
                    <c:v>0</c:v>
                  </c:pt>
                  <c:pt idx="1438">
                    <c:v>0</c:v>
                  </c:pt>
                  <c:pt idx="1439">
                    <c:v>420</c:v>
                  </c:pt>
                </c:lvl>
                <c:lvl>
                  <c:pt idx="0">
                    <c:v>0</c:v>
                  </c:pt>
                  <c:pt idx="1">
                    <c:v>1</c:v>
                  </c:pt>
                  <c:pt idx="2">
                    <c:v>2</c:v>
                  </c:pt>
                  <c:pt idx="3">
                    <c:v>3</c:v>
                  </c:pt>
                  <c:pt idx="4">
                    <c:v>4</c:v>
                  </c:pt>
                  <c:pt idx="5">
                    <c:v>5</c:v>
                  </c:pt>
                  <c:pt idx="6">
                    <c:v>6</c:v>
                  </c:pt>
                  <c:pt idx="7">
                    <c:v>7</c:v>
                  </c:pt>
                  <c:pt idx="8">
                    <c:v>8</c:v>
                  </c:pt>
                  <c:pt idx="9">
                    <c:v>9</c:v>
                  </c:pt>
                  <c:pt idx="10">
                    <c:v>10</c:v>
                  </c:pt>
                  <c:pt idx="11">
                    <c:v>11</c:v>
                  </c:pt>
                  <c:pt idx="12">
                    <c:v>12</c:v>
                  </c:pt>
                  <c:pt idx="13">
                    <c:v>13</c:v>
                  </c:pt>
                  <c:pt idx="14">
                    <c:v>14</c:v>
                  </c:pt>
                  <c:pt idx="15">
                    <c:v>15</c:v>
                  </c:pt>
                  <c:pt idx="16">
                    <c:v>16</c:v>
                  </c:pt>
                  <c:pt idx="17">
                    <c:v>17</c:v>
                  </c:pt>
                  <c:pt idx="18">
                    <c:v>18</c:v>
                  </c:pt>
                  <c:pt idx="19">
                    <c:v>19</c:v>
                  </c:pt>
                  <c:pt idx="20">
                    <c:v>20</c:v>
                  </c:pt>
                  <c:pt idx="21">
                    <c:v>21</c:v>
                  </c:pt>
                  <c:pt idx="22">
                    <c:v>22</c:v>
                  </c:pt>
                  <c:pt idx="23">
                    <c:v>23</c:v>
                  </c:pt>
                  <c:pt idx="24">
                    <c:v>24</c:v>
                  </c:pt>
                  <c:pt idx="25">
                    <c:v>25</c:v>
                  </c:pt>
                  <c:pt idx="26">
                    <c:v>26</c:v>
                  </c:pt>
                  <c:pt idx="27">
                    <c:v>27</c:v>
                  </c:pt>
                  <c:pt idx="28">
                    <c:v>28</c:v>
                  </c:pt>
                  <c:pt idx="29">
                    <c:v>29</c:v>
                  </c:pt>
                  <c:pt idx="30">
                    <c:v>30</c:v>
                  </c:pt>
                  <c:pt idx="31">
                    <c:v>31</c:v>
                  </c:pt>
                  <c:pt idx="32">
                    <c:v>32</c:v>
                  </c:pt>
                  <c:pt idx="33">
                    <c:v>33</c:v>
                  </c:pt>
                  <c:pt idx="34">
                    <c:v>34</c:v>
                  </c:pt>
                  <c:pt idx="35">
                    <c:v>35</c:v>
                  </c:pt>
                  <c:pt idx="36">
                    <c:v>36</c:v>
                  </c:pt>
                  <c:pt idx="37">
                    <c:v>37</c:v>
                  </c:pt>
                  <c:pt idx="38">
                    <c:v>38</c:v>
                  </c:pt>
                  <c:pt idx="39">
                    <c:v>39</c:v>
                  </c:pt>
                  <c:pt idx="40">
                    <c:v>40</c:v>
                  </c:pt>
                  <c:pt idx="41">
                    <c:v>41</c:v>
                  </c:pt>
                  <c:pt idx="42">
                    <c:v>42</c:v>
                  </c:pt>
                  <c:pt idx="43">
                    <c:v>43</c:v>
                  </c:pt>
                  <c:pt idx="44">
                    <c:v>44</c:v>
                  </c:pt>
                  <c:pt idx="45">
                    <c:v>45</c:v>
                  </c:pt>
                  <c:pt idx="46">
                    <c:v>46</c:v>
                  </c:pt>
                  <c:pt idx="47">
                    <c:v>47</c:v>
                  </c:pt>
                  <c:pt idx="48">
                    <c:v>48</c:v>
                  </c:pt>
                  <c:pt idx="49">
                    <c:v>49</c:v>
                  </c:pt>
                  <c:pt idx="50">
                    <c:v>50</c:v>
                  </c:pt>
                  <c:pt idx="51">
                    <c:v>51</c:v>
                  </c:pt>
                  <c:pt idx="52">
                    <c:v>52</c:v>
                  </c:pt>
                  <c:pt idx="53">
                    <c:v>53</c:v>
                  </c:pt>
                  <c:pt idx="54">
                    <c:v>54</c:v>
                  </c:pt>
                  <c:pt idx="55">
                    <c:v>55</c:v>
                  </c:pt>
                  <c:pt idx="56">
                    <c:v>56</c:v>
                  </c:pt>
                  <c:pt idx="57">
                    <c:v>57</c:v>
                  </c:pt>
                  <c:pt idx="58">
                    <c:v>58</c:v>
                  </c:pt>
                  <c:pt idx="59">
                    <c:v>59</c:v>
                  </c:pt>
                  <c:pt idx="60">
                    <c:v>60</c:v>
                  </c:pt>
                  <c:pt idx="61">
                    <c:v>61</c:v>
                  </c:pt>
                  <c:pt idx="62">
                    <c:v>62</c:v>
                  </c:pt>
                  <c:pt idx="63">
                    <c:v>63</c:v>
                  </c:pt>
                  <c:pt idx="64">
                    <c:v>64</c:v>
                  </c:pt>
                  <c:pt idx="65">
                    <c:v>65</c:v>
                  </c:pt>
                  <c:pt idx="66">
                    <c:v>66</c:v>
                  </c:pt>
                  <c:pt idx="67">
                    <c:v>67</c:v>
                  </c:pt>
                  <c:pt idx="68">
                    <c:v>68</c:v>
                  </c:pt>
                  <c:pt idx="69">
                    <c:v>69</c:v>
                  </c:pt>
                  <c:pt idx="70">
                    <c:v>70</c:v>
                  </c:pt>
                  <c:pt idx="71">
                    <c:v>71</c:v>
                  </c:pt>
                  <c:pt idx="72">
                    <c:v>72</c:v>
                  </c:pt>
                  <c:pt idx="73">
                    <c:v>73</c:v>
                  </c:pt>
                  <c:pt idx="74">
                    <c:v>74</c:v>
                  </c:pt>
                  <c:pt idx="75">
                    <c:v>75</c:v>
                  </c:pt>
                  <c:pt idx="76">
                    <c:v>76</c:v>
                  </c:pt>
                  <c:pt idx="77">
                    <c:v>77</c:v>
                  </c:pt>
                  <c:pt idx="78">
                    <c:v>78</c:v>
                  </c:pt>
                  <c:pt idx="79">
                    <c:v>79</c:v>
                  </c:pt>
                  <c:pt idx="80">
                    <c:v>80</c:v>
                  </c:pt>
                  <c:pt idx="81">
                    <c:v>81</c:v>
                  </c:pt>
                  <c:pt idx="82">
                    <c:v>82</c:v>
                  </c:pt>
                  <c:pt idx="83">
                    <c:v>83</c:v>
                  </c:pt>
                  <c:pt idx="84">
                    <c:v>84</c:v>
                  </c:pt>
                  <c:pt idx="85">
                    <c:v>85</c:v>
                  </c:pt>
                  <c:pt idx="86">
                    <c:v>86</c:v>
                  </c:pt>
                  <c:pt idx="87">
                    <c:v>87</c:v>
                  </c:pt>
                  <c:pt idx="88">
                    <c:v>88</c:v>
                  </c:pt>
                  <c:pt idx="89">
                    <c:v>89</c:v>
                  </c:pt>
                  <c:pt idx="90">
                    <c:v>90</c:v>
                  </c:pt>
                  <c:pt idx="91">
                    <c:v>91</c:v>
                  </c:pt>
                  <c:pt idx="92">
                    <c:v>92</c:v>
                  </c:pt>
                  <c:pt idx="93">
                    <c:v>93</c:v>
                  </c:pt>
                  <c:pt idx="94">
                    <c:v>94</c:v>
                  </c:pt>
                  <c:pt idx="95">
                    <c:v>95</c:v>
                  </c:pt>
                  <c:pt idx="96">
                    <c:v>96</c:v>
                  </c:pt>
                  <c:pt idx="97">
                    <c:v>97</c:v>
                  </c:pt>
                  <c:pt idx="98">
                    <c:v>98</c:v>
                  </c:pt>
                  <c:pt idx="99">
                    <c:v>99</c:v>
                  </c:pt>
                  <c:pt idx="100">
                    <c:v>100</c:v>
                  </c:pt>
                  <c:pt idx="101">
                    <c:v>101</c:v>
                  </c:pt>
                  <c:pt idx="102">
                    <c:v>102</c:v>
                  </c:pt>
                  <c:pt idx="103">
                    <c:v>103</c:v>
                  </c:pt>
                  <c:pt idx="104">
                    <c:v>104</c:v>
                  </c:pt>
                  <c:pt idx="105">
                    <c:v>105</c:v>
                  </c:pt>
                  <c:pt idx="106">
                    <c:v>106</c:v>
                  </c:pt>
                  <c:pt idx="107">
                    <c:v>107</c:v>
                  </c:pt>
                  <c:pt idx="108">
                    <c:v>108</c:v>
                  </c:pt>
                  <c:pt idx="109">
                    <c:v>109</c:v>
                  </c:pt>
                  <c:pt idx="110">
                    <c:v>110</c:v>
                  </c:pt>
                  <c:pt idx="111">
                    <c:v>111</c:v>
                  </c:pt>
                  <c:pt idx="112">
                    <c:v>112</c:v>
                  </c:pt>
                  <c:pt idx="113">
                    <c:v>113</c:v>
                  </c:pt>
                  <c:pt idx="114">
                    <c:v>114</c:v>
                  </c:pt>
                  <c:pt idx="115">
                    <c:v>115</c:v>
                  </c:pt>
                  <c:pt idx="116">
                    <c:v>116</c:v>
                  </c:pt>
                  <c:pt idx="117">
                    <c:v>117</c:v>
                  </c:pt>
                  <c:pt idx="118">
                    <c:v>118</c:v>
                  </c:pt>
                  <c:pt idx="119">
                    <c:v>119</c:v>
                  </c:pt>
                  <c:pt idx="120">
                    <c:v>120</c:v>
                  </c:pt>
                  <c:pt idx="121">
                    <c:v>121</c:v>
                  </c:pt>
                  <c:pt idx="122">
                    <c:v>122</c:v>
                  </c:pt>
                  <c:pt idx="123">
                    <c:v>123</c:v>
                  </c:pt>
                  <c:pt idx="124">
                    <c:v>124</c:v>
                  </c:pt>
                  <c:pt idx="125">
                    <c:v>125</c:v>
                  </c:pt>
                  <c:pt idx="126">
                    <c:v>126</c:v>
                  </c:pt>
                  <c:pt idx="127">
                    <c:v>127</c:v>
                  </c:pt>
                  <c:pt idx="128">
                    <c:v>128</c:v>
                  </c:pt>
                  <c:pt idx="129">
                    <c:v>129</c:v>
                  </c:pt>
                  <c:pt idx="130">
                    <c:v>130</c:v>
                  </c:pt>
                  <c:pt idx="131">
                    <c:v>131</c:v>
                  </c:pt>
                  <c:pt idx="132">
                    <c:v>132</c:v>
                  </c:pt>
                  <c:pt idx="133">
                    <c:v>133</c:v>
                  </c:pt>
                  <c:pt idx="134">
                    <c:v>134</c:v>
                  </c:pt>
                  <c:pt idx="135">
                    <c:v>135</c:v>
                  </c:pt>
                  <c:pt idx="136">
                    <c:v>136</c:v>
                  </c:pt>
                  <c:pt idx="137">
                    <c:v>137</c:v>
                  </c:pt>
                  <c:pt idx="138">
                    <c:v>138</c:v>
                  </c:pt>
                  <c:pt idx="139">
                    <c:v>139</c:v>
                  </c:pt>
                  <c:pt idx="140">
                    <c:v>140</c:v>
                  </c:pt>
                  <c:pt idx="141">
                    <c:v>141</c:v>
                  </c:pt>
                  <c:pt idx="142">
                    <c:v>142</c:v>
                  </c:pt>
                  <c:pt idx="143">
                    <c:v>143</c:v>
                  </c:pt>
                  <c:pt idx="144">
                    <c:v>144</c:v>
                  </c:pt>
                  <c:pt idx="145">
                    <c:v>145</c:v>
                  </c:pt>
                  <c:pt idx="146">
                    <c:v>146</c:v>
                  </c:pt>
                  <c:pt idx="147">
                    <c:v>147</c:v>
                  </c:pt>
                  <c:pt idx="148">
                    <c:v>148</c:v>
                  </c:pt>
                  <c:pt idx="149">
                    <c:v>149</c:v>
                  </c:pt>
                  <c:pt idx="150">
                    <c:v>150</c:v>
                  </c:pt>
                  <c:pt idx="151">
                    <c:v>151</c:v>
                  </c:pt>
                  <c:pt idx="152">
                    <c:v>152</c:v>
                  </c:pt>
                  <c:pt idx="153">
                    <c:v>153</c:v>
                  </c:pt>
                  <c:pt idx="154">
                    <c:v>154</c:v>
                  </c:pt>
                  <c:pt idx="155">
                    <c:v>155</c:v>
                  </c:pt>
                  <c:pt idx="156">
                    <c:v>156</c:v>
                  </c:pt>
                  <c:pt idx="157">
                    <c:v>157</c:v>
                  </c:pt>
                  <c:pt idx="158">
                    <c:v>158</c:v>
                  </c:pt>
                  <c:pt idx="159">
                    <c:v>159</c:v>
                  </c:pt>
                  <c:pt idx="160">
                    <c:v>160</c:v>
                  </c:pt>
                  <c:pt idx="161">
                    <c:v>161</c:v>
                  </c:pt>
                  <c:pt idx="162">
                    <c:v>162</c:v>
                  </c:pt>
                  <c:pt idx="163">
                    <c:v>163</c:v>
                  </c:pt>
                  <c:pt idx="164">
                    <c:v>164</c:v>
                  </c:pt>
                  <c:pt idx="165">
                    <c:v>165</c:v>
                  </c:pt>
                  <c:pt idx="166">
                    <c:v>166</c:v>
                  </c:pt>
                  <c:pt idx="167">
                    <c:v>167</c:v>
                  </c:pt>
                  <c:pt idx="168">
                    <c:v>168</c:v>
                  </c:pt>
                  <c:pt idx="169">
                    <c:v>169</c:v>
                  </c:pt>
                  <c:pt idx="170">
                    <c:v>170</c:v>
                  </c:pt>
                  <c:pt idx="171">
                    <c:v>171</c:v>
                  </c:pt>
                  <c:pt idx="172">
                    <c:v>172</c:v>
                  </c:pt>
                  <c:pt idx="173">
                    <c:v>173</c:v>
                  </c:pt>
                  <c:pt idx="174">
                    <c:v>174</c:v>
                  </c:pt>
                  <c:pt idx="175">
                    <c:v>175</c:v>
                  </c:pt>
                  <c:pt idx="176">
                    <c:v>176</c:v>
                  </c:pt>
                  <c:pt idx="177">
                    <c:v>177</c:v>
                  </c:pt>
                  <c:pt idx="178">
                    <c:v>178</c:v>
                  </c:pt>
                  <c:pt idx="179">
                    <c:v>179</c:v>
                  </c:pt>
                  <c:pt idx="180">
                    <c:v>180</c:v>
                  </c:pt>
                  <c:pt idx="181">
                    <c:v>181</c:v>
                  </c:pt>
                  <c:pt idx="182">
                    <c:v>182</c:v>
                  </c:pt>
                  <c:pt idx="183">
                    <c:v>183</c:v>
                  </c:pt>
                  <c:pt idx="184">
                    <c:v>184</c:v>
                  </c:pt>
                  <c:pt idx="185">
                    <c:v>185</c:v>
                  </c:pt>
                  <c:pt idx="186">
                    <c:v>186</c:v>
                  </c:pt>
                  <c:pt idx="187">
                    <c:v>187</c:v>
                  </c:pt>
                  <c:pt idx="188">
                    <c:v>188</c:v>
                  </c:pt>
                  <c:pt idx="189">
                    <c:v>189</c:v>
                  </c:pt>
                  <c:pt idx="190">
                    <c:v>190</c:v>
                  </c:pt>
                  <c:pt idx="191">
                    <c:v>191</c:v>
                  </c:pt>
                  <c:pt idx="192">
                    <c:v>192</c:v>
                  </c:pt>
                  <c:pt idx="193">
                    <c:v>193</c:v>
                  </c:pt>
                  <c:pt idx="194">
                    <c:v>194</c:v>
                  </c:pt>
                  <c:pt idx="195">
                    <c:v>195</c:v>
                  </c:pt>
                  <c:pt idx="196">
                    <c:v>196</c:v>
                  </c:pt>
                  <c:pt idx="197">
                    <c:v>197</c:v>
                  </c:pt>
                  <c:pt idx="198">
                    <c:v>198</c:v>
                  </c:pt>
                  <c:pt idx="199">
                    <c:v>199</c:v>
                  </c:pt>
                  <c:pt idx="200">
                    <c:v>200</c:v>
                  </c:pt>
                  <c:pt idx="201">
                    <c:v>201</c:v>
                  </c:pt>
                  <c:pt idx="202">
                    <c:v>202</c:v>
                  </c:pt>
                  <c:pt idx="203">
                    <c:v>203</c:v>
                  </c:pt>
                  <c:pt idx="204">
                    <c:v>204</c:v>
                  </c:pt>
                  <c:pt idx="205">
                    <c:v>205</c:v>
                  </c:pt>
                  <c:pt idx="206">
                    <c:v>206</c:v>
                  </c:pt>
                  <c:pt idx="207">
                    <c:v>207</c:v>
                  </c:pt>
                  <c:pt idx="208">
                    <c:v>208</c:v>
                  </c:pt>
                  <c:pt idx="209">
                    <c:v>209</c:v>
                  </c:pt>
                  <c:pt idx="210">
                    <c:v>210</c:v>
                  </c:pt>
                  <c:pt idx="211">
                    <c:v>211</c:v>
                  </c:pt>
                  <c:pt idx="212">
                    <c:v>212</c:v>
                  </c:pt>
                  <c:pt idx="213">
                    <c:v>213</c:v>
                  </c:pt>
                  <c:pt idx="214">
                    <c:v>214</c:v>
                  </c:pt>
                  <c:pt idx="215">
                    <c:v>215</c:v>
                  </c:pt>
                  <c:pt idx="216">
                    <c:v>216</c:v>
                  </c:pt>
                  <c:pt idx="217">
                    <c:v>217</c:v>
                  </c:pt>
                  <c:pt idx="218">
                    <c:v>218</c:v>
                  </c:pt>
                  <c:pt idx="219">
                    <c:v>219</c:v>
                  </c:pt>
                  <c:pt idx="220">
                    <c:v>220</c:v>
                  </c:pt>
                  <c:pt idx="221">
                    <c:v>221</c:v>
                  </c:pt>
                  <c:pt idx="222">
                    <c:v>222</c:v>
                  </c:pt>
                  <c:pt idx="223">
                    <c:v>223</c:v>
                  </c:pt>
                  <c:pt idx="224">
                    <c:v>224</c:v>
                  </c:pt>
                  <c:pt idx="225">
                    <c:v>225</c:v>
                  </c:pt>
                  <c:pt idx="226">
                    <c:v>226</c:v>
                  </c:pt>
                  <c:pt idx="227">
                    <c:v>227</c:v>
                  </c:pt>
                  <c:pt idx="228">
                    <c:v>228</c:v>
                  </c:pt>
                  <c:pt idx="229">
                    <c:v>229</c:v>
                  </c:pt>
                  <c:pt idx="230">
                    <c:v>230</c:v>
                  </c:pt>
                  <c:pt idx="231">
                    <c:v>231</c:v>
                  </c:pt>
                  <c:pt idx="232">
                    <c:v>232</c:v>
                  </c:pt>
                  <c:pt idx="233">
                    <c:v>233</c:v>
                  </c:pt>
                  <c:pt idx="234">
                    <c:v>234</c:v>
                  </c:pt>
                  <c:pt idx="235">
                    <c:v>235</c:v>
                  </c:pt>
                  <c:pt idx="236">
                    <c:v>236</c:v>
                  </c:pt>
                  <c:pt idx="237">
                    <c:v>237</c:v>
                  </c:pt>
                  <c:pt idx="238">
                    <c:v>238</c:v>
                  </c:pt>
                  <c:pt idx="239">
                    <c:v>239</c:v>
                  </c:pt>
                  <c:pt idx="240">
                    <c:v>240</c:v>
                  </c:pt>
                  <c:pt idx="241">
                    <c:v>241</c:v>
                  </c:pt>
                  <c:pt idx="242">
                    <c:v>242</c:v>
                  </c:pt>
                  <c:pt idx="243">
                    <c:v>243</c:v>
                  </c:pt>
                  <c:pt idx="244">
                    <c:v>244</c:v>
                  </c:pt>
                  <c:pt idx="245">
                    <c:v>245</c:v>
                  </c:pt>
                  <c:pt idx="246">
                    <c:v>246</c:v>
                  </c:pt>
                  <c:pt idx="247">
                    <c:v>247</c:v>
                  </c:pt>
                  <c:pt idx="248">
                    <c:v>248</c:v>
                  </c:pt>
                  <c:pt idx="249">
                    <c:v>249</c:v>
                  </c:pt>
                  <c:pt idx="250">
                    <c:v>250</c:v>
                  </c:pt>
                  <c:pt idx="251">
                    <c:v>251</c:v>
                  </c:pt>
                  <c:pt idx="252">
                    <c:v>252</c:v>
                  </c:pt>
                  <c:pt idx="253">
                    <c:v>253</c:v>
                  </c:pt>
                  <c:pt idx="254">
                    <c:v>254</c:v>
                  </c:pt>
                  <c:pt idx="255">
                    <c:v>255</c:v>
                  </c:pt>
                  <c:pt idx="256">
                    <c:v>256</c:v>
                  </c:pt>
                  <c:pt idx="257">
                    <c:v>257</c:v>
                  </c:pt>
                  <c:pt idx="258">
                    <c:v>258</c:v>
                  </c:pt>
                  <c:pt idx="259">
                    <c:v>259</c:v>
                  </c:pt>
                  <c:pt idx="260">
                    <c:v>260</c:v>
                  </c:pt>
                  <c:pt idx="261">
                    <c:v>261</c:v>
                  </c:pt>
                  <c:pt idx="262">
                    <c:v>262</c:v>
                  </c:pt>
                  <c:pt idx="263">
                    <c:v>263</c:v>
                  </c:pt>
                  <c:pt idx="264">
                    <c:v>264</c:v>
                  </c:pt>
                  <c:pt idx="265">
                    <c:v>265</c:v>
                  </c:pt>
                  <c:pt idx="266">
                    <c:v>266</c:v>
                  </c:pt>
                  <c:pt idx="267">
                    <c:v>267</c:v>
                  </c:pt>
                  <c:pt idx="268">
                    <c:v>268</c:v>
                  </c:pt>
                  <c:pt idx="269">
                    <c:v>269</c:v>
                  </c:pt>
                  <c:pt idx="270">
                    <c:v>270</c:v>
                  </c:pt>
                  <c:pt idx="271">
                    <c:v>271</c:v>
                  </c:pt>
                  <c:pt idx="272">
                    <c:v>272</c:v>
                  </c:pt>
                  <c:pt idx="273">
                    <c:v>273</c:v>
                  </c:pt>
                  <c:pt idx="274">
                    <c:v>274</c:v>
                  </c:pt>
                  <c:pt idx="275">
                    <c:v>275</c:v>
                  </c:pt>
                  <c:pt idx="276">
                    <c:v>276</c:v>
                  </c:pt>
                  <c:pt idx="277">
                    <c:v>277</c:v>
                  </c:pt>
                  <c:pt idx="278">
                    <c:v>278</c:v>
                  </c:pt>
                  <c:pt idx="279">
                    <c:v>279</c:v>
                  </c:pt>
                  <c:pt idx="280">
                    <c:v>280</c:v>
                  </c:pt>
                  <c:pt idx="281">
                    <c:v>281</c:v>
                  </c:pt>
                  <c:pt idx="282">
                    <c:v>282</c:v>
                  </c:pt>
                  <c:pt idx="283">
                    <c:v>283</c:v>
                  </c:pt>
                  <c:pt idx="284">
                    <c:v>284</c:v>
                  </c:pt>
                  <c:pt idx="285">
                    <c:v>285</c:v>
                  </c:pt>
                  <c:pt idx="286">
                    <c:v>286</c:v>
                  </c:pt>
                  <c:pt idx="287">
                    <c:v>287</c:v>
                  </c:pt>
                  <c:pt idx="288">
                    <c:v>288</c:v>
                  </c:pt>
                  <c:pt idx="289">
                    <c:v>289</c:v>
                  </c:pt>
                  <c:pt idx="290">
                    <c:v>290</c:v>
                  </c:pt>
                  <c:pt idx="291">
                    <c:v>291</c:v>
                  </c:pt>
                  <c:pt idx="292">
                    <c:v>292</c:v>
                  </c:pt>
                  <c:pt idx="293">
                    <c:v>293</c:v>
                  </c:pt>
                  <c:pt idx="294">
                    <c:v>294</c:v>
                  </c:pt>
                  <c:pt idx="295">
                    <c:v>295</c:v>
                  </c:pt>
                  <c:pt idx="296">
                    <c:v>296</c:v>
                  </c:pt>
                  <c:pt idx="297">
                    <c:v>297</c:v>
                  </c:pt>
                  <c:pt idx="298">
                    <c:v>298</c:v>
                  </c:pt>
                  <c:pt idx="299">
                    <c:v>299</c:v>
                  </c:pt>
                  <c:pt idx="300">
                    <c:v>300</c:v>
                  </c:pt>
                  <c:pt idx="301">
                    <c:v>301</c:v>
                  </c:pt>
                  <c:pt idx="302">
                    <c:v>302</c:v>
                  </c:pt>
                  <c:pt idx="303">
                    <c:v>303</c:v>
                  </c:pt>
                  <c:pt idx="304">
                    <c:v>304</c:v>
                  </c:pt>
                  <c:pt idx="305">
                    <c:v>305</c:v>
                  </c:pt>
                  <c:pt idx="306">
                    <c:v>306</c:v>
                  </c:pt>
                  <c:pt idx="307">
                    <c:v>307</c:v>
                  </c:pt>
                  <c:pt idx="308">
                    <c:v>308</c:v>
                  </c:pt>
                  <c:pt idx="309">
                    <c:v>309</c:v>
                  </c:pt>
                  <c:pt idx="310">
                    <c:v>310</c:v>
                  </c:pt>
                  <c:pt idx="311">
                    <c:v>311</c:v>
                  </c:pt>
                  <c:pt idx="312">
                    <c:v>312</c:v>
                  </c:pt>
                  <c:pt idx="313">
                    <c:v>313</c:v>
                  </c:pt>
                  <c:pt idx="314">
                    <c:v>314</c:v>
                  </c:pt>
                  <c:pt idx="315">
                    <c:v>315</c:v>
                  </c:pt>
                  <c:pt idx="316">
                    <c:v>316</c:v>
                  </c:pt>
                  <c:pt idx="317">
                    <c:v>317</c:v>
                  </c:pt>
                  <c:pt idx="318">
                    <c:v>318</c:v>
                  </c:pt>
                  <c:pt idx="319">
                    <c:v>319</c:v>
                  </c:pt>
                  <c:pt idx="320">
                    <c:v>320</c:v>
                  </c:pt>
                  <c:pt idx="321">
                    <c:v>321</c:v>
                  </c:pt>
                  <c:pt idx="322">
                    <c:v>322</c:v>
                  </c:pt>
                  <c:pt idx="323">
                    <c:v>323</c:v>
                  </c:pt>
                  <c:pt idx="324">
                    <c:v>324</c:v>
                  </c:pt>
                  <c:pt idx="325">
                    <c:v>325</c:v>
                  </c:pt>
                  <c:pt idx="326">
                    <c:v>326</c:v>
                  </c:pt>
                  <c:pt idx="327">
                    <c:v>327</c:v>
                  </c:pt>
                  <c:pt idx="328">
                    <c:v>328</c:v>
                  </c:pt>
                  <c:pt idx="329">
                    <c:v>329</c:v>
                  </c:pt>
                  <c:pt idx="330">
                    <c:v>330</c:v>
                  </c:pt>
                  <c:pt idx="331">
                    <c:v>331</c:v>
                  </c:pt>
                  <c:pt idx="332">
                    <c:v>332</c:v>
                  </c:pt>
                  <c:pt idx="333">
                    <c:v>333</c:v>
                  </c:pt>
                  <c:pt idx="334">
                    <c:v>334</c:v>
                  </c:pt>
                  <c:pt idx="335">
                    <c:v>335</c:v>
                  </c:pt>
                  <c:pt idx="336">
                    <c:v>336</c:v>
                  </c:pt>
                  <c:pt idx="337">
                    <c:v>337</c:v>
                  </c:pt>
                  <c:pt idx="338">
                    <c:v>338</c:v>
                  </c:pt>
                  <c:pt idx="339">
                    <c:v>339</c:v>
                  </c:pt>
                  <c:pt idx="340">
                    <c:v>340</c:v>
                  </c:pt>
                  <c:pt idx="341">
                    <c:v>341</c:v>
                  </c:pt>
                  <c:pt idx="342">
                    <c:v>342</c:v>
                  </c:pt>
                  <c:pt idx="343">
                    <c:v>343</c:v>
                  </c:pt>
                  <c:pt idx="344">
                    <c:v>344</c:v>
                  </c:pt>
                  <c:pt idx="345">
                    <c:v>345</c:v>
                  </c:pt>
                  <c:pt idx="346">
                    <c:v>346</c:v>
                  </c:pt>
                  <c:pt idx="347">
                    <c:v>347</c:v>
                  </c:pt>
                  <c:pt idx="348">
                    <c:v>348</c:v>
                  </c:pt>
                  <c:pt idx="349">
                    <c:v>349</c:v>
                  </c:pt>
                  <c:pt idx="350">
                    <c:v>350</c:v>
                  </c:pt>
                  <c:pt idx="351">
                    <c:v>351</c:v>
                  </c:pt>
                  <c:pt idx="352">
                    <c:v>352</c:v>
                  </c:pt>
                  <c:pt idx="353">
                    <c:v>353</c:v>
                  </c:pt>
                  <c:pt idx="354">
                    <c:v>354</c:v>
                  </c:pt>
                  <c:pt idx="355">
                    <c:v>355</c:v>
                  </c:pt>
                  <c:pt idx="356">
                    <c:v>356</c:v>
                  </c:pt>
                  <c:pt idx="357">
                    <c:v>357</c:v>
                  </c:pt>
                  <c:pt idx="358">
                    <c:v>358</c:v>
                  </c:pt>
                  <c:pt idx="359">
                    <c:v>359</c:v>
                  </c:pt>
                  <c:pt idx="360">
                    <c:v>360</c:v>
                  </c:pt>
                  <c:pt idx="361">
                    <c:v>361</c:v>
                  </c:pt>
                  <c:pt idx="362">
                    <c:v>362</c:v>
                  </c:pt>
                  <c:pt idx="363">
                    <c:v>363</c:v>
                  </c:pt>
                  <c:pt idx="364">
                    <c:v>364</c:v>
                  </c:pt>
                  <c:pt idx="365">
                    <c:v>365</c:v>
                  </c:pt>
                  <c:pt idx="366">
                    <c:v>366</c:v>
                  </c:pt>
                  <c:pt idx="367">
                    <c:v>367</c:v>
                  </c:pt>
                  <c:pt idx="368">
                    <c:v>368</c:v>
                  </c:pt>
                  <c:pt idx="369">
                    <c:v>369</c:v>
                  </c:pt>
                  <c:pt idx="370">
                    <c:v>370</c:v>
                  </c:pt>
                  <c:pt idx="371">
                    <c:v>371</c:v>
                  </c:pt>
                  <c:pt idx="372">
                    <c:v>372</c:v>
                  </c:pt>
                  <c:pt idx="373">
                    <c:v>373</c:v>
                  </c:pt>
                  <c:pt idx="374">
                    <c:v>374</c:v>
                  </c:pt>
                  <c:pt idx="375">
                    <c:v>375</c:v>
                  </c:pt>
                  <c:pt idx="376">
                    <c:v>376</c:v>
                  </c:pt>
                  <c:pt idx="377">
                    <c:v>377</c:v>
                  </c:pt>
                  <c:pt idx="378">
                    <c:v>378</c:v>
                  </c:pt>
                  <c:pt idx="379">
                    <c:v>379</c:v>
                  </c:pt>
                  <c:pt idx="380">
                    <c:v>380</c:v>
                  </c:pt>
                  <c:pt idx="381">
                    <c:v>381</c:v>
                  </c:pt>
                  <c:pt idx="382">
                    <c:v>382</c:v>
                  </c:pt>
                  <c:pt idx="383">
                    <c:v>383</c:v>
                  </c:pt>
                  <c:pt idx="384">
                    <c:v>384</c:v>
                  </c:pt>
                  <c:pt idx="385">
                    <c:v>385</c:v>
                  </c:pt>
                  <c:pt idx="386">
                    <c:v>386</c:v>
                  </c:pt>
                  <c:pt idx="387">
                    <c:v>387</c:v>
                  </c:pt>
                  <c:pt idx="388">
                    <c:v>388</c:v>
                  </c:pt>
                  <c:pt idx="389">
                    <c:v>389</c:v>
                  </c:pt>
                  <c:pt idx="390">
                    <c:v>390</c:v>
                  </c:pt>
                  <c:pt idx="391">
                    <c:v>391</c:v>
                  </c:pt>
                  <c:pt idx="392">
                    <c:v>392</c:v>
                  </c:pt>
                  <c:pt idx="393">
                    <c:v>393</c:v>
                  </c:pt>
                  <c:pt idx="394">
                    <c:v>394</c:v>
                  </c:pt>
                  <c:pt idx="395">
                    <c:v>395</c:v>
                  </c:pt>
                  <c:pt idx="396">
                    <c:v>396</c:v>
                  </c:pt>
                  <c:pt idx="397">
                    <c:v>397</c:v>
                  </c:pt>
                  <c:pt idx="398">
                    <c:v>398</c:v>
                  </c:pt>
                  <c:pt idx="399">
                    <c:v>399</c:v>
                  </c:pt>
                  <c:pt idx="400">
                    <c:v>400</c:v>
                  </c:pt>
                  <c:pt idx="401">
                    <c:v>401</c:v>
                  </c:pt>
                  <c:pt idx="402">
                    <c:v>402</c:v>
                  </c:pt>
                  <c:pt idx="403">
                    <c:v>403</c:v>
                  </c:pt>
                  <c:pt idx="404">
                    <c:v>404</c:v>
                  </c:pt>
                  <c:pt idx="405">
                    <c:v>405</c:v>
                  </c:pt>
                  <c:pt idx="406">
                    <c:v>406</c:v>
                  </c:pt>
                  <c:pt idx="407">
                    <c:v>407</c:v>
                  </c:pt>
                  <c:pt idx="408">
                    <c:v>408</c:v>
                  </c:pt>
                  <c:pt idx="409">
                    <c:v>409</c:v>
                  </c:pt>
                  <c:pt idx="410">
                    <c:v>410</c:v>
                  </c:pt>
                  <c:pt idx="411">
                    <c:v>411</c:v>
                  </c:pt>
                  <c:pt idx="412">
                    <c:v>412</c:v>
                  </c:pt>
                  <c:pt idx="413">
                    <c:v>413</c:v>
                  </c:pt>
                  <c:pt idx="414">
                    <c:v>414</c:v>
                  </c:pt>
                  <c:pt idx="415">
                    <c:v>415</c:v>
                  </c:pt>
                  <c:pt idx="416">
                    <c:v>416</c:v>
                  </c:pt>
                  <c:pt idx="417">
                    <c:v>417</c:v>
                  </c:pt>
                  <c:pt idx="418">
                    <c:v>418</c:v>
                  </c:pt>
                  <c:pt idx="419">
                    <c:v>419</c:v>
                  </c:pt>
                  <c:pt idx="420">
                    <c:v>420</c:v>
                  </c:pt>
                  <c:pt idx="421">
                    <c:v>421</c:v>
                  </c:pt>
                  <c:pt idx="422">
                    <c:v>422</c:v>
                  </c:pt>
                  <c:pt idx="423">
                    <c:v>423</c:v>
                  </c:pt>
                  <c:pt idx="424">
                    <c:v>424</c:v>
                  </c:pt>
                  <c:pt idx="425">
                    <c:v>425</c:v>
                  </c:pt>
                  <c:pt idx="426">
                    <c:v>426</c:v>
                  </c:pt>
                  <c:pt idx="427">
                    <c:v>427</c:v>
                  </c:pt>
                  <c:pt idx="428">
                    <c:v>428</c:v>
                  </c:pt>
                  <c:pt idx="429">
                    <c:v>429</c:v>
                  </c:pt>
                  <c:pt idx="430">
                    <c:v>430</c:v>
                  </c:pt>
                  <c:pt idx="431">
                    <c:v>431</c:v>
                  </c:pt>
                  <c:pt idx="432">
                    <c:v>432</c:v>
                  </c:pt>
                  <c:pt idx="433">
                    <c:v>433</c:v>
                  </c:pt>
                  <c:pt idx="434">
                    <c:v>434</c:v>
                  </c:pt>
                  <c:pt idx="435">
                    <c:v>435</c:v>
                  </c:pt>
                  <c:pt idx="436">
                    <c:v>436</c:v>
                  </c:pt>
                  <c:pt idx="437">
                    <c:v>437</c:v>
                  </c:pt>
                  <c:pt idx="438">
                    <c:v>438</c:v>
                  </c:pt>
                  <c:pt idx="439">
                    <c:v>439</c:v>
                  </c:pt>
                  <c:pt idx="440">
                    <c:v>440</c:v>
                  </c:pt>
                  <c:pt idx="441">
                    <c:v>441</c:v>
                  </c:pt>
                  <c:pt idx="442">
                    <c:v>442</c:v>
                  </c:pt>
                  <c:pt idx="443">
                    <c:v>443</c:v>
                  </c:pt>
                  <c:pt idx="444">
                    <c:v>444</c:v>
                  </c:pt>
                  <c:pt idx="445">
                    <c:v>445</c:v>
                  </c:pt>
                  <c:pt idx="446">
                    <c:v>446</c:v>
                  </c:pt>
                  <c:pt idx="447">
                    <c:v>447</c:v>
                  </c:pt>
                  <c:pt idx="448">
                    <c:v>448</c:v>
                  </c:pt>
                  <c:pt idx="449">
                    <c:v>449</c:v>
                  </c:pt>
                  <c:pt idx="450">
                    <c:v>450</c:v>
                  </c:pt>
                  <c:pt idx="451">
                    <c:v>451</c:v>
                  </c:pt>
                  <c:pt idx="452">
                    <c:v>452</c:v>
                  </c:pt>
                  <c:pt idx="453">
                    <c:v>453</c:v>
                  </c:pt>
                  <c:pt idx="454">
                    <c:v>454</c:v>
                  </c:pt>
                  <c:pt idx="455">
                    <c:v>455</c:v>
                  </c:pt>
                  <c:pt idx="456">
                    <c:v>456</c:v>
                  </c:pt>
                  <c:pt idx="457">
                    <c:v>457</c:v>
                  </c:pt>
                  <c:pt idx="458">
                    <c:v>458</c:v>
                  </c:pt>
                  <c:pt idx="459">
                    <c:v>459</c:v>
                  </c:pt>
                  <c:pt idx="460">
                    <c:v>460</c:v>
                  </c:pt>
                  <c:pt idx="461">
                    <c:v>461</c:v>
                  </c:pt>
                  <c:pt idx="462">
                    <c:v>462</c:v>
                  </c:pt>
                  <c:pt idx="463">
                    <c:v>463</c:v>
                  </c:pt>
                  <c:pt idx="464">
                    <c:v>464</c:v>
                  </c:pt>
                  <c:pt idx="465">
                    <c:v>465</c:v>
                  </c:pt>
                  <c:pt idx="466">
                    <c:v>466</c:v>
                  </c:pt>
                  <c:pt idx="467">
                    <c:v>467</c:v>
                  </c:pt>
                  <c:pt idx="468">
                    <c:v>468</c:v>
                  </c:pt>
                  <c:pt idx="469">
                    <c:v>469</c:v>
                  </c:pt>
                  <c:pt idx="470">
                    <c:v>470</c:v>
                  </c:pt>
                  <c:pt idx="471">
                    <c:v>471</c:v>
                  </c:pt>
                  <c:pt idx="472">
                    <c:v>472</c:v>
                  </c:pt>
                  <c:pt idx="473">
                    <c:v>473</c:v>
                  </c:pt>
                  <c:pt idx="474">
                    <c:v>474</c:v>
                  </c:pt>
                  <c:pt idx="475">
                    <c:v>475</c:v>
                  </c:pt>
                  <c:pt idx="476">
                    <c:v>476</c:v>
                  </c:pt>
                  <c:pt idx="477">
                    <c:v>477</c:v>
                  </c:pt>
                  <c:pt idx="478">
                    <c:v>478</c:v>
                  </c:pt>
                  <c:pt idx="479">
                    <c:v>479</c:v>
                  </c:pt>
                  <c:pt idx="480">
                    <c:v>480</c:v>
                  </c:pt>
                  <c:pt idx="481">
                    <c:v>481</c:v>
                  </c:pt>
                  <c:pt idx="482">
                    <c:v>482</c:v>
                  </c:pt>
                  <c:pt idx="483">
                    <c:v>483</c:v>
                  </c:pt>
                  <c:pt idx="484">
                    <c:v>484</c:v>
                  </c:pt>
                  <c:pt idx="485">
                    <c:v>485</c:v>
                  </c:pt>
                  <c:pt idx="486">
                    <c:v>486</c:v>
                  </c:pt>
                  <c:pt idx="487">
                    <c:v>487</c:v>
                  </c:pt>
                  <c:pt idx="488">
                    <c:v>488</c:v>
                  </c:pt>
                  <c:pt idx="489">
                    <c:v>489</c:v>
                  </c:pt>
                  <c:pt idx="490">
                    <c:v>490</c:v>
                  </c:pt>
                  <c:pt idx="491">
                    <c:v>491</c:v>
                  </c:pt>
                  <c:pt idx="492">
                    <c:v>492</c:v>
                  </c:pt>
                  <c:pt idx="493">
                    <c:v>493</c:v>
                  </c:pt>
                  <c:pt idx="494">
                    <c:v>494</c:v>
                  </c:pt>
                  <c:pt idx="495">
                    <c:v>495</c:v>
                  </c:pt>
                  <c:pt idx="496">
                    <c:v>496</c:v>
                  </c:pt>
                  <c:pt idx="497">
                    <c:v>497</c:v>
                  </c:pt>
                  <c:pt idx="498">
                    <c:v>498</c:v>
                  </c:pt>
                  <c:pt idx="499">
                    <c:v>499</c:v>
                  </c:pt>
                  <c:pt idx="500">
                    <c:v>500</c:v>
                  </c:pt>
                  <c:pt idx="501">
                    <c:v>501</c:v>
                  </c:pt>
                  <c:pt idx="502">
                    <c:v>502</c:v>
                  </c:pt>
                  <c:pt idx="503">
                    <c:v>503</c:v>
                  </c:pt>
                  <c:pt idx="504">
                    <c:v>504</c:v>
                  </c:pt>
                  <c:pt idx="505">
                    <c:v>505</c:v>
                  </c:pt>
                  <c:pt idx="506">
                    <c:v>506</c:v>
                  </c:pt>
                  <c:pt idx="507">
                    <c:v>507</c:v>
                  </c:pt>
                  <c:pt idx="508">
                    <c:v>508</c:v>
                  </c:pt>
                  <c:pt idx="509">
                    <c:v>509</c:v>
                  </c:pt>
                  <c:pt idx="510">
                    <c:v>510</c:v>
                  </c:pt>
                  <c:pt idx="511">
                    <c:v>511</c:v>
                  </c:pt>
                  <c:pt idx="512">
                    <c:v>512</c:v>
                  </c:pt>
                  <c:pt idx="513">
                    <c:v>513</c:v>
                  </c:pt>
                  <c:pt idx="514">
                    <c:v>514</c:v>
                  </c:pt>
                  <c:pt idx="515">
                    <c:v>515</c:v>
                  </c:pt>
                  <c:pt idx="516">
                    <c:v>516</c:v>
                  </c:pt>
                  <c:pt idx="517">
                    <c:v>517</c:v>
                  </c:pt>
                  <c:pt idx="518">
                    <c:v>518</c:v>
                  </c:pt>
                  <c:pt idx="519">
                    <c:v>519</c:v>
                  </c:pt>
                  <c:pt idx="520">
                    <c:v>520</c:v>
                  </c:pt>
                  <c:pt idx="521">
                    <c:v>521</c:v>
                  </c:pt>
                  <c:pt idx="522">
                    <c:v>522</c:v>
                  </c:pt>
                  <c:pt idx="523">
                    <c:v>523</c:v>
                  </c:pt>
                  <c:pt idx="524">
                    <c:v>524</c:v>
                  </c:pt>
                  <c:pt idx="525">
                    <c:v>525</c:v>
                  </c:pt>
                  <c:pt idx="526">
                    <c:v>526</c:v>
                  </c:pt>
                  <c:pt idx="527">
                    <c:v>527</c:v>
                  </c:pt>
                  <c:pt idx="528">
                    <c:v>528</c:v>
                  </c:pt>
                  <c:pt idx="529">
                    <c:v>529</c:v>
                  </c:pt>
                  <c:pt idx="530">
                    <c:v>530</c:v>
                  </c:pt>
                  <c:pt idx="531">
                    <c:v>531</c:v>
                  </c:pt>
                  <c:pt idx="532">
                    <c:v>532</c:v>
                  </c:pt>
                  <c:pt idx="533">
                    <c:v>533</c:v>
                  </c:pt>
                  <c:pt idx="534">
                    <c:v>534</c:v>
                  </c:pt>
                  <c:pt idx="535">
                    <c:v>535</c:v>
                  </c:pt>
                  <c:pt idx="536">
                    <c:v>536</c:v>
                  </c:pt>
                  <c:pt idx="537">
                    <c:v>537</c:v>
                  </c:pt>
                  <c:pt idx="538">
                    <c:v>538</c:v>
                  </c:pt>
                  <c:pt idx="539">
                    <c:v>539</c:v>
                  </c:pt>
                  <c:pt idx="540">
                    <c:v>540</c:v>
                  </c:pt>
                  <c:pt idx="541">
                    <c:v>541</c:v>
                  </c:pt>
                  <c:pt idx="542">
                    <c:v>542</c:v>
                  </c:pt>
                  <c:pt idx="543">
                    <c:v>543</c:v>
                  </c:pt>
                  <c:pt idx="544">
                    <c:v>544</c:v>
                  </c:pt>
                  <c:pt idx="545">
                    <c:v>545</c:v>
                  </c:pt>
                  <c:pt idx="546">
                    <c:v>546</c:v>
                  </c:pt>
                  <c:pt idx="547">
                    <c:v>547</c:v>
                  </c:pt>
                  <c:pt idx="548">
                    <c:v>548</c:v>
                  </c:pt>
                  <c:pt idx="549">
                    <c:v>549</c:v>
                  </c:pt>
                  <c:pt idx="550">
                    <c:v>550</c:v>
                  </c:pt>
                  <c:pt idx="551">
                    <c:v>551</c:v>
                  </c:pt>
                  <c:pt idx="552">
                    <c:v>552</c:v>
                  </c:pt>
                  <c:pt idx="553">
                    <c:v>553</c:v>
                  </c:pt>
                  <c:pt idx="554">
                    <c:v>554</c:v>
                  </c:pt>
                  <c:pt idx="555">
                    <c:v>555</c:v>
                  </c:pt>
                  <c:pt idx="556">
                    <c:v>556</c:v>
                  </c:pt>
                  <c:pt idx="557">
                    <c:v>557</c:v>
                  </c:pt>
                  <c:pt idx="558">
                    <c:v>558</c:v>
                  </c:pt>
                  <c:pt idx="559">
                    <c:v>559</c:v>
                  </c:pt>
                  <c:pt idx="560">
                    <c:v>560</c:v>
                  </c:pt>
                  <c:pt idx="561">
                    <c:v>561</c:v>
                  </c:pt>
                  <c:pt idx="562">
                    <c:v>562</c:v>
                  </c:pt>
                  <c:pt idx="563">
                    <c:v>563</c:v>
                  </c:pt>
                  <c:pt idx="564">
                    <c:v>564</c:v>
                  </c:pt>
                  <c:pt idx="565">
                    <c:v>565</c:v>
                  </c:pt>
                  <c:pt idx="566">
                    <c:v>566</c:v>
                  </c:pt>
                  <c:pt idx="567">
                    <c:v>567</c:v>
                  </c:pt>
                  <c:pt idx="568">
                    <c:v>568</c:v>
                  </c:pt>
                  <c:pt idx="569">
                    <c:v>569</c:v>
                  </c:pt>
                  <c:pt idx="570">
                    <c:v>570</c:v>
                  </c:pt>
                  <c:pt idx="571">
                    <c:v>571</c:v>
                  </c:pt>
                  <c:pt idx="572">
                    <c:v>572</c:v>
                  </c:pt>
                  <c:pt idx="573">
                    <c:v>573</c:v>
                  </c:pt>
                  <c:pt idx="574">
                    <c:v>574</c:v>
                  </c:pt>
                  <c:pt idx="575">
                    <c:v>575</c:v>
                  </c:pt>
                  <c:pt idx="576">
                    <c:v>576</c:v>
                  </c:pt>
                  <c:pt idx="577">
                    <c:v>577</c:v>
                  </c:pt>
                  <c:pt idx="578">
                    <c:v>578</c:v>
                  </c:pt>
                  <c:pt idx="579">
                    <c:v>579</c:v>
                  </c:pt>
                  <c:pt idx="580">
                    <c:v>580</c:v>
                  </c:pt>
                  <c:pt idx="581">
                    <c:v>581</c:v>
                  </c:pt>
                  <c:pt idx="582">
                    <c:v>582</c:v>
                  </c:pt>
                  <c:pt idx="583">
                    <c:v>583</c:v>
                  </c:pt>
                  <c:pt idx="584">
                    <c:v>584</c:v>
                  </c:pt>
                  <c:pt idx="585">
                    <c:v>585</c:v>
                  </c:pt>
                  <c:pt idx="586">
                    <c:v>586</c:v>
                  </c:pt>
                  <c:pt idx="587">
                    <c:v>587</c:v>
                  </c:pt>
                  <c:pt idx="588">
                    <c:v>588</c:v>
                  </c:pt>
                  <c:pt idx="589">
                    <c:v>589</c:v>
                  </c:pt>
                  <c:pt idx="590">
                    <c:v>590</c:v>
                  </c:pt>
                  <c:pt idx="591">
                    <c:v>591</c:v>
                  </c:pt>
                  <c:pt idx="592">
                    <c:v>592</c:v>
                  </c:pt>
                  <c:pt idx="593">
                    <c:v>593</c:v>
                  </c:pt>
                  <c:pt idx="594">
                    <c:v>594</c:v>
                  </c:pt>
                  <c:pt idx="595">
                    <c:v>595</c:v>
                  </c:pt>
                  <c:pt idx="596">
                    <c:v>596</c:v>
                  </c:pt>
                  <c:pt idx="597">
                    <c:v>597</c:v>
                  </c:pt>
                  <c:pt idx="598">
                    <c:v>598</c:v>
                  </c:pt>
                  <c:pt idx="599">
                    <c:v>599</c:v>
                  </c:pt>
                  <c:pt idx="600">
                    <c:v>600</c:v>
                  </c:pt>
                  <c:pt idx="601">
                    <c:v>601</c:v>
                  </c:pt>
                  <c:pt idx="602">
                    <c:v>602</c:v>
                  </c:pt>
                  <c:pt idx="603">
                    <c:v>603</c:v>
                  </c:pt>
                  <c:pt idx="604">
                    <c:v>604</c:v>
                  </c:pt>
                  <c:pt idx="605">
                    <c:v>605</c:v>
                  </c:pt>
                  <c:pt idx="606">
                    <c:v>606</c:v>
                  </c:pt>
                  <c:pt idx="607">
                    <c:v>607</c:v>
                  </c:pt>
                  <c:pt idx="608">
                    <c:v>608</c:v>
                  </c:pt>
                  <c:pt idx="609">
                    <c:v>609</c:v>
                  </c:pt>
                  <c:pt idx="610">
                    <c:v>610</c:v>
                  </c:pt>
                  <c:pt idx="611">
                    <c:v>611</c:v>
                  </c:pt>
                  <c:pt idx="612">
                    <c:v>612</c:v>
                  </c:pt>
                  <c:pt idx="613">
                    <c:v>613</c:v>
                  </c:pt>
                  <c:pt idx="614">
                    <c:v>614</c:v>
                  </c:pt>
                  <c:pt idx="615">
                    <c:v>615</c:v>
                  </c:pt>
                  <c:pt idx="616">
                    <c:v>616</c:v>
                  </c:pt>
                  <c:pt idx="617">
                    <c:v>617</c:v>
                  </c:pt>
                  <c:pt idx="618">
                    <c:v>618</c:v>
                  </c:pt>
                  <c:pt idx="619">
                    <c:v>619</c:v>
                  </c:pt>
                  <c:pt idx="620">
                    <c:v>620</c:v>
                  </c:pt>
                  <c:pt idx="621">
                    <c:v>621</c:v>
                  </c:pt>
                  <c:pt idx="622">
                    <c:v>622</c:v>
                  </c:pt>
                  <c:pt idx="623">
                    <c:v>623</c:v>
                  </c:pt>
                  <c:pt idx="624">
                    <c:v>624</c:v>
                  </c:pt>
                  <c:pt idx="625">
                    <c:v>625</c:v>
                  </c:pt>
                  <c:pt idx="626">
                    <c:v>626</c:v>
                  </c:pt>
                  <c:pt idx="627">
                    <c:v>627</c:v>
                  </c:pt>
                  <c:pt idx="628">
                    <c:v>628</c:v>
                  </c:pt>
                  <c:pt idx="629">
                    <c:v>629</c:v>
                  </c:pt>
                  <c:pt idx="630">
                    <c:v>630</c:v>
                  </c:pt>
                  <c:pt idx="631">
                    <c:v>631</c:v>
                  </c:pt>
                  <c:pt idx="632">
                    <c:v>632</c:v>
                  </c:pt>
                  <c:pt idx="633">
                    <c:v>633</c:v>
                  </c:pt>
                  <c:pt idx="634">
                    <c:v>634</c:v>
                  </c:pt>
                  <c:pt idx="635">
                    <c:v>635</c:v>
                  </c:pt>
                  <c:pt idx="636">
                    <c:v>636</c:v>
                  </c:pt>
                  <c:pt idx="637">
                    <c:v>637</c:v>
                  </c:pt>
                  <c:pt idx="638">
                    <c:v>638</c:v>
                  </c:pt>
                  <c:pt idx="639">
                    <c:v>639</c:v>
                  </c:pt>
                  <c:pt idx="640">
                    <c:v>640</c:v>
                  </c:pt>
                  <c:pt idx="641">
                    <c:v>641</c:v>
                  </c:pt>
                  <c:pt idx="642">
                    <c:v>642</c:v>
                  </c:pt>
                  <c:pt idx="643">
                    <c:v>643</c:v>
                  </c:pt>
                  <c:pt idx="644">
                    <c:v>644</c:v>
                  </c:pt>
                  <c:pt idx="645">
                    <c:v>645</c:v>
                  </c:pt>
                  <c:pt idx="646">
                    <c:v>646</c:v>
                  </c:pt>
                  <c:pt idx="647">
                    <c:v>647</c:v>
                  </c:pt>
                  <c:pt idx="648">
                    <c:v>648</c:v>
                  </c:pt>
                  <c:pt idx="649">
                    <c:v>649</c:v>
                  </c:pt>
                  <c:pt idx="650">
                    <c:v>650</c:v>
                  </c:pt>
                  <c:pt idx="651">
                    <c:v>651</c:v>
                  </c:pt>
                  <c:pt idx="652">
                    <c:v>652</c:v>
                  </c:pt>
                  <c:pt idx="653">
                    <c:v>653</c:v>
                  </c:pt>
                  <c:pt idx="654">
                    <c:v>654</c:v>
                  </c:pt>
                  <c:pt idx="655">
                    <c:v>655</c:v>
                  </c:pt>
                  <c:pt idx="656">
                    <c:v>656</c:v>
                  </c:pt>
                  <c:pt idx="657">
                    <c:v>657</c:v>
                  </c:pt>
                  <c:pt idx="658">
                    <c:v>658</c:v>
                  </c:pt>
                  <c:pt idx="659">
                    <c:v>659</c:v>
                  </c:pt>
                  <c:pt idx="660">
                    <c:v>660</c:v>
                  </c:pt>
                  <c:pt idx="661">
                    <c:v>661</c:v>
                  </c:pt>
                  <c:pt idx="662">
                    <c:v>662</c:v>
                  </c:pt>
                  <c:pt idx="663">
                    <c:v>663</c:v>
                  </c:pt>
                  <c:pt idx="664">
                    <c:v>664</c:v>
                  </c:pt>
                  <c:pt idx="665">
                    <c:v>665</c:v>
                  </c:pt>
                  <c:pt idx="666">
                    <c:v>666</c:v>
                  </c:pt>
                  <c:pt idx="667">
                    <c:v>667</c:v>
                  </c:pt>
                  <c:pt idx="668">
                    <c:v>668</c:v>
                  </c:pt>
                  <c:pt idx="669">
                    <c:v>669</c:v>
                  </c:pt>
                  <c:pt idx="670">
                    <c:v>670</c:v>
                  </c:pt>
                  <c:pt idx="671">
                    <c:v>671</c:v>
                  </c:pt>
                  <c:pt idx="672">
                    <c:v>672</c:v>
                  </c:pt>
                  <c:pt idx="673">
                    <c:v>673</c:v>
                  </c:pt>
                  <c:pt idx="674">
                    <c:v>674</c:v>
                  </c:pt>
                  <c:pt idx="675">
                    <c:v>675</c:v>
                  </c:pt>
                  <c:pt idx="676">
                    <c:v>676</c:v>
                  </c:pt>
                  <c:pt idx="677">
                    <c:v>677</c:v>
                  </c:pt>
                  <c:pt idx="678">
                    <c:v>678</c:v>
                  </c:pt>
                  <c:pt idx="679">
                    <c:v>679</c:v>
                  </c:pt>
                  <c:pt idx="680">
                    <c:v>680</c:v>
                  </c:pt>
                  <c:pt idx="681">
                    <c:v>681</c:v>
                  </c:pt>
                  <c:pt idx="682">
                    <c:v>682</c:v>
                  </c:pt>
                  <c:pt idx="683">
                    <c:v>683</c:v>
                  </c:pt>
                  <c:pt idx="684">
                    <c:v>684</c:v>
                  </c:pt>
                  <c:pt idx="685">
                    <c:v>685</c:v>
                  </c:pt>
                  <c:pt idx="686">
                    <c:v>686</c:v>
                  </c:pt>
                  <c:pt idx="687">
                    <c:v>687</c:v>
                  </c:pt>
                  <c:pt idx="688">
                    <c:v>688</c:v>
                  </c:pt>
                  <c:pt idx="689">
                    <c:v>689</c:v>
                  </c:pt>
                  <c:pt idx="690">
                    <c:v>690</c:v>
                  </c:pt>
                  <c:pt idx="691">
                    <c:v>691</c:v>
                  </c:pt>
                  <c:pt idx="692">
                    <c:v>692</c:v>
                  </c:pt>
                  <c:pt idx="693">
                    <c:v>693</c:v>
                  </c:pt>
                  <c:pt idx="694">
                    <c:v>694</c:v>
                  </c:pt>
                  <c:pt idx="695">
                    <c:v>695</c:v>
                  </c:pt>
                  <c:pt idx="696">
                    <c:v>696</c:v>
                  </c:pt>
                  <c:pt idx="697">
                    <c:v>697</c:v>
                  </c:pt>
                  <c:pt idx="698">
                    <c:v>698</c:v>
                  </c:pt>
                  <c:pt idx="699">
                    <c:v>699</c:v>
                  </c:pt>
                  <c:pt idx="700">
                    <c:v>700</c:v>
                  </c:pt>
                  <c:pt idx="701">
                    <c:v>701</c:v>
                  </c:pt>
                  <c:pt idx="702">
                    <c:v>702</c:v>
                  </c:pt>
                  <c:pt idx="703">
                    <c:v>703</c:v>
                  </c:pt>
                  <c:pt idx="704">
                    <c:v>704</c:v>
                  </c:pt>
                  <c:pt idx="705">
                    <c:v>705</c:v>
                  </c:pt>
                  <c:pt idx="706">
                    <c:v>706</c:v>
                  </c:pt>
                  <c:pt idx="707">
                    <c:v>707</c:v>
                  </c:pt>
                  <c:pt idx="708">
                    <c:v>708</c:v>
                  </c:pt>
                  <c:pt idx="709">
                    <c:v>709</c:v>
                  </c:pt>
                  <c:pt idx="710">
                    <c:v>710</c:v>
                  </c:pt>
                  <c:pt idx="711">
                    <c:v>711</c:v>
                  </c:pt>
                  <c:pt idx="712">
                    <c:v>712</c:v>
                  </c:pt>
                  <c:pt idx="713">
                    <c:v>713</c:v>
                  </c:pt>
                  <c:pt idx="714">
                    <c:v>714</c:v>
                  </c:pt>
                  <c:pt idx="715">
                    <c:v>715</c:v>
                  </c:pt>
                  <c:pt idx="716">
                    <c:v>716</c:v>
                  </c:pt>
                  <c:pt idx="717">
                    <c:v>717</c:v>
                  </c:pt>
                  <c:pt idx="718">
                    <c:v>718</c:v>
                  </c:pt>
                  <c:pt idx="719">
                    <c:v>719</c:v>
                  </c:pt>
                  <c:pt idx="720">
                    <c:v>720</c:v>
                  </c:pt>
                  <c:pt idx="721">
                    <c:v>721</c:v>
                  </c:pt>
                  <c:pt idx="722">
                    <c:v>722</c:v>
                  </c:pt>
                  <c:pt idx="723">
                    <c:v>723</c:v>
                  </c:pt>
                  <c:pt idx="724">
                    <c:v>724</c:v>
                  </c:pt>
                  <c:pt idx="725">
                    <c:v>725</c:v>
                  </c:pt>
                  <c:pt idx="726">
                    <c:v>726</c:v>
                  </c:pt>
                  <c:pt idx="727">
                    <c:v>727</c:v>
                  </c:pt>
                  <c:pt idx="728">
                    <c:v>728</c:v>
                  </c:pt>
                  <c:pt idx="729">
                    <c:v>729</c:v>
                  </c:pt>
                  <c:pt idx="730">
                    <c:v>730</c:v>
                  </c:pt>
                  <c:pt idx="731">
                    <c:v>731</c:v>
                  </c:pt>
                  <c:pt idx="732">
                    <c:v>732</c:v>
                  </c:pt>
                  <c:pt idx="733">
                    <c:v>733</c:v>
                  </c:pt>
                  <c:pt idx="734">
                    <c:v>734</c:v>
                  </c:pt>
                  <c:pt idx="735">
                    <c:v>735</c:v>
                  </c:pt>
                  <c:pt idx="736">
                    <c:v>736</c:v>
                  </c:pt>
                  <c:pt idx="737">
                    <c:v>737</c:v>
                  </c:pt>
                  <c:pt idx="738">
                    <c:v>738</c:v>
                  </c:pt>
                  <c:pt idx="739">
                    <c:v>739</c:v>
                  </c:pt>
                  <c:pt idx="740">
                    <c:v>740</c:v>
                  </c:pt>
                  <c:pt idx="741">
                    <c:v>741</c:v>
                  </c:pt>
                  <c:pt idx="742">
                    <c:v>742</c:v>
                  </c:pt>
                  <c:pt idx="743">
                    <c:v>743</c:v>
                  </c:pt>
                  <c:pt idx="744">
                    <c:v>744</c:v>
                  </c:pt>
                  <c:pt idx="745">
                    <c:v>745</c:v>
                  </c:pt>
                  <c:pt idx="746">
                    <c:v>746</c:v>
                  </c:pt>
                  <c:pt idx="747">
                    <c:v>747</c:v>
                  </c:pt>
                  <c:pt idx="748">
                    <c:v>748</c:v>
                  </c:pt>
                  <c:pt idx="749">
                    <c:v>749</c:v>
                  </c:pt>
                  <c:pt idx="750">
                    <c:v>750</c:v>
                  </c:pt>
                  <c:pt idx="751">
                    <c:v>751</c:v>
                  </c:pt>
                  <c:pt idx="752">
                    <c:v>752</c:v>
                  </c:pt>
                  <c:pt idx="753">
                    <c:v>753</c:v>
                  </c:pt>
                  <c:pt idx="754">
                    <c:v>754</c:v>
                  </c:pt>
                  <c:pt idx="755">
                    <c:v>755</c:v>
                  </c:pt>
                  <c:pt idx="756">
                    <c:v>756</c:v>
                  </c:pt>
                  <c:pt idx="757">
                    <c:v>757</c:v>
                  </c:pt>
                  <c:pt idx="758">
                    <c:v>758</c:v>
                  </c:pt>
                  <c:pt idx="759">
                    <c:v>759</c:v>
                  </c:pt>
                  <c:pt idx="760">
                    <c:v>760</c:v>
                  </c:pt>
                  <c:pt idx="761">
                    <c:v>761</c:v>
                  </c:pt>
                  <c:pt idx="762">
                    <c:v>762</c:v>
                  </c:pt>
                  <c:pt idx="763">
                    <c:v>763</c:v>
                  </c:pt>
                  <c:pt idx="764">
                    <c:v>764</c:v>
                  </c:pt>
                  <c:pt idx="765">
                    <c:v>765</c:v>
                  </c:pt>
                  <c:pt idx="766">
                    <c:v>766</c:v>
                  </c:pt>
                  <c:pt idx="767">
                    <c:v>767</c:v>
                  </c:pt>
                  <c:pt idx="768">
                    <c:v>768</c:v>
                  </c:pt>
                  <c:pt idx="769">
                    <c:v>769</c:v>
                  </c:pt>
                  <c:pt idx="770">
                    <c:v>770</c:v>
                  </c:pt>
                  <c:pt idx="771">
                    <c:v>771</c:v>
                  </c:pt>
                  <c:pt idx="772">
                    <c:v>772</c:v>
                  </c:pt>
                  <c:pt idx="773">
                    <c:v>773</c:v>
                  </c:pt>
                  <c:pt idx="774">
                    <c:v>774</c:v>
                  </c:pt>
                  <c:pt idx="775">
                    <c:v>775</c:v>
                  </c:pt>
                  <c:pt idx="776">
                    <c:v>776</c:v>
                  </c:pt>
                  <c:pt idx="777">
                    <c:v>777</c:v>
                  </c:pt>
                  <c:pt idx="778">
                    <c:v>778</c:v>
                  </c:pt>
                  <c:pt idx="779">
                    <c:v>779</c:v>
                  </c:pt>
                  <c:pt idx="780">
                    <c:v>780</c:v>
                  </c:pt>
                  <c:pt idx="781">
                    <c:v>781</c:v>
                  </c:pt>
                  <c:pt idx="782">
                    <c:v>782</c:v>
                  </c:pt>
                  <c:pt idx="783">
                    <c:v>783</c:v>
                  </c:pt>
                  <c:pt idx="784">
                    <c:v>784</c:v>
                  </c:pt>
                  <c:pt idx="785">
                    <c:v>785</c:v>
                  </c:pt>
                  <c:pt idx="786">
                    <c:v>786</c:v>
                  </c:pt>
                  <c:pt idx="787">
                    <c:v>787</c:v>
                  </c:pt>
                  <c:pt idx="788">
                    <c:v>788</c:v>
                  </c:pt>
                  <c:pt idx="789">
                    <c:v>789</c:v>
                  </c:pt>
                  <c:pt idx="790">
                    <c:v>790</c:v>
                  </c:pt>
                  <c:pt idx="791">
                    <c:v>791</c:v>
                  </c:pt>
                  <c:pt idx="792">
                    <c:v>792</c:v>
                  </c:pt>
                  <c:pt idx="793">
                    <c:v>793</c:v>
                  </c:pt>
                  <c:pt idx="794">
                    <c:v>794</c:v>
                  </c:pt>
                  <c:pt idx="795">
                    <c:v>795</c:v>
                  </c:pt>
                  <c:pt idx="796">
                    <c:v>796</c:v>
                  </c:pt>
                  <c:pt idx="797">
                    <c:v>797</c:v>
                  </c:pt>
                  <c:pt idx="798">
                    <c:v>798</c:v>
                  </c:pt>
                  <c:pt idx="799">
                    <c:v>799</c:v>
                  </c:pt>
                  <c:pt idx="800">
                    <c:v>800</c:v>
                  </c:pt>
                  <c:pt idx="801">
                    <c:v>801</c:v>
                  </c:pt>
                  <c:pt idx="802">
                    <c:v>802</c:v>
                  </c:pt>
                  <c:pt idx="803">
                    <c:v>803</c:v>
                  </c:pt>
                  <c:pt idx="804">
                    <c:v>804</c:v>
                  </c:pt>
                  <c:pt idx="805">
                    <c:v>805</c:v>
                  </c:pt>
                  <c:pt idx="806">
                    <c:v>806</c:v>
                  </c:pt>
                  <c:pt idx="807">
                    <c:v>807</c:v>
                  </c:pt>
                  <c:pt idx="808">
                    <c:v>808</c:v>
                  </c:pt>
                  <c:pt idx="809">
                    <c:v>809</c:v>
                  </c:pt>
                  <c:pt idx="810">
                    <c:v>810</c:v>
                  </c:pt>
                  <c:pt idx="811">
                    <c:v>811</c:v>
                  </c:pt>
                  <c:pt idx="812">
                    <c:v>812</c:v>
                  </c:pt>
                  <c:pt idx="813">
                    <c:v>813</c:v>
                  </c:pt>
                  <c:pt idx="814">
                    <c:v>814</c:v>
                  </c:pt>
                  <c:pt idx="815">
                    <c:v>815</c:v>
                  </c:pt>
                  <c:pt idx="816">
                    <c:v>816</c:v>
                  </c:pt>
                  <c:pt idx="817">
                    <c:v>817</c:v>
                  </c:pt>
                  <c:pt idx="818">
                    <c:v>818</c:v>
                  </c:pt>
                  <c:pt idx="819">
                    <c:v>819</c:v>
                  </c:pt>
                  <c:pt idx="820">
                    <c:v>820</c:v>
                  </c:pt>
                  <c:pt idx="821">
                    <c:v>821</c:v>
                  </c:pt>
                  <c:pt idx="822">
                    <c:v>822</c:v>
                  </c:pt>
                  <c:pt idx="823">
                    <c:v>823</c:v>
                  </c:pt>
                  <c:pt idx="824">
                    <c:v>824</c:v>
                  </c:pt>
                  <c:pt idx="825">
                    <c:v>825</c:v>
                  </c:pt>
                  <c:pt idx="826">
                    <c:v>826</c:v>
                  </c:pt>
                  <c:pt idx="827">
                    <c:v>827</c:v>
                  </c:pt>
                  <c:pt idx="828">
                    <c:v>828</c:v>
                  </c:pt>
                  <c:pt idx="829">
                    <c:v>829</c:v>
                  </c:pt>
                  <c:pt idx="830">
                    <c:v>830</c:v>
                  </c:pt>
                  <c:pt idx="831">
                    <c:v>831</c:v>
                  </c:pt>
                  <c:pt idx="832">
                    <c:v>832</c:v>
                  </c:pt>
                  <c:pt idx="833">
                    <c:v>833</c:v>
                  </c:pt>
                  <c:pt idx="834">
                    <c:v>834</c:v>
                  </c:pt>
                  <c:pt idx="835">
                    <c:v>835</c:v>
                  </c:pt>
                  <c:pt idx="836">
                    <c:v>836</c:v>
                  </c:pt>
                  <c:pt idx="837">
                    <c:v>837</c:v>
                  </c:pt>
                  <c:pt idx="838">
                    <c:v>838</c:v>
                  </c:pt>
                  <c:pt idx="839">
                    <c:v>839</c:v>
                  </c:pt>
                  <c:pt idx="840">
                    <c:v>840</c:v>
                  </c:pt>
                  <c:pt idx="841">
                    <c:v>841</c:v>
                  </c:pt>
                  <c:pt idx="842">
                    <c:v>842</c:v>
                  </c:pt>
                  <c:pt idx="843">
                    <c:v>843</c:v>
                  </c:pt>
                  <c:pt idx="844">
                    <c:v>844</c:v>
                  </c:pt>
                  <c:pt idx="845">
                    <c:v>845</c:v>
                  </c:pt>
                  <c:pt idx="846">
                    <c:v>846</c:v>
                  </c:pt>
                  <c:pt idx="847">
                    <c:v>847</c:v>
                  </c:pt>
                  <c:pt idx="848">
                    <c:v>848</c:v>
                  </c:pt>
                  <c:pt idx="849">
                    <c:v>849</c:v>
                  </c:pt>
                  <c:pt idx="850">
                    <c:v>850</c:v>
                  </c:pt>
                  <c:pt idx="851">
                    <c:v>851</c:v>
                  </c:pt>
                  <c:pt idx="852">
                    <c:v>852</c:v>
                  </c:pt>
                  <c:pt idx="853">
                    <c:v>853</c:v>
                  </c:pt>
                  <c:pt idx="854">
                    <c:v>854</c:v>
                  </c:pt>
                  <c:pt idx="855">
                    <c:v>855</c:v>
                  </c:pt>
                  <c:pt idx="856">
                    <c:v>856</c:v>
                  </c:pt>
                  <c:pt idx="857">
                    <c:v>857</c:v>
                  </c:pt>
                  <c:pt idx="858">
                    <c:v>858</c:v>
                  </c:pt>
                  <c:pt idx="859">
                    <c:v>859</c:v>
                  </c:pt>
                  <c:pt idx="860">
                    <c:v>860</c:v>
                  </c:pt>
                  <c:pt idx="861">
                    <c:v>861</c:v>
                  </c:pt>
                  <c:pt idx="862">
                    <c:v>862</c:v>
                  </c:pt>
                  <c:pt idx="863">
                    <c:v>863</c:v>
                  </c:pt>
                  <c:pt idx="864">
                    <c:v>864</c:v>
                  </c:pt>
                  <c:pt idx="865">
                    <c:v>865</c:v>
                  </c:pt>
                  <c:pt idx="866">
                    <c:v>866</c:v>
                  </c:pt>
                  <c:pt idx="867">
                    <c:v>867</c:v>
                  </c:pt>
                  <c:pt idx="868">
                    <c:v>868</c:v>
                  </c:pt>
                  <c:pt idx="869">
                    <c:v>869</c:v>
                  </c:pt>
                  <c:pt idx="870">
                    <c:v>870</c:v>
                  </c:pt>
                  <c:pt idx="871">
                    <c:v>871</c:v>
                  </c:pt>
                  <c:pt idx="872">
                    <c:v>872</c:v>
                  </c:pt>
                  <c:pt idx="873">
                    <c:v>873</c:v>
                  </c:pt>
                  <c:pt idx="874">
                    <c:v>874</c:v>
                  </c:pt>
                  <c:pt idx="875">
                    <c:v>875</c:v>
                  </c:pt>
                  <c:pt idx="876">
                    <c:v>876</c:v>
                  </c:pt>
                  <c:pt idx="877">
                    <c:v>877</c:v>
                  </c:pt>
                  <c:pt idx="878">
                    <c:v>878</c:v>
                  </c:pt>
                  <c:pt idx="879">
                    <c:v>879</c:v>
                  </c:pt>
                  <c:pt idx="880">
                    <c:v>880</c:v>
                  </c:pt>
                  <c:pt idx="881">
                    <c:v>881</c:v>
                  </c:pt>
                  <c:pt idx="882">
                    <c:v>882</c:v>
                  </c:pt>
                  <c:pt idx="883">
                    <c:v>883</c:v>
                  </c:pt>
                  <c:pt idx="884">
                    <c:v>884</c:v>
                  </c:pt>
                  <c:pt idx="885">
                    <c:v>885</c:v>
                  </c:pt>
                  <c:pt idx="886">
                    <c:v>886</c:v>
                  </c:pt>
                  <c:pt idx="887">
                    <c:v>887</c:v>
                  </c:pt>
                  <c:pt idx="888">
                    <c:v>888</c:v>
                  </c:pt>
                  <c:pt idx="889">
                    <c:v>889</c:v>
                  </c:pt>
                  <c:pt idx="890">
                    <c:v>890</c:v>
                  </c:pt>
                  <c:pt idx="891">
                    <c:v>891</c:v>
                  </c:pt>
                  <c:pt idx="892">
                    <c:v>892</c:v>
                  </c:pt>
                  <c:pt idx="893">
                    <c:v>893</c:v>
                  </c:pt>
                  <c:pt idx="894">
                    <c:v>894</c:v>
                  </c:pt>
                  <c:pt idx="895">
                    <c:v>895</c:v>
                  </c:pt>
                  <c:pt idx="896">
                    <c:v>896</c:v>
                  </c:pt>
                  <c:pt idx="897">
                    <c:v>897</c:v>
                  </c:pt>
                  <c:pt idx="898">
                    <c:v>898</c:v>
                  </c:pt>
                  <c:pt idx="899">
                    <c:v>899</c:v>
                  </c:pt>
                  <c:pt idx="900">
                    <c:v>900</c:v>
                  </c:pt>
                  <c:pt idx="901">
                    <c:v>901</c:v>
                  </c:pt>
                  <c:pt idx="902">
                    <c:v>902</c:v>
                  </c:pt>
                  <c:pt idx="903">
                    <c:v>903</c:v>
                  </c:pt>
                  <c:pt idx="904">
                    <c:v>904</c:v>
                  </c:pt>
                  <c:pt idx="905">
                    <c:v>905</c:v>
                  </c:pt>
                  <c:pt idx="906">
                    <c:v>906</c:v>
                  </c:pt>
                  <c:pt idx="907">
                    <c:v>907</c:v>
                  </c:pt>
                  <c:pt idx="908">
                    <c:v>908</c:v>
                  </c:pt>
                  <c:pt idx="909">
                    <c:v>909</c:v>
                  </c:pt>
                  <c:pt idx="910">
                    <c:v>910</c:v>
                  </c:pt>
                  <c:pt idx="911">
                    <c:v>911</c:v>
                  </c:pt>
                  <c:pt idx="912">
                    <c:v>912</c:v>
                  </c:pt>
                  <c:pt idx="913">
                    <c:v>913</c:v>
                  </c:pt>
                  <c:pt idx="914">
                    <c:v>914</c:v>
                  </c:pt>
                  <c:pt idx="915">
                    <c:v>915</c:v>
                  </c:pt>
                  <c:pt idx="916">
                    <c:v>916</c:v>
                  </c:pt>
                  <c:pt idx="917">
                    <c:v>917</c:v>
                  </c:pt>
                  <c:pt idx="918">
                    <c:v>918</c:v>
                  </c:pt>
                  <c:pt idx="919">
                    <c:v>919</c:v>
                  </c:pt>
                  <c:pt idx="920">
                    <c:v>920</c:v>
                  </c:pt>
                  <c:pt idx="921">
                    <c:v>921</c:v>
                  </c:pt>
                  <c:pt idx="922">
                    <c:v>922</c:v>
                  </c:pt>
                  <c:pt idx="923">
                    <c:v>923</c:v>
                  </c:pt>
                  <c:pt idx="924">
                    <c:v>924</c:v>
                  </c:pt>
                  <c:pt idx="925">
                    <c:v>925</c:v>
                  </c:pt>
                  <c:pt idx="926">
                    <c:v>926</c:v>
                  </c:pt>
                  <c:pt idx="927">
                    <c:v>927</c:v>
                  </c:pt>
                  <c:pt idx="928">
                    <c:v>928</c:v>
                  </c:pt>
                  <c:pt idx="929">
                    <c:v>929</c:v>
                  </c:pt>
                  <c:pt idx="930">
                    <c:v>930</c:v>
                  </c:pt>
                  <c:pt idx="931">
                    <c:v>931</c:v>
                  </c:pt>
                  <c:pt idx="932">
                    <c:v>932</c:v>
                  </c:pt>
                  <c:pt idx="933">
                    <c:v>933</c:v>
                  </c:pt>
                  <c:pt idx="934">
                    <c:v>934</c:v>
                  </c:pt>
                  <c:pt idx="935">
                    <c:v>935</c:v>
                  </c:pt>
                  <c:pt idx="936">
                    <c:v>936</c:v>
                  </c:pt>
                  <c:pt idx="937">
                    <c:v>937</c:v>
                  </c:pt>
                  <c:pt idx="938">
                    <c:v>938</c:v>
                  </c:pt>
                  <c:pt idx="939">
                    <c:v>939</c:v>
                  </c:pt>
                  <c:pt idx="940">
                    <c:v>940</c:v>
                  </c:pt>
                  <c:pt idx="941">
                    <c:v>941</c:v>
                  </c:pt>
                  <c:pt idx="942">
                    <c:v>942</c:v>
                  </c:pt>
                  <c:pt idx="943">
                    <c:v>943</c:v>
                  </c:pt>
                  <c:pt idx="944">
                    <c:v>944</c:v>
                  </c:pt>
                  <c:pt idx="945">
                    <c:v>945</c:v>
                  </c:pt>
                  <c:pt idx="946">
                    <c:v>946</c:v>
                  </c:pt>
                  <c:pt idx="947">
                    <c:v>947</c:v>
                  </c:pt>
                  <c:pt idx="948">
                    <c:v>948</c:v>
                  </c:pt>
                  <c:pt idx="949">
                    <c:v>949</c:v>
                  </c:pt>
                  <c:pt idx="950">
                    <c:v>950</c:v>
                  </c:pt>
                  <c:pt idx="951">
                    <c:v>951</c:v>
                  </c:pt>
                  <c:pt idx="952">
                    <c:v>952</c:v>
                  </c:pt>
                  <c:pt idx="953">
                    <c:v>953</c:v>
                  </c:pt>
                  <c:pt idx="954">
                    <c:v>954</c:v>
                  </c:pt>
                  <c:pt idx="955">
                    <c:v>955</c:v>
                  </c:pt>
                  <c:pt idx="956">
                    <c:v>956</c:v>
                  </c:pt>
                  <c:pt idx="957">
                    <c:v>957</c:v>
                  </c:pt>
                  <c:pt idx="958">
                    <c:v>958</c:v>
                  </c:pt>
                  <c:pt idx="959">
                    <c:v>959</c:v>
                  </c:pt>
                  <c:pt idx="960">
                    <c:v>960</c:v>
                  </c:pt>
                  <c:pt idx="961">
                    <c:v>961</c:v>
                  </c:pt>
                  <c:pt idx="962">
                    <c:v>962</c:v>
                  </c:pt>
                  <c:pt idx="963">
                    <c:v>963</c:v>
                  </c:pt>
                  <c:pt idx="964">
                    <c:v>964</c:v>
                  </c:pt>
                  <c:pt idx="965">
                    <c:v>965</c:v>
                  </c:pt>
                  <c:pt idx="966">
                    <c:v>966</c:v>
                  </c:pt>
                  <c:pt idx="967">
                    <c:v>967</c:v>
                  </c:pt>
                  <c:pt idx="968">
                    <c:v>968</c:v>
                  </c:pt>
                  <c:pt idx="969">
                    <c:v>969</c:v>
                  </c:pt>
                  <c:pt idx="970">
                    <c:v>970</c:v>
                  </c:pt>
                  <c:pt idx="971">
                    <c:v>971</c:v>
                  </c:pt>
                  <c:pt idx="972">
                    <c:v>972</c:v>
                  </c:pt>
                  <c:pt idx="973">
                    <c:v>973</c:v>
                  </c:pt>
                  <c:pt idx="974">
                    <c:v>974</c:v>
                  </c:pt>
                  <c:pt idx="975">
                    <c:v>975</c:v>
                  </c:pt>
                  <c:pt idx="976">
                    <c:v>976</c:v>
                  </c:pt>
                  <c:pt idx="977">
                    <c:v>977</c:v>
                  </c:pt>
                  <c:pt idx="978">
                    <c:v>978</c:v>
                  </c:pt>
                  <c:pt idx="979">
                    <c:v>979</c:v>
                  </c:pt>
                  <c:pt idx="980">
                    <c:v>980</c:v>
                  </c:pt>
                  <c:pt idx="981">
                    <c:v>981</c:v>
                  </c:pt>
                  <c:pt idx="982">
                    <c:v>982</c:v>
                  </c:pt>
                  <c:pt idx="983">
                    <c:v>983</c:v>
                  </c:pt>
                  <c:pt idx="984">
                    <c:v>984</c:v>
                  </c:pt>
                  <c:pt idx="985">
                    <c:v>985</c:v>
                  </c:pt>
                  <c:pt idx="986">
                    <c:v>986</c:v>
                  </c:pt>
                  <c:pt idx="987">
                    <c:v>987</c:v>
                  </c:pt>
                  <c:pt idx="988">
                    <c:v>988</c:v>
                  </c:pt>
                  <c:pt idx="989">
                    <c:v>989</c:v>
                  </c:pt>
                  <c:pt idx="990">
                    <c:v>990</c:v>
                  </c:pt>
                  <c:pt idx="991">
                    <c:v>991</c:v>
                  </c:pt>
                  <c:pt idx="992">
                    <c:v>992</c:v>
                  </c:pt>
                  <c:pt idx="993">
                    <c:v>993</c:v>
                  </c:pt>
                  <c:pt idx="994">
                    <c:v>994</c:v>
                  </c:pt>
                  <c:pt idx="995">
                    <c:v>995</c:v>
                  </c:pt>
                  <c:pt idx="996">
                    <c:v>996</c:v>
                  </c:pt>
                  <c:pt idx="997">
                    <c:v>997</c:v>
                  </c:pt>
                  <c:pt idx="998">
                    <c:v>998</c:v>
                  </c:pt>
                  <c:pt idx="999">
                    <c:v>999</c:v>
                  </c:pt>
                  <c:pt idx="1000">
                    <c:v>1000</c:v>
                  </c:pt>
                  <c:pt idx="1001">
                    <c:v>1001</c:v>
                  </c:pt>
                  <c:pt idx="1002">
                    <c:v>1002</c:v>
                  </c:pt>
                  <c:pt idx="1003">
                    <c:v>1003</c:v>
                  </c:pt>
                  <c:pt idx="1004">
                    <c:v>1004</c:v>
                  </c:pt>
                  <c:pt idx="1005">
                    <c:v>1005</c:v>
                  </c:pt>
                  <c:pt idx="1006">
                    <c:v>1006</c:v>
                  </c:pt>
                  <c:pt idx="1007">
                    <c:v>1007</c:v>
                  </c:pt>
                  <c:pt idx="1008">
                    <c:v>1008</c:v>
                  </c:pt>
                  <c:pt idx="1009">
                    <c:v>1009</c:v>
                  </c:pt>
                  <c:pt idx="1010">
                    <c:v>1010</c:v>
                  </c:pt>
                  <c:pt idx="1011">
                    <c:v>1011</c:v>
                  </c:pt>
                  <c:pt idx="1012">
                    <c:v>1012</c:v>
                  </c:pt>
                  <c:pt idx="1013">
                    <c:v>1013</c:v>
                  </c:pt>
                  <c:pt idx="1014">
                    <c:v>1014</c:v>
                  </c:pt>
                  <c:pt idx="1015">
                    <c:v>1015</c:v>
                  </c:pt>
                  <c:pt idx="1016">
                    <c:v>1016</c:v>
                  </c:pt>
                  <c:pt idx="1017">
                    <c:v>1017</c:v>
                  </c:pt>
                  <c:pt idx="1018">
                    <c:v>1018</c:v>
                  </c:pt>
                  <c:pt idx="1019">
                    <c:v>1019</c:v>
                  </c:pt>
                  <c:pt idx="1020">
                    <c:v>1020</c:v>
                  </c:pt>
                  <c:pt idx="1021">
                    <c:v>1021</c:v>
                  </c:pt>
                  <c:pt idx="1022">
                    <c:v>1022</c:v>
                  </c:pt>
                  <c:pt idx="1023">
                    <c:v>1023</c:v>
                  </c:pt>
                  <c:pt idx="1024">
                    <c:v>1024</c:v>
                  </c:pt>
                  <c:pt idx="1025">
                    <c:v>1025</c:v>
                  </c:pt>
                  <c:pt idx="1026">
                    <c:v>1026</c:v>
                  </c:pt>
                  <c:pt idx="1027">
                    <c:v>1027</c:v>
                  </c:pt>
                  <c:pt idx="1028">
                    <c:v>1028</c:v>
                  </c:pt>
                  <c:pt idx="1029">
                    <c:v>1029</c:v>
                  </c:pt>
                  <c:pt idx="1030">
                    <c:v>1030</c:v>
                  </c:pt>
                  <c:pt idx="1031">
                    <c:v>1031</c:v>
                  </c:pt>
                  <c:pt idx="1032">
                    <c:v>1032</c:v>
                  </c:pt>
                  <c:pt idx="1033">
                    <c:v>1033</c:v>
                  </c:pt>
                  <c:pt idx="1034">
                    <c:v>1034</c:v>
                  </c:pt>
                  <c:pt idx="1035">
                    <c:v>1035</c:v>
                  </c:pt>
                  <c:pt idx="1036">
                    <c:v>1036</c:v>
                  </c:pt>
                  <c:pt idx="1037">
                    <c:v>1037</c:v>
                  </c:pt>
                  <c:pt idx="1038">
                    <c:v>1038</c:v>
                  </c:pt>
                  <c:pt idx="1039">
                    <c:v>1039</c:v>
                  </c:pt>
                  <c:pt idx="1040">
                    <c:v>1040</c:v>
                  </c:pt>
                  <c:pt idx="1041">
                    <c:v>1041</c:v>
                  </c:pt>
                  <c:pt idx="1042">
                    <c:v>1042</c:v>
                  </c:pt>
                  <c:pt idx="1043">
                    <c:v>1043</c:v>
                  </c:pt>
                  <c:pt idx="1044">
                    <c:v>1044</c:v>
                  </c:pt>
                  <c:pt idx="1045">
                    <c:v>1045</c:v>
                  </c:pt>
                  <c:pt idx="1046">
                    <c:v>1046</c:v>
                  </c:pt>
                  <c:pt idx="1047">
                    <c:v>1047</c:v>
                  </c:pt>
                  <c:pt idx="1048">
                    <c:v>1048</c:v>
                  </c:pt>
                  <c:pt idx="1049">
                    <c:v>1049</c:v>
                  </c:pt>
                  <c:pt idx="1050">
                    <c:v>1050</c:v>
                  </c:pt>
                  <c:pt idx="1051">
                    <c:v>1051</c:v>
                  </c:pt>
                  <c:pt idx="1052">
                    <c:v>1052</c:v>
                  </c:pt>
                  <c:pt idx="1053">
                    <c:v>1053</c:v>
                  </c:pt>
                  <c:pt idx="1054">
                    <c:v>1054</c:v>
                  </c:pt>
                  <c:pt idx="1055">
                    <c:v>1055</c:v>
                  </c:pt>
                  <c:pt idx="1056">
                    <c:v>1056</c:v>
                  </c:pt>
                  <c:pt idx="1057">
                    <c:v>1057</c:v>
                  </c:pt>
                  <c:pt idx="1058">
                    <c:v>1058</c:v>
                  </c:pt>
                  <c:pt idx="1059">
                    <c:v>1059</c:v>
                  </c:pt>
                  <c:pt idx="1060">
                    <c:v>1060</c:v>
                  </c:pt>
                  <c:pt idx="1061">
                    <c:v>1061</c:v>
                  </c:pt>
                  <c:pt idx="1062">
                    <c:v>1062</c:v>
                  </c:pt>
                  <c:pt idx="1063">
                    <c:v>1063</c:v>
                  </c:pt>
                  <c:pt idx="1064">
                    <c:v>1064</c:v>
                  </c:pt>
                  <c:pt idx="1065">
                    <c:v>1065</c:v>
                  </c:pt>
                  <c:pt idx="1066">
                    <c:v>1066</c:v>
                  </c:pt>
                  <c:pt idx="1067">
                    <c:v>1067</c:v>
                  </c:pt>
                  <c:pt idx="1068">
                    <c:v>1068</c:v>
                  </c:pt>
                  <c:pt idx="1069">
                    <c:v>1069</c:v>
                  </c:pt>
                  <c:pt idx="1070">
                    <c:v>1070</c:v>
                  </c:pt>
                  <c:pt idx="1071">
                    <c:v>1071</c:v>
                  </c:pt>
                  <c:pt idx="1072">
                    <c:v>1072</c:v>
                  </c:pt>
                  <c:pt idx="1073">
                    <c:v>1073</c:v>
                  </c:pt>
                  <c:pt idx="1074">
                    <c:v>1074</c:v>
                  </c:pt>
                  <c:pt idx="1075">
                    <c:v>1075</c:v>
                  </c:pt>
                  <c:pt idx="1076">
                    <c:v>1076</c:v>
                  </c:pt>
                  <c:pt idx="1077">
                    <c:v>1077</c:v>
                  </c:pt>
                  <c:pt idx="1078">
                    <c:v>1078</c:v>
                  </c:pt>
                  <c:pt idx="1079">
                    <c:v>1079</c:v>
                  </c:pt>
                  <c:pt idx="1080">
                    <c:v>1080</c:v>
                  </c:pt>
                  <c:pt idx="1081">
                    <c:v>1081</c:v>
                  </c:pt>
                  <c:pt idx="1082">
                    <c:v>1082</c:v>
                  </c:pt>
                  <c:pt idx="1083">
                    <c:v>1083</c:v>
                  </c:pt>
                  <c:pt idx="1084">
                    <c:v>1084</c:v>
                  </c:pt>
                  <c:pt idx="1085">
                    <c:v>1085</c:v>
                  </c:pt>
                  <c:pt idx="1086">
                    <c:v>1086</c:v>
                  </c:pt>
                  <c:pt idx="1087">
                    <c:v>1087</c:v>
                  </c:pt>
                  <c:pt idx="1088">
                    <c:v>1088</c:v>
                  </c:pt>
                  <c:pt idx="1089">
                    <c:v>1089</c:v>
                  </c:pt>
                  <c:pt idx="1090">
                    <c:v>1090</c:v>
                  </c:pt>
                  <c:pt idx="1091">
                    <c:v>1091</c:v>
                  </c:pt>
                  <c:pt idx="1092">
                    <c:v>1092</c:v>
                  </c:pt>
                  <c:pt idx="1093">
                    <c:v>1093</c:v>
                  </c:pt>
                  <c:pt idx="1094">
                    <c:v>1094</c:v>
                  </c:pt>
                  <c:pt idx="1095">
                    <c:v>1095</c:v>
                  </c:pt>
                  <c:pt idx="1096">
                    <c:v>1096</c:v>
                  </c:pt>
                  <c:pt idx="1097">
                    <c:v>1097</c:v>
                  </c:pt>
                  <c:pt idx="1098">
                    <c:v>1098</c:v>
                  </c:pt>
                  <c:pt idx="1099">
                    <c:v>1099</c:v>
                  </c:pt>
                  <c:pt idx="1100">
                    <c:v>1100</c:v>
                  </c:pt>
                  <c:pt idx="1101">
                    <c:v>1101</c:v>
                  </c:pt>
                  <c:pt idx="1102">
                    <c:v>1102</c:v>
                  </c:pt>
                  <c:pt idx="1103">
                    <c:v>1103</c:v>
                  </c:pt>
                  <c:pt idx="1104">
                    <c:v>1104</c:v>
                  </c:pt>
                  <c:pt idx="1105">
                    <c:v>1105</c:v>
                  </c:pt>
                  <c:pt idx="1106">
                    <c:v>1106</c:v>
                  </c:pt>
                  <c:pt idx="1107">
                    <c:v>1107</c:v>
                  </c:pt>
                  <c:pt idx="1108">
                    <c:v>1108</c:v>
                  </c:pt>
                  <c:pt idx="1109">
                    <c:v>1109</c:v>
                  </c:pt>
                  <c:pt idx="1110">
                    <c:v>1110</c:v>
                  </c:pt>
                  <c:pt idx="1111">
                    <c:v>1111</c:v>
                  </c:pt>
                  <c:pt idx="1112">
                    <c:v>1112</c:v>
                  </c:pt>
                  <c:pt idx="1113">
                    <c:v>1113</c:v>
                  </c:pt>
                  <c:pt idx="1114">
                    <c:v>1114</c:v>
                  </c:pt>
                  <c:pt idx="1115">
                    <c:v>1115</c:v>
                  </c:pt>
                  <c:pt idx="1116">
                    <c:v>1116</c:v>
                  </c:pt>
                  <c:pt idx="1117">
                    <c:v>1117</c:v>
                  </c:pt>
                  <c:pt idx="1118">
                    <c:v>1118</c:v>
                  </c:pt>
                  <c:pt idx="1119">
                    <c:v>1119</c:v>
                  </c:pt>
                  <c:pt idx="1120">
                    <c:v>1120</c:v>
                  </c:pt>
                  <c:pt idx="1121">
                    <c:v>1121</c:v>
                  </c:pt>
                  <c:pt idx="1122">
                    <c:v>1122</c:v>
                  </c:pt>
                  <c:pt idx="1123">
                    <c:v>1123</c:v>
                  </c:pt>
                  <c:pt idx="1124">
                    <c:v>1124</c:v>
                  </c:pt>
                  <c:pt idx="1125">
                    <c:v>1125</c:v>
                  </c:pt>
                  <c:pt idx="1126">
                    <c:v>1126</c:v>
                  </c:pt>
                  <c:pt idx="1127">
                    <c:v>1127</c:v>
                  </c:pt>
                  <c:pt idx="1128">
                    <c:v>1128</c:v>
                  </c:pt>
                  <c:pt idx="1129">
                    <c:v>1129</c:v>
                  </c:pt>
                  <c:pt idx="1130">
                    <c:v>1130</c:v>
                  </c:pt>
                  <c:pt idx="1131">
                    <c:v>1131</c:v>
                  </c:pt>
                  <c:pt idx="1132">
                    <c:v>1132</c:v>
                  </c:pt>
                  <c:pt idx="1133">
                    <c:v>1133</c:v>
                  </c:pt>
                  <c:pt idx="1134">
                    <c:v>1134</c:v>
                  </c:pt>
                  <c:pt idx="1135">
                    <c:v>1135</c:v>
                  </c:pt>
                  <c:pt idx="1136">
                    <c:v>1136</c:v>
                  </c:pt>
                  <c:pt idx="1137">
                    <c:v>1137</c:v>
                  </c:pt>
                  <c:pt idx="1138">
                    <c:v>1138</c:v>
                  </c:pt>
                  <c:pt idx="1139">
                    <c:v>1139</c:v>
                  </c:pt>
                  <c:pt idx="1140">
                    <c:v>1140</c:v>
                  </c:pt>
                  <c:pt idx="1141">
                    <c:v>1141</c:v>
                  </c:pt>
                  <c:pt idx="1142">
                    <c:v>1142</c:v>
                  </c:pt>
                  <c:pt idx="1143">
                    <c:v>1143</c:v>
                  </c:pt>
                  <c:pt idx="1144">
                    <c:v>1144</c:v>
                  </c:pt>
                  <c:pt idx="1145">
                    <c:v>1145</c:v>
                  </c:pt>
                  <c:pt idx="1146">
                    <c:v>1146</c:v>
                  </c:pt>
                  <c:pt idx="1147">
                    <c:v>1147</c:v>
                  </c:pt>
                  <c:pt idx="1148">
                    <c:v>1148</c:v>
                  </c:pt>
                  <c:pt idx="1149">
                    <c:v>1149</c:v>
                  </c:pt>
                  <c:pt idx="1150">
                    <c:v>1150</c:v>
                  </c:pt>
                  <c:pt idx="1151">
                    <c:v>1151</c:v>
                  </c:pt>
                  <c:pt idx="1152">
                    <c:v>1152</c:v>
                  </c:pt>
                  <c:pt idx="1153">
                    <c:v>1153</c:v>
                  </c:pt>
                  <c:pt idx="1154">
                    <c:v>1154</c:v>
                  </c:pt>
                  <c:pt idx="1155">
                    <c:v>1155</c:v>
                  </c:pt>
                  <c:pt idx="1156">
                    <c:v>1156</c:v>
                  </c:pt>
                  <c:pt idx="1157">
                    <c:v>1157</c:v>
                  </c:pt>
                  <c:pt idx="1158">
                    <c:v>1158</c:v>
                  </c:pt>
                  <c:pt idx="1159">
                    <c:v>1159</c:v>
                  </c:pt>
                  <c:pt idx="1160">
                    <c:v>1160</c:v>
                  </c:pt>
                  <c:pt idx="1161">
                    <c:v>1161</c:v>
                  </c:pt>
                  <c:pt idx="1162">
                    <c:v>1162</c:v>
                  </c:pt>
                  <c:pt idx="1163">
                    <c:v>1163</c:v>
                  </c:pt>
                  <c:pt idx="1164">
                    <c:v>1164</c:v>
                  </c:pt>
                  <c:pt idx="1165">
                    <c:v>1165</c:v>
                  </c:pt>
                  <c:pt idx="1166">
                    <c:v>1166</c:v>
                  </c:pt>
                  <c:pt idx="1167">
                    <c:v>1167</c:v>
                  </c:pt>
                  <c:pt idx="1168">
                    <c:v>1168</c:v>
                  </c:pt>
                  <c:pt idx="1169">
                    <c:v>1169</c:v>
                  </c:pt>
                  <c:pt idx="1170">
                    <c:v>1170</c:v>
                  </c:pt>
                  <c:pt idx="1171">
                    <c:v>1171</c:v>
                  </c:pt>
                  <c:pt idx="1172">
                    <c:v>1172</c:v>
                  </c:pt>
                  <c:pt idx="1173">
                    <c:v>1173</c:v>
                  </c:pt>
                  <c:pt idx="1174">
                    <c:v>1174</c:v>
                  </c:pt>
                  <c:pt idx="1175">
                    <c:v>1175</c:v>
                  </c:pt>
                  <c:pt idx="1176">
                    <c:v>1176</c:v>
                  </c:pt>
                  <c:pt idx="1177">
                    <c:v>1177</c:v>
                  </c:pt>
                  <c:pt idx="1178">
                    <c:v>1178</c:v>
                  </c:pt>
                  <c:pt idx="1179">
                    <c:v>1179</c:v>
                  </c:pt>
                  <c:pt idx="1180">
                    <c:v>1180</c:v>
                  </c:pt>
                  <c:pt idx="1181">
                    <c:v>1181</c:v>
                  </c:pt>
                  <c:pt idx="1182">
                    <c:v>1182</c:v>
                  </c:pt>
                  <c:pt idx="1183">
                    <c:v>1183</c:v>
                  </c:pt>
                  <c:pt idx="1184">
                    <c:v>1184</c:v>
                  </c:pt>
                  <c:pt idx="1185">
                    <c:v>1185</c:v>
                  </c:pt>
                  <c:pt idx="1186">
                    <c:v>1186</c:v>
                  </c:pt>
                  <c:pt idx="1187">
                    <c:v>1187</c:v>
                  </c:pt>
                  <c:pt idx="1188">
                    <c:v>1188</c:v>
                  </c:pt>
                  <c:pt idx="1189">
                    <c:v>1189</c:v>
                  </c:pt>
                  <c:pt idx="1190">
                    <c:v>1190</c:v>
                  </c:pt>
                  <c:pt idx="1191">
                    <c:v>1191</c:v>
                  </c:pt>
                  <c:pt idx="1192">
                    <c:v>1192</c:v>
                  </c:pt>
                  <c:pt idx="1193">
                    <c:v>1193</c:v>
                  </c:pt>
                  <c:pt idx="1194">
                    <c:v>1194</c:v>
                  </c:pt>
                  <c:pt idx="1195">
                    <c:v>1195</c:v>
                  </c:pt>
                  <c:pt idx="1196">
                    <c:v>1196</c:v>
                  </c:pt>
                  <c:pt idx="1197">
                    <c:v>1197</c:v>
                  </c:pt>
                  <c:pt idx="1198">
                    <c:v>1198</c:v>
                  </c:pt>
                  <c:pt idx="1199">
                    <c:v>1199</c:v>
                  </c:pt>
                  <c:pt idx="1200">
                    <c:v>1200</c:v>
                  </c:pt>
                  <c:pt idx="1201">
                    <c:v>1201</c:v>
                  </c:pt>
                  <c:pt idx="1202">
                    <c:v>1202</c:v>
                  </c:pt>
                  <c:pt idx="1203">
                    <c:v>1203</c:v>
                  </c:pt>
                  <c:pt idx="1204">
                    <c:v>1204</c:v>
                  </c:pt>
                  <c:pt idx="1205">
                    <c:v>1205</c:v>
                  </c:pt>
                  <c:pt idx="1206">
                    <c:v>1206</c:v>
                  </c:pt>
                  <c:pt idx="1207">
                    <c:v>1207</c:v>
                  </c:pt>
                  <c:pt idx="1208">
                    <c:v>1208</c:v>
                  </c:pt>
                  <c:pt idx="1209">
                    <c:v>1209</c:v>
                  </c:pt>
                  <c:pt idx="1210">
                    <c:v>1210</c:v>
                  </c:pt>
                  <c:pt idx="1211">
                    <c:v>1211</c:v>
                  </c:pt>
                  <c:pt idx="1212">
                    <c:v>1212</c:v>
                  </c:pt>
                  <c:pt idx="1213">
                    <c:v>1213</c:v>
                  </c:pt>
                  <c:pt idx="1214">
                    <c:v>1214</c:v>
                  </c:pt>
                  <c:pt idx="1215">
                    <c:v>1215</c:v>
                  </c:pt>
                  <c:pt idx="1216">
                    <c:v>1216</c:v>
                  </c:pt>
                  <c:pt idx="1217">
                    <c:v>1217</c:v>
                  </c:pt>
                  <c:pt idx="1218">
                    <c:v>1218</c:v>
                  </c:pt>
                  <c:pt idx="1219">
                    <c:v>1219</c:v>
                  </c:pt>
                  <c:pt idx="1220">
                    <c:v>1220</c:v>
                  </c:pt>
                  <c:pt idx="1221">
                    <c:v>1221</c:v>
                  </c:pt>
                  <c:pt idx="1222">
                    <c:v>1222</c:v>
                  </c:pt>
                  <c:pt idx="1223">
                    <c:v>1223</c:v>
                  </c:pt>
                  <c:pt idx="1224">
                    <c:v>1224</c:v>
                  </c:pt>
                  <c:pt idx="1225">
                    <c:v>1225</c:v>
                  </c:pt>
                  <c:pt idx="1226">
                    <c:v>1226</c:v>
                  </c:pt>
                  <c:pt idx="1227">
                    <c:v>1227</c:v>
                  </c:pt>
                  <c:pt idx="1228">
                    <c:v>1228</c:v>
                  </c:pt>
                  <c:pt idx="1229">
                    <c:v>1229</c:v>
                  </c:pt>
                  <c:pt idx="1230">
                    <c:v>1230</c:v>
                  </c:pt>
                  <c:pt idx="1231">
                    <c:v>1231</c:v>
                  </c:pt>
                  <c:pt idx="1232">
                    <c:v>1232</c:v>
                  </c:pt>
                  <c:pt idx="1233">
                    <c:v>1233</c:v>
                  </c:pt>
                  <c:pt idx="1234">
                    <c:v>1234</c:v>
                  </c:pt>
                  <c:pt idx="1235">
                    <c:v>1235</c:v>
                  </c:pt>
                  <c:pt idx="1236">
                    <c:v>1236</c:v>
                  </c:pt>
                  <c:pt idx="1237">
                    <c:v>1237</c:v>
                  </c:pt>
                  <c:pt idx="1238">
                    <c:v>1238</c:v>
                  </c:pt>
                  <c:pt idx="1239">
                    <c:v>1239</c:v>
                  </c:pt>
                  <c:pt idx="1240">
                    <c:v>1240</c:v>
                  </c:pt>
                  <c:pt idx="1241">
                    <c:v>1241</c:v>
                  </c:pt>
                  <c:pt idx="1242">
                    <c:v>1242</c:v>
                  </c:pt>
                  <c:pt idx="1243">
                    <c:v>1243</c:v>
                  </c:pt>
                  <c:pt idx="1244">
                    <c:v>1244</c:v>
                  </c:pt>
                  <c:pt idx="1245">
                    <c:v>1245</c:v>
                  </c:pt>
                  <c:pt idx="1246">
                    <c:v>1246</c:v>
                  </c:pt>
                  <c:pt idx="1247">
                    <c:v>1247</c:v>
                  </c:pt>
                  <c:pt idx="1248">
                    <c:v>1248</c:v>
                  </c:pt>
                  <c:pt idx="1249">
                    <c:v>1249</c:v>
                  </c:pt>
                  <c:pt idx="1250">
                    <c:v>1250</c:v>
                  </c:pt>
                  <c:pt idx="1251">
                    <c:v>1251</c:v>
                  </c:pt>
                  <c:pt idx="1252">
                    <c:v>1252</c:v>
                  </c:pt>
                  <c:pt idx="1253">
                    <c:v>1253</c:v>
                  </c:pt>
                  <c:pt idx="1254">
                    <c:v>1254</c:v>
                  </c:pt>
                  <c:pt idx="1255">
                    <c:v>1255</c:v>
                  </c:pt>
                  <c:pt idx="1256">
                    <c:v>1256</c:v>
                  </c:pt>
                  <c:pt idx="1257">
                    <c:v>1257</c:v>
                  </c:pt>
                  <c:pt idx="1258">
                    <c:v>1258</c:v>
                  </c:pt>
                  <c:pt idx="1259">
                    <c:v>1259</c:v>
                  </c:pt>
                  <c:pt idx="1260">
                    <c:v>1260</c:v>
                  </c:pt>
                  <c:pt idx="1261">
                    <c:v>1261</c:v>
                  </c:pt>
                  <c:pt idx="1262">
                    <c:v>1262</c:v>
                  </c:pt>
                  <c:pt idx="1263">
                    <c:v>1263</c:v>
                  </c:pt>
                  <c:pt idx="1264">
                    <c:v>1264</c:v>
                  </c:pt>
                  <c:pt idx="1265">
                    <c:v>1265</c:v>
                  </c:pt>
                  <c:pt idx="1266">
                    <c:v>1266</c:v>
                  </c:pt>
                  <c:pt idx="1267">
                    <c:v>1267</c:v>
                  </c:pt>
                  <c:pt idx="1268">
                    <c:v>1268</c:v>
                  </c:pt>
                  <c:pt idx="1269">
                    <c:v>1269</c:v>
                  </c:pt>
                  <c:pt idx="1270">
                    <c:v>1270</c:v>
                  </c:pt>
                  <c:pt idx="1271">
                    <c:v>1271</c:v>
                  </c:pt>
                  <c:pt idx="1272">
                    <c:v>1272</c:v>
                  </c:pt>
                  <c:pt idx="1273">
                    <c:v>1273</c:v>
                  </c:pt>
                  <c:pt idx="1274">
                    <c:v>1274</c:v>
                  </c:pt>
                  <c:pt idx="1275">
                    <c:v>1275</c:v>
                  </c:pt>
                  <c:pt idx="1276">
                    <c:v>1276</c:v>
                  </c:pt>
                  <c:pt idx="1277">
                    <c:v>1277</c:v>
                  </c:pt>
                  <c:pt idx="1278">
                    <c:v>1278</c:v>
                  </c:pt>
                  <c:pt idx="1279">
                    <c:v>1279</c:v>
                  </c:pt>
                  <c:pt idx="1280">
                    <c:v>1280</c:v>
                  </c:pt>
                  <c:pt idx="1281">
                    <c:v>1281</c:v>
                  </c:pt>
                  <c:pt idx="1282">
                    <c:v>1282</c:v>
                  </c:pt>
                  <c:pt idx="1283">
                    <c:v>1283</c:v>
                  </c:pt>
                  <c:pt idx="1284">
                    <c:v>1284</c:v>
                  </c:pt>
                  <c:pt idx="1285">
                    <c:v>1285</c:v>
                  </c:pt>
                  <c:pt idx="1286">
                    <c:v>1286</c:v>
                  </c:pt>
                  <c:pt idx="1287">
                    <c:v>1287</c:v>
                  </c:pt>
                  <c:pt idx="1288">
                    <c:v>1288</c:v>
                  </c:pt>
                  <c:pt idx="1289">
                    <c:v>1289</c:v>
                  </c:pt>
                  <c:pt idx="1290">
                    <c:v>1290</c:v>
                  </c:pt>
                  <c:pt idx="1291">
                    <c:v>1291</c:v>
                  </c:pt>
                  <c:pt idx="1292">
                    <c:v>1292</c:v>
                  </c:pt>
                  <c:pt idx="1293">
                    <c:v>1293</c:v>
                  </c:pt>
                  <c:pt idx="1294">
                    <c:v>1294</c:v>
                  </c:pt>
                  <c:pt idx="1295">
                    <c:v>1295</c:v>
                  </c:pt>
                  <c:pt idx="1296">
                    <c:v>1296</c:v>
                  </c:pt>
                  <c:pt idx="1297">
                    <c:v>1297</c:v>
                  </c:pt>
                  <c:pt idx="1298">
                    <c:v>1298</c:v>
                  </c:pt>
                  <c:pt idx="1299">
                    <c:v>1299</c:v>
                  </c:pt>
                  <c:pt idx="1300">
                    <c:v>1300</c:v>
                  </c:pt>
                  <c:pt idx="1301">
                    <c:v>1301</c:v>
                  </c:pt>
                  <c:pt idx="1302">
                    <c:v>1302</c:v>
                  </c:pt>
                  <c:pt idx="1303">
                    <c:v>1303</c:v>
                  </c:pt>
                  <c:pt idx="1304">
                    <c:v>1304</c:v>
                  </c:pt>
                  <c:pt idx="1305">
                    <c:v>1305</c:v>
                  </c:pt>
                  <c:pt idx="1306">
                    <c:v>1306</c:v>
                  </c:pt>
                  <c:pt idx="1307">
                    <c:v>1307</c:v>
                  </c:pt>
                  <c:pt idx="1308">
                    <c:v>1308</c:v>
                  </c:pt>
                  <c:pt idx="1309">
                    <c:v>1309</c:v>
                  </c:pt>
                  <c:pt idx="1310">
                    <c:v>1310</c:v>
                  </c:pt>
                  <c:pt idx="1311">
                    <c:v>1311</c:v>
                  </c:pt>
                  <c:pt idx="1312">
                    <c:v>1312</c:v>
                  </c:pt>
                  <c:pt idx="1313">
                    <c:v>1313</c:v>
                  </c:pt>
                  <c:pt idx="1314">
                    <c:v>1314</c:v>
                  </c:pt>
                  <c:pt idx="1315">
                    <c:v>1315</c:v>
                  </c:pt>
                  <c:pt idx="1316">
                    <c:v>1316</c:v>
                  </c:pt>
                  <c:pt idx="1317">
                    <c:v>1317</c:v>
                  </c:pt>
                  <c:pt idx="1318">
                    <c:v>1318</c:v>
                  </c:pt>
                  <c:pt idx="1319">
                    <c:v>1319</c:v>
                  </c:pt>
                  <c:pt idx="1320">
                    <c:v>1320</c:v>
                  </c:pt>
                  <c:pt idx="1321">
                    <c:v>1321</c:v>
                  </c:pt>
                  <c:pt idx="1322">
                    <c:v>1322</c:v>
                  </c:pt>
                  <c:pt idx="1323">
                    <c:v>1323</c:v>
                  </c:pt>
                  <c:pt idx="1324">
                    <c:v>1324</c:v>
                  </c:pt>
                  <c:pt idx="1325">
                    <c:v>1325</c:v>
                  </c:pt>
                  <c:pt idx="1326">
                    <c:v>1326</c:v>
                  </c:pt>
                  <c:pt idx="1327">
                    <c:v>1327</c:v>
                  </c:pt>
                  <c:pt idx="1328">
                    <c:v>1328</c:v>
                  </c:pt>
                  <c:pt idx="1329">
                    <c:v>1329</c:v>
                  </c:pt>
                  <c:pt idx="1330">
                    <c:v>1330</c:v>
                  </c:pt>
                  <c:pt idx="1331">
                    <c:v>1331</c:v>
                  </c:pt>
                  <c:pt idx="1332">
                    <c:v>1332</c:v>
                  </c:pt>
                  <c:pt idx="1333">
                    <c:v>1333</c:v>
                  </c:pt>
                  <c:pt idx="1334">
                    <c:v>1334</c:v>
                  </c:pt>
                  <c:pt idx="1335">
                    <c:v>1335</c:v>
                  </c:pt>
                  <c:pt idx="1336">
                    <c:v>1336</c:v>
                  </c:pt>
                  <c:pt idx="1337">
                    <c:v>1337</c:v>
                  </c:pt>
                  <c:pt idx="1338">
                    <c:v>1338</c:v>
                  </c:pt>
                  <c:pt idx="1339">
                    <c:v>1339</c:v>
                  </c:pt>
                  <c:pt idx="1340">
                    <c:v>1340</c:v>
                  </c:pt>
                  <c:pt idx="1341">
                    <c:v>1341</c:v>
                  </c:pt>
                  <c:pt idx="1342">
                    <c:v>1342</c:v>
                  </c:pt>
                  <c:pt idx="1343">
                    <c:v>1343</c:v>
                  </c:pt>
                  <c:pt idx="1344">
                    <c:v>1344</c:v>
                  </c:pt>
                  <c:pt idx="1345">
                    <c:v>1345</c:v>
                  </c:pt>
                  <c:pt idx="1346">
                    <c:v>1346</c:v>
                  </c:pt>
                  <c:pt idx="1347">
                    <c:v>1347</c:v>
                  </c:pt>
                  <c:pt idx="1348">
                    <c:v>1348</c:v>
                  </c:pt>
                  <c:pt idx="1349">
                    <c:v>1349</c:v>
                  </c:pt>
                  <c:pt idx="1350">
                    <c:v>1350</c:v>
                  </c:pt>
                  <c:pt idx="1351">
                    <c:v>1351</c:v>
                  </c:pt>
                  <c:pt idx="1352">
                    <c:v>1352</c:v>
                  </c:pt>
                  <c:pt idx="1353">
                    <c:v>1353</c:v>
                  </c:pt>
                  <c:pt idx="1354">
                    <c:v>1354</c:v>
                  </c:pt>
                  <c:pt idx="1355">
                    <c:v>1355</c:v>
                  </c:pt>
                  <c:pt idx="1356">
                    <c:v>1356</c:v>
                  </c:pt>
                  <c:pt idx="1357">
                    <c:v>1357</c:v>
                  </c:pt>
                  <c:pt idx="1358">
                    <c:v>1358</c:v>
                  </c:pt>
                  <c:pt idx="1359">
                    <c:v>1359</c:v>
                  </c:pt>
                  <c:pt idx="1360">
                    <c:v>1360</c:v>
                  </c:pt>
                  <c:pt idx="1361">
                    <c:v>1361</c:v>
                  </c:pt>
                  <c:pt idx="1362">
                    <c:v>1362</c:v>
                  </c:pt>
                  <c:pt idx="1363">
                    <c:v>1363</c:v>
                  </c:pt>
                  <c:pt idx="1364">
                    <c:v>1364</c:v>
                  </c:pt>
                  <c:pt idx="1365">
                    <c:v>1365</c:v>
                  </c:pt>
                  <c:pt idx="1366">
                    <c:v>1366</c:v>
                  </c:pt>
                  <c:pt idx="1367">
                    <c:v>1367</c:v>
                  </c:pt>
                  <c:pt idx="1368">
                    <c:v>1368</c:v>
                  </c:pt>
                  <c:pt idx="1369">
                    <c:v>1369</c:v>
                  </c:pt>
                  <c:pt idx="1370">
                    <c:v>1370</c:v>
                  </c:pt>
                  <c:pt idx="1371">
                    <c:v>1371</c:v>
                  </c:pt>
                  <c:pt idx="1372">
                    <c:v>1372</c:v>
                  </c:pt>
                  <c:pt idx="1373">
                    <c:v>1373</c:v>
                  </c:pt>
                  <c:pt idx="1374">
                    <c:v>1374</c:v>
                  </c:pt>
                  <c:pt idx="1375">
                    <c:v>1375</c:v>
                  </c:pt>
                  <c:pt idx="1376">
                    <c:v>1376</c:v>
                  </c:pt>
                  <c:pt idx="1377">
                    <c:v>1377</c:v>
                  </c:pt>
                  <c:pt idx="1378">
                    <c:v>1378</c:v>
                  </c:pt>
                  <c:pt idx="1379">
                    <c:v>1379</c:v>
                  </c:pt>
                  <c:pt idx="1380">
                    <c:v>1380</c:v>
                  </c:pt>
                  <c:pt idx="1381">
                    <c:v>1381</c:v>
                  </c:pt>
                  <c:pt idx="1382">
                    <c:v>1382</c:v>
                  </c:pt>
                  <c:pt idx="1383">
                    <c:v>1383</c:v>
                  </c:pt>
                  <c:pt idx="1384">
                    <c:v>1384</c:v>
                  </c:pt>
                  <c:pt idx="1385">
                    <c:v>1385</c:v>
                  </c:pt>
                  <c:pt idx="1386">
                    <c:v>1386</c:v>
                  </c:pt>
                  <c:pt idx="1387">
                    <c:v>1387</c:v>
                  </c:pt>
                  <c:pt idx="1388">
                    <c:v>1388</c:v>
                  </c:pt>
                  <c:pt idx="1389">
                    <c:v>1389</c:v>
                  </c:pt>
                  <c:pt idx="1390">
                    <c:v>1390</c:v>
                  </c:pt>
                  <c:pt idx="1391">
                    <c:v>1391</c:v>
                  </c:pt>
                  <c:pt idx="1392">
                    <c:v>1392</c:v>
                  </c:pt>
                  <c:pt idx="1393">
                    <c:v>1393</c:v>
                  </c:pt>
                  <c:pt idx="1394">
                    <c:v>1394</c:v>
                  </c:pt>
                  <c:pt idx="1395">
                    <c:v>1395</c:v>
                  </c:pt>
                  <c:pt idx="1396">
                    <c:v>1396</c:v>
                  </c:pt>
                  <c:pt idx="1397">
                    <c:v>1397</c:v>
                  </c:pt>
                  <c:pt idx="1398">
                    <c:v>1398</c:v>
                  </c:pt>
                  <c:pt idx="1399">
                    <c:v>1399</c:v>
                  </c:pt>
                  <c:pt idx="1400">
                    <c:v>1400</c:v>
                  </c:pt>
                  <c:pt idx="1401">
                    <c:v>1401</c:v>
                  </c:pt>
                  <c:pt idx="1402">
                    <c:v>1402</c:v>
                  </c:pt>
                  <c:pt idx="1403">
                    <c:v>1403</c:v>
                  </c:pt>
                  <c:pt idx="1404">
                    <c:v>1404</c:v>
                  </c:pt>
                  <c:pt idx="1405">
                    <c:v>1405</c:v>
                  </c:pt>
                  <c:pt idx="1406">
                    <c:v>1406</c:v>
                  </c:pt>
                  <c:pt idx="1407">
                    <c:v>1407</c:v>
                  </c:pt>
                  <c:pt idx="1408">
                    <c:v>1408</c:v>
                  </c:pt>
                  <c:pt idx="1409">
                    <c:v>1409</c:v>
                  </c:pt>
                  <c:pt idx="1410">
                    <c:v>1410</c:v>
                  </c:pt>
                  <c:pt idx="1411">
                    <c:v>1411</c:v>
                  </c:pt>
                  <c:pt idx="1412">
                    <c:v>1412</c:v>
                  </c:pt>
                  <c:pt idx="1413">
                    <c:v>1413</c:v>
                  </c:pt>
                  <c:pt idx="1414">
                    <c:v>1414</c:v>
                  </c:pt>
                  <c:pt idx="1415">
                    <c:v>1415</c:v>
                  </c:pt>
                  <c:pt idx="1416">
                    <c:v>1416</c:v>
                  </c:pt>
                  <c:pt idx="1417">
                    <c:v>1417</c:v>
                  </c:pt>
                  <c:pt idx="1418">
                    <c:v>1418</c:v>
                  </c:pt>
                  <c:pt idx="1419">
                    <c:v>1419</c:v>
                  </c:pt>
                  <c:pt idx="1420">
                    <c:v>1420</c:v>
                  </c:pt>
                  <c:pt idx="1421">
                    <c:v>1421</c:v>
                  </c:pt>
                  <c:pt idx="1422">
                    <c:v>1422</c:v>
                  </c:pt>
                  <c:pt idx="1423">
                    <c:v>1423</c:v>
                  </c:pt>
                  <c:pt idx="1424">
                    <c:v>1424</c:v>
                  </c:pt>
                  <c:pt idx="1425">
                    <c:v>1425</c:v>
                  </c:pt>
                  <c:pt idx="1426">
                    <c:v>1426</c:v>
                  </c:pt>
                  <c:pt idx="1427">
                    <c:v>1427</c:v>
                  </c:pt>
                  <c:pt idx="1428">
                    <c:v>1428</c:v>
                  </c:pt>
                  <c:pt idx="1429">
                    <c:v>1429</c:v>
                  </c:pt>
                  <c:pt idx="1430">
                    <c:v>1430</c:v>
                  </c:pt>
                  <c:pt idx="1431">
                    <c:v>1431</c:v>
                  </c:pt>
                  <c:pt idx="1432">
                    <c:v>1432</c:v>
                  </c:pt>
                  <c:pt idx="1433">
                    <c:v>1433</c:v>
                  </c:pt>
                  <c:pt idx="1434">
                    <c:v>1434</c:v>
                  </c:pt>
                  <c:pt idx="1435">
                    <c:v>1435</c:v>
                  </c:pt>
                  <c:pt idx="1436">
                    <c:v>1436</c:v>
                  </c:pt>
                  <c:pt idx="1437">
                    <c:v>1437</c:v>
                  </c:pt>
                  <c:pt idx="1438">
                    <c:v>1438</c:v>
                  </c:pt>
                  <c:pt idx="1439">
                    <c:v>1439</c:v>
                  </c:pt>
                  <c:pt idx="1440">
                    <c:v>1439,3,5,141.87708333333333,419</c:v>
                  </c:pt>
                </c:lvl>
              </c:multiLvlStrCache>
            </c:multiLvlStrRef>
          </c:xVal>
          <c:yVal>
            <c:numRef>
              <c:f>[Book1]Sheet4!$C:$C</c:f>
              <c:numCache>
                <c:formatCode>General</c:formatCode>
                <c:ptCount val="1048576"/>
                <c:pt idx="0">
                  <c:v>0</c:v>
                </c:pt>
                <c:pt idx="1">
                  <c:v>0</c:v>
                </c:pt>
                <c:pt idx="2">
                  <c:v>140</c:v>
                </c:pt>
                <c:pt idx="3">
                  <c:v>140</c:v>
                </c:pt>
                <c:pt idx="4">
                  <c:v>140</c:v>
                </c:pt>
                <c:pt idx="5">
                  <c:v>0</c:v>
                </c:pt>
                <c:pt idx="6">
                  <c:v>140</c:v>
                </c:pt>
                <c:pt idx="7">
                  <c:v>140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280</c:v>
                </c:pt>
                <c:pt idx="13">
                  <c:v>140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140</c:v>
                </c:pt>
                <c:pt idx="19">
                  <c:v>140</c:v>
                </c:pt>
                <c:pt idx="20">
                  <c:v>0</c:v>
                </c:pt>
                <c:pt idx="21">
                  <c:v>140</c:v>
                </c:pt>
                <c:pt idx="22">
                  <c:v>140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140</c:v>
                </c:pt>
                <c:pt idx="27">
                  <c:v>0</c:v>
                </c:pt>
                <c:pt idx="28">
                  <c:v>140</c:v>
                </c:pt>
                <c:pt idx="29">
                  <c:v>140</c:v>
                </c:pt>
                <c:pt idx="30">
                  <c:v>0</c:v>
                </c:pt>
                <c:pt idx="31">
                  <c:v>140</c:v>
                </c:pt>
                <c:pt idx="32">
                  <c:v>0</c:v>
                </c:pt>
                <c:pt idx="33">
                  <c:v>0</c:v>
                </c:pt>
                <c:pt idx="34">
                  <c:v>140</c:v>
                </c:pt>
                <c:pt idx="35">
                  <c:v>280</c:v>
                </c:pt>
                <c:pt idx="36">
                  <c:v>280</c:v>
                </c:pt>
                <c:pt idx="37">
                  <c:v>140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140</c:v>
                </c:pt>
                <c:pt idx="45">
                  <c:v>140</c:v>
                </c:pt>
                <c:pt idx="46">
                  <c:v>280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560</c:v>
                </c:pt>
                <c:pt idx="54">
                  <c:v>420</c:v>
                </c:pt>
                <c:pt idx="55">
                  <c:v>280</c:v>
                </c:pt>
                <c:pt idx="56">
                  <c:v>280</c:v>
                </c:pt>
                <c:pt idx="57">
                  <c:v>420</c:v>
                </c:pt>
                <c:pt idx="58">
                  <c:v>140</c:v>
                </c:pt>
                <c:pt idx="59">
                  <c:v>0</c:v>
                </c:pt>
                <c:pt idx="60">
                  <c:v>140</c:v>
                </c:pt>
                <c:pt idx="61">
                  <c:v>280</c:v>
                </c:pt>
                <c:pt idx="62">
                  <c:v>140</c:v>
                </c:pt>
                <c:pt idx="63">
                  <c:v>140</c:v>
                </c:pt>
                <c:pt idx="64">
                  <c:v>140</c:v>
                </c:pt>
                <c:pt idx="65">
                  <c:v>140</c:v>
                </c:pt>
                <c:pt idx="66">
                  <c:v>140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140</c:v>
                </c:pt>
                <c:pt idx="74">
                  <c:v>140</c:v>
                </c:pt>
                <c:pt idx="75">
                  <c:v>140</c:v>
                </c:pt>
                <c:pt idx="76">
                  <c:v>140</c:v>
                </c:pt>
                <c:pt idx="77">
                  <c:v>0</c:v>
                </c:pt>
                <c:pt idx="78">
                  <c:v>140</c:v>
                </c:pt>
                <c:pt idx="79">
                  <c:v>560</c:v>
                </c:pt>
                <c:pt idx="80">
                  <c:v>420</c:v>
                </c:pt>
                <c:pt idx="81">
                  <c:v>560</c:v>
                </c:pt>
                <c:pt idx="82">
                  <c:v>420</c:v>
                </c:pt>
                <c:pt idx="83">
                  <c:v>0</c:v>
                </c:pt>
                <c:pt idx="84">
                  <c:v>140</c:v>
                </c:pt>
                <c:pt idx="85">
                  <c:v>140</c:v>
                </c:pt>
                <c:pt idx="86">
                  <c:v>280</c:v>
                </c:pt>
                <c:pt idx="87">
                  <c:v>280</c:v>
                </c:pt>
                <c:pt idx="88">
                  <c:v>280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140</c:v>
                </c:pt>
                <c:pt idx="95">
                  <c:v>280</c:v>
                </c:pt>
                <c:pt idx="96">
                  <c:v>140</c:v>
                </c:pt>
                <c:pt idx="97">
                  <c:v>140</c:v>
                </c:pt>
                <c:pt idx="98">
                  <c:v>560</c:v>
                </c:pt>
                <c:pt idx="99">
                  <c:v>560</c:v>
                </c:pt>
                <c:pt idx="100">
                  <c:v>560</c:v>
                </c:pt>
                <c:pt idx="101">
                  <c:v>420</c:v>
                </c:pt>
                <c:pt idx="102">
                  <c:v>420</c:v>
                </c:pt>
                <c:pt idx="103">
                  <c:v>420</c:v>
                </c:pt>
                <c:pt idx="104">
                  <c:v>140</c:v>
                </c:pt>
                <c:pt idx="105">
                  <c:v>420</c:v>
                </c:pt>
                <c:pt idx="106">
                  <c:v>280</c:v>
                </c:pt>
                <c:pt idx="107">
                  <c:v>140</c:v>
                </c:pt>
                <c:pt idx="108">
                  <c:v>140</c:v>
                </c:pt>
                <c:pt idx="109">
                  <c:v>560</c:v>
                </c:pt>
                <c:pt idx="110">
                  <c:v>280</c:v>
                </c:pt>
                <c:pt idx="111">
                  <c:v>420</c:v>
                </c:pt>
                <c:pt idx="112">
                  <c:v>140</c:v>
                </c:pt>
                <c:pt idx="113">
                  <c:v>0</c:v>
                </c:pt>
                <c:pt idx="114">
                  <c:v>140</c:v>
                </c:pt>
                <c:pt idx="115">
                  <c:v>140</c:v>
                </c:pt>
                <c:pt idx="116">
                  <c:v>420</c:v>
                </c:pt>
                <c:pt idx="117">
                  <c:v>420</c:v>
                </c:pt>
                <c:pt idx="118">
                  <c:v>140</c:v>
                </c:pt>
                <c:pt idx="119">
                  <c:v>0</c:v>
                </c:pt>
                <c:pt idx="120">
                  <c:v>140</c:v>
                </c:pt>
                <c:pt idx="121">
                  <c:v>140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140</c:v>
                </c:pt>
                <c:pt idx="129">
                  <c:v>140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140</c:v>
                </c:pt>
                <c:pt idx="135">
                  <c:v>0</c:v>
                </c:pt>
                <c:pt idx="136">
                  <c:v>140</c:v>
                </c:pt>
                <c:pt idx="137">
                  <c:v>280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140</c:v>
                </c:pt>
                <c:pt idx="145">
                  <c:v>0</c:v>
                </c:pt>
                <c:pt idx="146">
                  <c:v>280</c:v>
                </c:pt>
                <c:pt idx="147">
                  <c:v>280</c:v>
                </c:pt>
                <c:pt idx="148">
                  <c:v>0</c:v>
                </c:pt>
                <c:pt idx="149">
                  <c:v>140</c:v>
                </c:pt>
                <c:pt idx="150">
                  <c:v>280</c:v>
                </c:pt>
                <c:pt idx="151">
                  <c:v>140</c:v>
                </c:pt>
                <c:pt idx="152">
                  <c:v>140</c:v>
                </c:pt>
                <c:pt idx="153">
                  <c:v>280</c:v>
                </c:pt>
                <c:pt idx="154">
                  <c:v>0</c:v>
                </c:pt>
                <c:pt idx="155">
                  <c:v>0</c:v>
                </c:pt>
                <c:pt idx="156">
                  <c:v>140</c:v>
                </c:pt>
                <c:pt idx="157">
                  <c:v>140</c:v>
                </c:pt>
                <c:pt idx="158">
                  <c:v>420</c:v>
                </c:pt>
                <c:pt idx="159">
                  <c:v>140</c:v>
                </c:pt>
                <c:pt idx="160">
                  <c:v>0</c:v>
                </c:pt>
                <c:pt idx="161">
                  <c:v>0</c:v>
                </c:pt>
                <c:pt idx="162">
                  <c:v>280</c:v>
                </c:pt>
                <c:pt idx="163">
                  <c:v>280</c:v>
                </c:pt>
                <c:pt idx="164">
                  <c:v>700</c:v>
                </c:pt>
                <c:pt idx="165">
                  <c:v>280</c:v>
                </c:pt>
                <c:pt idx="166">
                  <c:v>140</c:v>
                </c:pt>
                <c:pt idx="167">
                  <c:v>560</c:v>
                </c:pt>
                <c:pt idx="168">
                  <c:v>280</c:v>
                </c:pt>
                <c:pt idx="169">
                  <c:v>280</c:v>
                </c:pt>
                <c:pt idx="170">
                  <c:v>280</c:v>
                </c:pt>
                <c:pt idx="171">
                  <c:v>560</c:v>
                </c:pt>
                <c:pt idx="172">
                  <c:v>420</c:v>
                </c:pt>
                <c:pt idx="173">
                  <c:v>140</c:v>
                </c:pt>
                <c:pt idx="174">
                  <c:v>280</c:v>
                </c:pt>
                <c:pt idx="175">
                  <c:v>140</c:v>
                </c:pt>
                <c:pt idx="176">
                  <c:v>140</c:v>
                </c:pt>
                <c:pt idx="177">
                  <c:v>280</c:v>
                </c:pt>
                <c:pt idx="178">
                  <c:v>0</c:v>
                </c:pt>
                <c:pt idx="179">
                  <c:v>140</c:v>
                </c:pt>
                <c:pt idx="180">
                  <c:v>280</c:v>
                </c:pt>
                <c:pt idx="181">
                  <c:v>280</c:v>
                </c:pt>
                <c:pt idx="182">
                  <c:v>280</c:v>
                </c:pt>
                <c:pt idx="183">
                  <c:v>0</c:v>
                </c:pt>
                <c:pt idx="184">
                  <c:v>0</c:v>
                </c:pt>
                <c:pt idx="185">
                  <c:v>280</c:v>
                </c:pt>
                <c:pt idx="186">
                  <c:v>280</c:v>
                </c:pt>
                <c:pt idx="187">
                  <c:v>420</c:v>
                </c:pt>
                <c:pt idx="188">
                  <c:v>420</c:v>
                </c:pt>
                <c:pt idx="189">
                  <c:v>280</c:v>
                </c:pt>
                <c:pt idx="190">
                  <c:v>420</c:v>
                </c:pt>
                <c:pt idx="191">
                  <c:v>420</c:v>
                </c:pt>
                <c:pt idx="192">
                  <c:v>140</c:v>
                </c:pt>
                <c:pt idx="193">
                  <c:v>140</c:v>
                </c:pt>
                <c:pt idx="194">
                  <c:v>140</c:v>
                </c:pt>
                <c:pt idx="195">
                  <c:v>140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280</c:v>
                </c:pt>
                <c:pt idx="200">
                  <c:v>280</c:v>
                </c:pt>
                <c:pt idx="201">
                  <c:v>0</c:v>
                </c:pt>
                <c:pt idx="202">
                  <c:v>0</c:v>
                </c:pt>
                <c:pt idx="203">
                  <c:v>140</c:v>
                </c:pt>
                <c:pt idx="204">
                  <c:v>140</c:v>
                </c:pt>
                <c:pt idx="205">
                  <c:v>0</c:v>
                </c:pt>
                <c:pt idx="206">
                  <c:v>0</c:v>
                </c:pt>
                <c:pt idx="207">
                  <c:v>140</c:v>
                </c:pt>
                <c:pt idx="208">
                  <c:v>140</c:v>
                </c:pt>
                <c:pt idx="209">
                  <c:v>140</c:v>
                </c:pt>
                <c:pt idx="210">
                  <c:v>0</c:v>
                </c:pt>
                <c:pt idx="211">
                  <c:v>140</c:v>
                </c:pt>
                <c:pt idx="212">
                  <c:v>140</c:v>
                </c:pt>
                <c:pt idx="213">
                  <c:v>140</c:v>
                </c:pt>
                <c:pt idx="214">
                  <c:v>0</c:v>
                </c:pt>
                <c:pt idx="215">
                  <c:v>140</c:v>
                </c:pt>
                <c:pt idx="216">
                  <c:v>140</c:v>
                </c:pt>
                <c:pt idx="217">
                  <c:v>280</c:v>
                </c:pt>
                <c:pt idx="218">
                  <c:v>140</c:v>
                </c:pt>
                <c:pt idx="219">
                  <c:v>0</c:v>
                </c:pt>
                <c:pt idx="220">
                  <c:v>0</c:v>
                </c:pt>
                <c:pt idx="221">
                  <c:v>140</c:v>
                </c:pt>
                <c:pt idx="222">
                  <c:v>280</c:v>
                </c:pt>
                <c:pt idx="223">
                  <c:v>140</c:v>
                </c:pt>
                <c:pt idx="224">
                  <c:v>280</c:v>
                </c:pt>
                <c:pt idx="225">
                  <c:v>280</c:v>
                </c:pt>
                <c:pt idx="226">
                  <c:v>140</c:v>
                </c:pt>
                <c:pt idx="227">
                  <c:v>280</c:v>
                </c:pt>
                <c:pt idx="228">
                  <c:v>420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140</c:v>
                </c:pt>
                <c:pt idx="233">
                  <c:v>140</c:v>
                </c:pt>
                <c:pt idx="234">
                  <c:v>280</c:v>
                </c:pt>
                <c:pt idx="235">
                  <c:v>280</c:v>
                </c:pt>
                <c:pt idx="236">
                  <c:v>140</c:v>
                </c:pt>
                <c:pt idx="237">
                  <c:v>140</c:v>
                </c:pt>
                <c:pt idx="238">
                  <c:v>140</c:v>
                </c:pt>
                <c:pt idx="239">
                  <c:v>140</c:v>
                </c:pt>
                <c:pt idx="240">
                  <c:v>140</c:v>
                </c:pt>
                <c:pt idx="241">
                  <c:v>140</c:v>
                </c:pt>
                <c:pt idx="242">
                  <c:v>0</c:v>
                </c:pt>
                <c:pt idx="243">
                  <c:v>0</c:v>
                </c:pt>
                <c:pt idx="244">
                  <c:v>140</c:v>
                </c:pt>
                <c:pt idx="245">
                  <c:v>140</c:v>
                </c:pt>
                <c:pt idx="246">
                  <c:v>0</c:v>
                </c:pt>
                <c:pt idx="247">
                  <c:v>280</c:v>
                </c:pt>
                <c:pt idx="248">
                  <c:v>280</c:v>
                </c:pt>
                <c:pt idx="249">
                  <c:v>0</c:v>
                </c:pt>
                <c:pt idx="250">
                  <c:v>280</c:v>
                </c:pt>
                <c:pt idx="251">
                  <c:v>140</c:v>
                </c:pt>
                <c:pt idx="252">
                  <c:v>0</c:v>
                </c:pt>
                <c:pt idx="253">
                  <c:v>140</c:v>
                </c:pt>
                <c:pt idx="254">
                  <c:v>140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280</c:v>
                </c:pt>
                <c:pt idx="262">
                  <c:v>420</c:v>
                </c:pt>
                <c:pt idx="263">
                  <c:v>140</c:v>
                </c:pt>
                <c:pt idx="264">
                  <c:v>140</c:v>
                </c:pt>
                <c:pt idx="265">
                  <c:v>140</c:v>
                </c:pt>
                <c:pt idx="266">
                  <c:v>140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140</c:v>
                </c:pt>
                <c:pt idx="273">
                  <c:v>140</c:v>
                </c:pt>
                <c:pt idx="274">
                  <c:v>140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280</c:v>
                </c:pt>
                <c:pt idx="279">
                  <c:v>280</c:v>
                </c:pt>
                <c:pt idx="280">
                  <c:v>0</c:v>
                </c:pt>
                <c:pt idx="281">
                  <c:v>140</c:v>
                </c:pt>
                <c:pt idx="282">
                  <c:v>280</c:v>
                </c:pt>
                <c:pt idx="283">
                  <c:v>420</c:v>
                </c:pt>
                <c:pt idx="284">
                  <c:v>280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140</c:v>
                </c:pt>
                <c:pt idx="290">
                  <c:v>280</c:v>
                </c:pt>
                <c:pt idx="291">
                  <c:v>280</c:v>
                </c:pt>
                <c:pt idx="292">
                  <c:v>280</c:v>
                </c:pt>
                <c:pt idx="293">
                  <c:v>280</c:v>
                </c:pt>
                <c:pt idx="294">
                  <c:v>280</c:v>
                </c:pt>
                <c:pt idx="295">
                  <c:v>280</c:v>
                </c:pt>
                <c:pt idx="296">
                  <c:v>280</c:v>
                </c:pt>
                <c:pt idx="297">
                  <c:v>140</c:v>
                </c:pt>
                <c:pt idx="298">
                  <c:v>140</c:v>
                </c:pt>
                <c:pt idx="299">
                  <c:v>140</c:v>
                </c:pt>
                <c:pt idx="300">
                  <c:v>140</c:v>
                </c:pt>
                <c:pt idx="301">
                  <c:v>140</c:v>
                </c:pt>
                <c:pt idx="302">
                  <c:v>140</c:v>
                </c:pt>
                <c:pt idx="303">
                  <c:v>140</c:v>
                </c:pt>
                <c:pt idx="304">
                  <c:v>140</c:v>
                </c:pt>
                <c:pt idx="305">
                  <c:v>420</c:v>
                </c:pt>
                <c:pt idx="306">
                  <c:v>280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140</c:v>
                </c:pt>
                <c:pt idx="316">
                  <c:v>140</c:v>
                </c:pt>
                <c:pt idx="317">
                  <c:v>420</c:v>
                </c:pt>
                <c:pt idx="318">
                  <c:v>280</c:v>
                </c:pt>
                <c:pt idx="319">
                  <c:v>280</c:v>
                </c:pt>
                <c:pt idx="320">
                  <c:v>140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140</c:v>
                </c:pt>
                <c:pt idx="326">
                  <c:v>280</c:v>
                </c:pt>
                <c:pt idx="327">
                  <c:v>140</c:v>
                </c:pt>
                <c:pt idx="328">
                  <c:v>280</c:v>
                </c:pt>
                <c:pt idx="329">
                  <c:v>140</c:v>
                </c:pt>
                <c:pt idx="330">
                  <c:v>140</c:v>
                </c:pt>
                <c:pt idx="331">
                  <c:v>140</c:v>
                </c:pt>
                <c:pt idx="332">
                  <c:v>0</c:v>
                </c:pt>
                <c:pt idx="333">
                  <c:v>140</c:v>
                </c:pt>
                <c:pt idx="334">
                  <c:v>140</c:v>
                </c:pt>
                <c:pt idx="335">
                  <c:v>0</c:v>
                </c:pt>
                <c:pt idx="336">
                  <c:v>140</c:v>
                </c:pt>
                <c:pt idx="337">
                  <c:v>140</c:v>
                </c:pt>
                <c:pt idx="338">
                  <c:v>0</c:v>
                </c:pt>
                <c:pt idx="339">
                  <c:v>140</c:v>
                </c:pt>
                <c:pt idx="340">
                  <c:v>140</c:v>
                </c:pt>
                <c:pt idx="341">
                  <c:v>0</c:v>
                </c:pt>
                <c:pt idx="342">
                  <c:v>0</c:v>
                </c:pt>
                <c:pt idx="343">
                  <c:v>280</c:v>
                </c:pt>
                <c:pt idx="344">
                  <c:v>560</c:v>
                </c:pt>
                <c:pt idx="345">
                  <c:v>280</c:v>
                </c:pt>
                <c:pt idx="346">
                  <c:v>140</c:v>
                </c:pt>
                <c:pt idx="347">
                  <c:v>140</c:v>
                </c:pt>
                <c:pt idx="348">
                  <c:v>280</c:v>
                </c:pt>
                <c:pt idx="349">
                  <c:v>280</c:v>
                </c:pt>
                <c:pt idx="350">
                  <c:v>140</c:v>
                </c:pt>
                <c:pt idx="351">
                  <c:v>140</c:v>
                </c:pt>
                <c:pt idx="352">
                  <c:v>140</c:v>
                </c:pt>
                <c:pt idx="353">
                  <c:v>140</c:v>
                </c:pt>
                <c:pt idx="354">
                  <c:v>280</c:v>
                </c:pt>
                <c:pt idx="355">
                  <c:v>140</c:v>
                </c:pt>
                <c:pt idx="356">
                  <c:v>140</c:v>
                </c:pt>
                <c:pt idx="357">
                  <c:v>280</c:v>
                </c:pt>
                <c:pt idx="358">
                  <c:v>0</c:v>
                </c:pt>
                <c:pt idx="359">
                  <c:v>140</c:v>
                </c:pt>
                <c:pt idx="360">
                  <c:v>0</c:v>
                </c:pt>
                <c:pt idx="361">
                  <c:v>140</c:v>
                </c:pt>
                <c:pt idx="362">
                  <c:v>140</c:v>
                </c:pt>
                <c:pt idx="363">
                  <c:v>140</c:v>
                </c:pt>
                <c:pt idx="364">
                  <c:v>140</c:v>
                </c:pt>
                <c:pt idx="365">
                  <c:v>140</c:v>
                </c:pt>
                <c:pt idx="366">
                  <c:v>140</c:v>
                </c:pt>
                <c:pt idx="367">
                  <c:v>280</c:v>
                </c:pt>
                <c:pt idx="368">
                  <c:v>280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140</c:v>
                </c:pt>
                <c:pt idx="376">
                  <c:v>420</c:v>
                </c:pt>
                <c:pt idx="377">
                  <c:v>280</c:v>
                </c:pt>
                <c:pt idx="378">
                  <c:v>140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280</c:v>
                </c:pt>
                <c:pt idx="387">
                  <c:v>280</c:v>
                </c:pt>
                <c:pt idx="388">
                  <c:v>280</c:v>
                </c:pt>
                <c:pt idx="389">
                  <c:v>280</c:v>
                </c:pt>
                <c:pt idx="390">
                  <c:v>280</c:v>
                </c:pt>
                <c:pt idx="391">
                  <c:v>140</c:v>
                </c:pt>
                <c:pt idx="392">
                  <c:v>0</c:v>
                </c:pt>
                <c:pt idx="393">
                  <c:v>140</c:v>
                </c:pt>
                <c:pt idx="394">
                  <c:v>140</c:v>
                </c:pt>
                <c:pt idx="395">
                  <c:v>140</c:v>
                </c:pt>
                <c:pt idx="396">
                  <c:v>140</c:v>
                </c:pt>
                <c:pt idx="397">
                  <c:v>140</c:v>
                </c:pt>
                <c:pt idx="398">
                  <c:v>140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280</c:v>
                </c:pt>
                <c:pt idx="403">
                  <c:v>140</c:v>
                </c:pt>
                <c:pt idx="404">
                  <c:v>0</c:v>
                </c:pt>
                <c:pt idx="405">
                  <c:v>140</c:v>
                </c:pt>
                <c:pt idx="406">
                  <c:v>140</c:v>
                </c:pt>
                <c:pt idx="407">
                  <c:v>0</c:v>
                </c:pt>
                <c:pt idx="408">
                  <c:v>140</c:v>
                </c:pt>
                <c:pt idx="409">
                  <c:v>280</c:v>
                </c:pt>
                <c:pt idx="410">
                  <c:v>140</c:v>
                </c:pt>
                <c:pt idx="411">
                  <c:v>140</c:v>
                </c:pt>
                <c:pt idx="412">
                  <c:v>0</c:v>
                </c:pt>
                <c:pt idx="413">
                  <c:v>0</c:v>
                </c:pt>
                <c:pt idx="414">
                  <c:v>280</c:v>
                </c:pt>
                <c:pt idx="415">
                  <c:v>420</c:v>
                </c:pt>
                <c:pt idx="416">
                  <c:v>140</c:v>
                </c:pt>
                <c:pt idx="417">
                  <c:v>0</c:v>
                </c:pt>
                <c:pt idx="418">
                  <c:v>0</c:v>
                </c:pt>
                <c:pt idx="419">
                  <c:v>140</c:v>
                </c:pt>
                <c:pt idx="420">
                  <c:v>280</c:v>
                </c:pt>
                <c:pt idx="421">
                  <c:v>280</c:v>
                </c:pt>
                <c:pt idx="422">
                  <c:v>140</c:v>
                </c:pt>
                <c:pt idx="423">
                  <c:v>140</c:v>
                </c:pt>
                <c:pt idx="424">
                  <c:v>280</c:v>
                </c:pt>
                <c:pt idx="425">
                  <c:v>280</c:v>
                </c:pt>
                <c:pt idx="426">
                  <c:v>140</c:v>
                </c:pt>
                <c:pt idx="427">
                  <c:v>0</c:v>
                </c:pt>
                <c:pt idx="428">
                  <c:v>0</c:v>
                </c:pt>
                <c:pt idx="429">
                  <c:v>140</c:v>
                </c:pt>
                <c:pt idx="430">
                  <c:v>420</c:v>
                </c:pt>
                <c:pt idx="431">
                  <c:v>280</c:v>
                </c:pt>
                <c:pt idx="432">
                  <c:v>140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140</c:v>
                </c:pt>
                <c:pt idx="437">
                  <c:v>280</c:v>
                </c:pt>
                <c:pt idx="438">
                  <c:v>140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280</c:v>
                </c:pt>
                <c:pt idx="443">
                  <c:v>280</c:v>
                </c:pt>
                <c:pt idx="444">
                  <c:v>140</c:v>
                </c:pt>
                <c:pt idx="445">
                  <c:v>280</c:v>
                </c:pt>
                <c:pt idx="446">
                  <c:v>280</c:v>
                </c:pt>
                <c:pt idx="447">
                  <c:v>0</c:v>
                </c:pt>
                <c:pt idx="448">
                  <c:v>140</c:v>
                </c:pt>
                <c:pt idx="449">
                  <c:v>140</c:v>
                </c:pt>
                <c:pt idx="450">
                  <c:v>140</c:v>
                </c:pt>
                <c:pt idx="451">
                  <c:v>280</c:v>
                </c:pt>
                <c:pt idx="452">
                  <c:v>140</c:v>
                </c:pt>
                <c:pt idx="453">
                  <c:v>0</c:v>
                </c:pt>
                <c:pt idx="454">
                  <c:v>0</c:v>
                </c:pt>
                <c:pt idx="455">
                  <c:v>140</c:v>
                </c:pt>
                <c:pt idx="456">
                  <c:v>0</c:v>
                </c:pt>
                <c:pt idx="457">
                  <c:v>420</c:v>
                </c:pt>
                <c:pt idx="458">
                  <c:v>420</c:v>
                </c:pt>
                <c:pt idx="459">
                  <c:v>280</c:v>
                </c:pt>
                <c:pt idx="460">
                  <c:v>280</c:v>
                </c:pt>
                <c:pt idx="461">
                  <c:v>560</c:v>
                </c:pt>
                <c:pt idx="462">
                  <c:v>280</c:v>
                </c:pt>
                <c:pt idx="463">
                  <c:v>0</c:v>
                </c:pt>
                <c:pt idx="464">
                  <c:v>0</c:v>
                </c:pt>
                <c:pt idx="465">
                  <c:v>140</c:v>
                </c:pt>
                <c:pt idx="466">
                  <c:v>280</c:v>
                </c:pt>
                <c:pt idx="467">
                  <c:v>140</c:v>
                </c:pt>
                <c:pt idx="468">
                  <c:v>280</c:v>
                </c:pt>
                <c:pt idx="469">
                  <c:v>0</c:v>
                </c:pt>
                <c:pt idx="470">
                  <c:v>0</c:v>
                </c:pt>
                <c:pt idx="471">
                  <c:v>140</c:v>
                </c:pt>
                <c:pt idx="472">
                  <c:v>140</c:v>
                </c:pt>
                <c:pt idx="473">
                  <c:v>140</c:v>
                </c:pt>
                <c:pt idx="474">
                  <c:v>280</c:v>
                </c:pt>
                <c:pt idx="475">
                  <c:v>140</c:v>
                </c:pt>
                <c:pt idx="476">
                  <c:v>0</c:v>
                </c:pt>
                <c:pt idx="477">
                  <c:v>0</c:v>
                </c:pt>
                <c:pt idx="478">
                  <c:v>140</c:v>
                </c:pt>
                <c:pt idx="479">
                  <c:v>140</c:v>
                </c:pt>
                <c:pt idx="480">
                  <c:v>140</c:v>
                </c:pt>
                <c:pt idx="481">
                  <c:v>0</c:v>
                </c:pt>
                <c:pt idx="482">
                  <c:v>140</c:v>
                </c:pt>
                <c:pt idx="483">
                  <c:v>140</c:v>
                </c:pt>
                <c:pt idx="484">
                  <c:v>280</c:v>
                </c:pt>
                <c:pt idx="485">
                  <c:v>140</c:v>
                </c:pt>
                <c:pt idx="486">
                  <c:v>280</c:v>
                </c:pt>
                <c:pt idx="487">
                  <c:v>420</c:v>
                </c:pt>
                <c:pt idx="488">
                  <c:v>280</c:v>
                </c:pt>
                <c:pt idx="489">
                  <c:v>0</c:v>
                </c:pt>
                <c:pt idx="490">
                  <c:v>140</c:v>
                </c:pt>
                <c:pt idx="491">
                  <c:v>420</c:v>
                </c:pt>
                <c:pt idx="492">
                  <c:v>140</c:v>
                </c:pt>
                <c:pt idx="493">
                  <c:v>280</c:v>
                </c:pt>
                <c:pt idx="494">
                  <c:v>0</c:v>
                </c:pt>
                <c:pt idx="495">
                  <c:v>140</c:v>
                </c:pt>
                <c:pt idx="496">
                  <c:v>140</c:v>
                </c:pt>
                <c:pt idx="497">
                  <c:v>140</c:v>
                </c:pt>
                <c:pt idx="498">
                  <c:v>140</c:v>
                </c:pt>
                <c:pt idx="499">
                  <c:v>140</c:v>
                </c:pt>
                <c:pt idx="500">
                  <c:v>140</c:v>
                </c:pt>
                <c:pt idx="501">
                  <c:v>280</c:v>
                </c:pt>
                <c:pt idx="502">
                  <c:v>560</c:v>
                </c:pt>
                <c:pt idx="503">
                  <c:v>700</c:v>
                </c:pt>
                <c:pt idx="504">
                  <c:v>560</c:v>
                </c:pt>
                <c:pt idx="505">
                  <c:v>280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140</c:v>
                </c:pt>
                <c:pt idx="511">
                  <c:v>140</c:v>
                </c:pt>
                <c:pt idx="512">
                  <c:v>140</c:v>
                </c:pt>
                <c:pt idx="513">
                  <c:v>0</c:v>
                </c:pt>
                <c:pt idx="514">
                  <c:v>140</c:v>
                </c:pt>
                <c:pt idx="515">
                  <c:v>140</c:v>
                </c:pt>
                <c:pt idx="516">
                  <c:v>140</c:v>
                </c:pt>
                <c:pt idx="517">
                  <c:v>140</c:v>
                </c:pt>
                <c:pt idx="518">
                  <c:v>0</c:v>
                </c:pt>
                <c:pt idx="519">
                  <c:v>0</c:v>
                </c:pt>
                <c:pt idx="520">
                  <c:v>140</c:v>
                </c:pt>
                <c:pt idx="521">
                  <c:v>420</c:v>
                </c:pt>
                <c:pt idx="522">
                  <c:v>420</c:v>
                </c:pt>
                <c:pt idx="523">
                  <c:v>140</c:v>
                </c:pt>
                <c:pt idx="524">
                  <c:v>0</c:v>
                </c:pt>
                <c:pt idx="525">
                  <c:v>0</c:v>
                </c:pt>
                <c:pt idx="526">
                  <c:v>140</c:v>
                </c:pt>
                <c:pt idx="527">
                  <c:v>0</c:v>
                </c:pt>
                <c:pt idx="528">
                  <c:v>280</c:v>
                </c:pt>
                <c:pt idx="529">
                  <c:v>420</c:v>
                </c:pt>
                <c:pt idx="530">
                  <c:v>560</c:v>
                </c:pt>
                <c:pt idx="531">
                  <c:v>280</c:v>
                </c:pt>
                <c:pt idx="532">
                  <c:v>0</c:v>
                </c:pt>
                <c:pt idx="533">
                  <c:v>140</c:v>
                </c:pt>
                <c:pt idx="534">
                  <c:v>280</c:v>
                </c:pt>
                <c:pt idx="535">
                  <c:v>280</c:v>
                </c:pt>
                <c:pt idx="536">
                  <c:v>140</c:v>
                </c:pt>
                <c:pt idx="537">
                  <c:v>140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140</c:v>
                </c:pt>
                <c:pt idx="543">
                  <c:v>0</c:v>
                </c:pt>
                <c:pt idx="544">
                  <c:v>140</c:v>
                </c:pt>
                <c:pt idx="545">
                  <c:v>0</c:v>
                </c:pt>
                <c:pt idx="546">
                  <c:v>0</c:v>
                </c:pt>
                <c:pt idx="547">
                  <c:v>280</c:v>
                </c:pt>
                <c:pt idx="548">
                  <c:v>280</c:v>
                </c:pt>
                <c:pt idx="549">
                  <c:v>140</c:v>
                </c:pt>
                <c:pt idx="550">
                  <c:v>0</c:v>
                </c:pt>
                <c:pt idx="551">
                  <c:v>0</c:v>
                </c:pt>
                <c:pt idx="552">
                  <c:v>280</c:v>
                </c:pt>
                <c:pt idx="553">
                  <c:v>0</c:v>
                </c:pt>
                <c:pt idx="554">
                  <c:v>280</c:v>
                </c:pt>
                <c:pt idx="555">
                  <c:v>280</c:v>
                </c:pt>
                <c:pt idx="556">
                  <c:v>140</c:v>
                </c:pt>
                <c:pt idx="557">
                  <c:v>140</c:v>
                </c:pt>
                <c:pt idx="558">
                  <c:v>140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140</c:v>
                </c:pt>
                <c:pt idx="565">
                  <c:v>280</c:v>
                </c:pt>
                <c:pt idx="566">
                  <c:v>0</c:v>
                </c:pt>
                <c:pt idx="567">
                  <c:v>140</c:v>
                </c:pt>
                <c:pt idx="568">
                  <c:v>140</c:v>
                </c:pt>
                <c:pt idx="569">
                  <c:v>140</c:v>
                </c:pt>
                <c:pt idx="570">
                  <c:v>140</c:v>
                </c:pt>
                <c:pt idx="571">
                  <c:v>420</c:v>
                </c:pt>
                <c:pt idx="572">
                  <c:v>420</c:v>
                </c:pt>
                <c:pt idx="573">
                  <c:v>280</c:v>
                </c:pt>
                <c:pt idx="574">
                  <c:v>140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140</c:v>
                </c:pt>
                <c:pt idx="580">
                  <c:v>0</c:v>
                </c:pt>
                <c:pt idx="581">
                  <c:v>140</c:v>
                </c:pt>
                <c:pt idx="582">
                  <c:v>140</c:v>
                </c:pt>
                <c:pt idx="583">
                  <c:v>0</c:v>
                </c:pt>
                <c:pt idx="584">
                  <c:v>0</c:v>
                </c:pt>
                <c:pt idx="585">
                  <c:v>140</c:v>
                </c:pt>
                <c:pt idx="586">
                  <c:v>280</c:v>
                </c:pt>
                <c:pt idx="587">
                  <c:v>0</c:v>
                </c:pt>
                <c:pt idx="588">
                  <c:v>0</c:v>
                </c:pt>
                <c:pt idx="589">
                  <c:v>280</c:v>
                </c:pt>
                <c:pt idx="590">
                  <c:v>140</c:v>
                </c:pt>
                <c:pt idx="591">
                  <c:v>0</c:v>
                </c:pt>
                <c:pt idx="592">
                  <c:v>0</c:v>
                </c:pt>
                <c:pt idx="593">
                  <c:v>140</c:v>
                </c:pt>
                <c:pt idx="594">
                  <c:v>140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280</c:v>
                </c:pt>
                <c:pt idx="600">
                  <c:v>280</c:v>
                </c:pt>
                <c:pt idx="601">
                  <c:v>560</c:v>
                </c:pt>
                <c:pt idx="602">
                  <c:v>420</c:v>
                </c:pt>
                <c:pt idx="603">
                  <c:v>280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140</c:v>
                </c:pt>
                <c:pt idx="608">
                  <c:v>420</c:v>
                </c:pt>
                <c:pt idx="609">
                  <c:v>280</c:v>
                </c:pt>
                <c:pt idx="610">
                  <c:v>280</c:v>
                </c:pt>
                <c:pt idx="611">
                  <c:v>280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140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140</c:v>
                </c:pt>
                <c:pt idx="620">
                  <c:v>140</c:v>
                </c:pt>
                <c:pt idx="621">
                  <c:v>0</c:v>
                </c:pt>
                <c:pt idx="622">
                  <c:v>0</c:v>
                </c:pt>
                <c:pt idx="623">
                  <c:v>140</c:v>
                </c:pt>
                <c:pt idx="624">
                  <c:v>140</c:v>
                </c:pt>
                <c:pt idx="625">
                  <c:v>280</c:v>
                </c:pt>
                <c:pt idx="626">
                  <c:v>420</c:v>
                </c:pt>
                <c:pt idx="627">
                  <c:v>280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140</c:v>
                </c:pt>
                <c:pt idx="632">
                  <c:v>280</c:v>
                </c:pt>
                <c:pt idx="633">
                  <c:v>140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140</c:v>
                </c:pt>
                <c:pt idx="638">
                  <c:v>140</c:v>
                </c:pt>
                <c:pt idx="639">
                  <c:v>0</c:v>
                </c:pt>
                <c:pt idx="640">
                  <c:v>0</c:v>
                </c:pt>
                <c:pt idx="641">
                  <c:v>280</c:v>
                </c:pt>
                <c:pt idx="642">
                  <c:v>280</c:v>
                </c:pt>
                <c:pt idx="643">
                  <c:v>140</c:v>
                </c:pt>
                <c:pt idx="644">
                  <c:v>0</c:v>
                </c:pt>
                <c:pt idx="645">
                  <c:v>140</c:v>
                </c:pt>
                <c:pt idx="646">
                  <c:v>280</c:v>
                </c:pt>
                <c:pt idx="647">
                  <c:v>140</c:v>
                </c:pt>
                <c:pt idx="648">
                  <c:v>0</c:v>
                </c:pt>
                <c:pt idx="649">
                  <c:v>0</c:v>
                </c:pt>
                <c:pt idx="650">
                  <c:v>140</c:v>
                </c:pt>
                <c:pt idx="651">
                  <c:v>560</c:v>
                </c:pt>
                <c:pt idx="652">
                  <c:v>420</c:v>
                </c:pt>
                <c:pt idx="653">
                  <c:v>140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140</c:v>
                </c:pt>
                <c:pt idx="658">
                  <c:v>140</c:v>
                </c:pt>
                <c:pt idx="659">
                  <c:v>280</c:v>
                </c:pt>
                <c:pt idx="660">
                  <c:v>280</c:v>
                </c:pt>
                <c:pt idx="661">
                  <c:v>280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140</c:v>
                </c:pt>
                <c:pt idx="668">
                  <c:v>420</c:v>
                </c:pt>
                <c:pt idx="669">
                  <c:v>140</c:v>
                </c:pt>
                <c:pt idx="670">
                  <c:v>280</c:v>
                </c:pt>
                <c:pt idx="671">
                  <c:v>140</c:v>
                </c:pt>
                <c:pt idx="672">
                  <c:v>140</c:v>
                </c:pt>
                <c:pt idx="673">
                  <c:v>0</c:v>
                </c:pt>
                <c:pt idx="674">
                  <c:v>140</c:v>
                </c:pt>
                <c:pt idx="675">
                  <c:v>140</c:v>
                </c:pt>
                <c:pt idx="676">
                  <c:v>140</c:v>
                </c:pt>
                <c:pt idx="677">
                  <c:v>0</c:v>
                </c:pt>
                <c:pt idx="678">
                  <c:v>0</c:v>
                </c:pt>
                <c:pt idx="679">
                  <c:v>280</c:v>
                </c:pt>
                <c:pt idx="680">
                  <c:v>420</c:v>
                </c:pt>
                <c:pt idx="681">
                  <c:v>140</c:v>
                </c:pt>
                <c:pt idx="682">
                  <c:v>280</c:v>
                </c:pt>
                <c:pt idx="683">
                  <c:v>280</c:v>
                </c:pt>
                <c:pt idx="684">
                  <c:v>140</c:v>
                </c:pt>
                <c:pt idx="685">
                  <c:v>140</c:v>
                </c:pt>
                <c:pt idx="686">
                  <c:v>140</c:v>
                </c:pt>
                <c:pt idx="687">
                  <c:v>140</c:v>
                </c:pt>
                <c:pt idx="688">
                  <c:v>140</c:v>
                </c:pt>
                <c:pt idx="689">
                  <c:v>420</c:v>
                </c:pt>
                <c:pt idx="690">
                  <c:v>280</c:v>
                </c:pt>
                <c:pt idx="691">
                  <c:v>280</c:v>
                </c:pt>
                <c:pt idx="692">
                  <c:v>280</c:v>
                </c:pt>
                <c:pt idx="693">
                  <c:v>140</c:v>
                </c:pt>
                <c:pt idx="694">
                  <c:v>140</c:v>
                </c:pt>
                <c:pt idx="695">
                  <c:v>0</c:v>
                </c:pt>
                <c:pt idx="696">
                  <c:v>140</c:v>
                </c:pt>
                <c:pt idx="697">
                  <c:v>140</c:v>
                </c:pt>
                <c:pt idx="698">
                  <c:v>140</c:v>
                </c:pt>
                <c:pt idx="699">
                  <c:v>280</c:v>
                </c:pt>
                <c:pt idx="700">
                  <c:v>140</c:v>
                </c:pt>
                <c:pt idx="701">
                  <c:v>140</c:v>
                </c:pt>
                <c:pt idx="702">
                  <c:v>420</c:v>
                </c:pt>
                <c:pt idx="703">
                  <c:v>420</c:v>
                </c:pt>
                <c:pt idx="704">
                  <c:v>140</c:v>
                </c:pt>
                <c:pt idx="705">
                  <c:v>140</c:v>
                </c:pt>
                <c:pt idx="706">
                  <c:v>140</c:v>
                </c:pt>
                <c:pt idx="707">
                  <c:v>140</c:v>
                </c:pt>
                <c:pt idx="708">
                  <c:v>140</c:v>
                </c:pt>
                <c:pt idx="709">
                  <c:v>140</c:v>
                </c:pt>
                <c:pt idx="710">
                  <c:v>0</c:v>
                </c:pt>
                <c:pt idx="711">
                  <c:v>0</c:v>
                </c:pt>
                <c:pt idx="712">
                  <c:v>140</c:v>
                </c:pt>
                <c:pt idx="713">
                  <c:v>0</c:v>
                </c:pt>
                <c:pt idx="714">
                  <c:v>140</c:v>
                </c:pt>
                <c:pt idx="715">
                  <c:v>140</c:v>
                </c:pt>
                <c:pt idx="716">
                  <c:v>280</c:v>
                </c:pt>
                <c:pt idx="717">
                  <c:v>0</c:v>
                </c:pt>
                <c:pt idx="718">
                  <c:v>0</c:v>
                </c:pt>
                <c:pt idx="719">
                  <c:v>140</c:v>
                </c:pt>
                <c:pt idx="720">
                  <c:v>140</c:v>
                </c:pt>
                <c:pt idx="721">
                  <c:v>140</c:v>
                </c:pt>
                <c:pt idx="722">
                  <c:v>140</c:v>
                </c:pt>
                <c:pt idx="723">
                  <c:v>0</c:v>
                </c:pt>
                <c:pt idx="724">
                  <c:v>140</c:v>
                </c:pt>
                <c:pt idx="725">
                  <c:v>420</c:v>
                </c:pt>
                <c:pt idx="726">
                  <c:v>280</c:v>
                </c:pt>
                <c:pt idx="727">
                  <c:v>140</c:v>
                </c:pt>
                <c:pt idx="728">
                  <c:v>140</c:v>
                </c:pt>
                <c:pt idx="729">
                  <c:v>140</c:v>
                </c:pt>
                <c:pt idx="730">
                  <c:v>0</c:v>
                </c:pt>
                <c:pt idx="731">
                  <c:v>0</c:v>
                </c:pt>
                <c:pt idx="732">
                  <c:v>140</c:v>
                </c:pt>
                <c:pt idx="733">
                  <c:v>280</c:v>
                </c:pt>
                <c:pt idx="734">
                  <c:v>280</c:v>
                </c:pt>
                <c:pt idx="735">
                  <c:v>420</c:v>
                </c:pt>
                <c:pt idx="736">
                  <c:v>140</c:v>
                </c:pt>
                <c:pt idx="737">
                  <c:v>0</c:v>
                </c:pt>
                <c:pt idx="738">
                  <c:v>0</c:v>
                </c:pt>
                <c:pt idx="739">
                  <c:v>140</c:v>
                </c:pt>
                <c:pt idx="740">
                  <c:v>140</c:v>
                </c:pt>
                <c:pt idx="741">
                  <c:v>0</c:v>
                </c:pt>
                <c:pt idx="742">
                  <c:v>140</c:v>
                </c:pt>
                <c:pt idx="743">
                  <c:v>140</c:v>
                </c:pt>
                <c:pt idx="744">
                  <c:v>0</c:v>
                </c:pt>
                <c:pt idx="745">
                  <c:v>140</c:v>
                </c:pt>
                <c:pt idx="746">
                  <c:v>280</c:v>
                </c:pt>
                <c:pt idx="747">
                  <c:v>140</c:v>
                </c:pt>
                <c:pt idx="748">
                  <c:v>140</c:v>
                </c:pt>
                <c:pt idx="749">
                  <c:v>0</c:v>
                </c:pt>
                <c:pt idx="750">
                  <c:v>140</c:v>
                </c:pt>
                <c:pt idx="751">
                  <c:v>140</c:v>
                </c:pt>
                <c:pt idx="752">
                  <c:v>0</c:v>
                </c:pt>
                <c:pt idx="753">
                  <c:v>140</c:v>
                </c:pt>
                <c:pt idx="754">
                  <c:v>140</c:v>
                </c:pt>
                <c:pt idx="755">
                  <c:v>0</c:v>
                </c:pt>
                <c:pt idx="756">
                  <c:v>0</c:v>
                </c:pt>
                <c:pt idx="757">
                  <c:v>140</c:v>
                </c:pt>
                <c:pt idx="758">
                  <c:v>140</c:v>
                </c:pt>
                <c:pt idx="759">
                  <c:v>140</c:v>
                </c:pt>
                <c:pt idx="760">
                  <c:v>0</c:v>
                </c:pt>
                <c:pt idx="761">
                  <c:v>140</c:v>
                </c:pt>
                <c:pt idx="762">
                  <c:v>420</c:v>
                </c:pt>
                <c:pt idx="763">
                  <c:v>280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280</c:v>
                </c:pt>
                <c:pt idx="770">
                  <c:v>280</c:v>
                </c:pt>
                <c:pt idx="771">
                  <c:v>280</c:v>
                </c:pt>
                <c:pt idx="772">
                  <c:v>0</c:v>
                </c:pt>
                <c:pt idx="773">
                  <c:v>0</c:v>
                </c:pt>
                <c:pt idx="774">
                  <c:v>280</c:v>
                </c:pt>
                <c:pt idx="775">
                  <c:v>280</c:v>
                </c:pt>
                <c:pt idx="776">
                  <c:v>140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140</c:v>
                </c:pt>
                <c:pt idx="789">
                  <c:v>280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280</c:v>
                </c:pt>
                <c:pt idx="795">
                  <c:v>140</c:v>
                </c:pt>
                <c:pt idx="796">
                  <c:v>0</c:v>
                </c:pt>
                <c:pt idx="797">
                  <c:v>140</c:v>
                </c:pt>
                <c:pt idx="798">
                  <c:v>0</c:v>
                </c:pt>
                <c:pt idx="799">
                  <c:v>280</c:v>
                </c:pt>
                <c:pt idx="800">
                  <c:v>280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140</c:v>
                </c:pt>
                <c:pt idx="815">
                  <c:v>280</c:v>
                </c:pt>
                <c:pt idx="816">
                  <c:v>280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280</c:v>
                </c:pt>
                <c:pt idx="821">
                  <c:v>420</c:v>
                </c:pt>
                <c:pt idx="822">
                  <c:v>140</c:v>
                </c:pt>
                <c:pt idx="823">
                  <c:v>140</c:v>
                </c:pt>
                <c:pt idx="824">
                  <c:v>140</c:v>
                </c:pt>
                <c:pt idx="825">
                  <c:v>140</c:v>
                </c:pt>
                <c:pt idx="826">
                  <c:v>280</c:v>
                </c:pt>
                <c:pt idx="827">
                  <c:v>140</c:v>
                </c:pt>
                <c:pt idx="828">
                  <c:v>0</c:v>
                </c:pt>
                <c:pt idx="829">
                  <c:v>140</c:v>
                </c:pt>
                <c:pt idx="830">
                  <c:v>140</c:v>
                </c:pt>
                <c:pt idx="831">
                  <c:v>280</c:v>
                </c:pt>
                <c:pt idx="832">
                  <c:v>140</c:v>
                </c:pt>
                <c:pt idx="833">
                  <c:v>140</c:v>
                </c:pt>
                <c:pt idx="834">
                  <c:v>140</c:v>
                </c:pt>
                <c:pt idx="835">
                  <c:v>280</c:v>
                </c:pt>
                <c:pt idx="836">
                  <c:v>280</c:v>
                </c:pt>
                <c:pt idx="837">
                  <c:v>280</c:v>
                </c:pt>
                <c:pt idx="838">
                  <c:v>280</c:v>
                </c:pt>
                <c:pt idx="839">
                  <c:v>280</c:v>
                </c:pt>
                <c:pt idx="840">
                  <c:v>280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140</c:v>
                </c:pt>
                <c:pt idx="846">
                  <c:v>140</c:v>
                </c:pt>
                <c:pt idx="847">
                  <c:v>140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280</c:v>
                </c:pt>
                <c:pt idx="852">
                  <c:v>140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140</c:v>
                </c:pt>
                <c:pt idx="863">
                  <c:v>140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140</c:v>
                </c:pt>
                <c:pt idx="875">
                  <c:v>0</c:v>
                </c:pt>
                <c:pt idx="876">
                  <c:v>140</c:v>
                </c:pt>
                <c:pt idx="877">
                  <c:v>560</c:v>
                </c:pt>
                <c:pt idx="878">
                  <c:v>420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140</c:v>
                </c:pt>
                <c:pt idx="883">
                  <c:v>140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280</c:v>
                </c:pt>
                <c:pt idx="890">
                  <c:v>140</c:v>
                </c:pt>
                <c:pt idx="891">
                  <c:v>280</c:v>
                </c:pt>
                <c:pt idx="892">
                  <c:v>140</c:v>
                </c:pt>
                <c:pt idx="893">
                  <c:v>140</c:v>
                </c:pt>
                <c:pt idx="894">
                  <c:v>140</c:v>
                </c:pt>
                <c:pt idx="895">
                  <c:v>280</c:v>
                </c:pt>
                <c:pt idx="896">
                  <c:v>420</c:v>
                </c:pt>
                <c:pt idx="897">
                  <c:v>280</c:v>
                </c:pt>
                <c:pt idx="898">
                  <c:v>140</c:v>
                </c:pt>
                <c:pt idx="899">
                  <c:v>140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140</c:v>
                </c:pt>
                <c:pt idx="906">
                  <c:v>140</c:v>
                </c:pt>
                <c:pt idx="907">
                  <c:v>0</c:v>
                </c:pt>
                <c:pt idx="908">
                  <c:v>280</c:v>
                </c:pt>
                <c:pt idx="909">
                  <c:v>280</c:v>
                </c:pt>
                <c:pt idx="910">
                  <c:v>280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140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140</c:v>
                </c:pt>
                <c:pt idx="919">
                  <c:v>140</c:v>
                </c:pt>
                <c:pt idx="920">
                  <c:v>0</c:v>
                </c:pt>
                <c:pt idx="921">
                  <c:v>0</c:v>
                </c:pt>
                <c:pt idx="922">
                  <c:v>280</c:v>
                </c:pt>
                <c:pt idx="923">
                  <c:v>280</c:v>
                </c:pt>
                <c:pt idx="924">
                  <c:v>420</c:v>
                </c:pt>
                <c:pt idx="925">
                  <c:v>280</c:v>
                </c:pt>
                <c:pt idx="926">
                  <c:v>140</c:v>
                </c:pt>
                <c:pt idx="927">
                  <c:v>140</c:v>
                </c:pt>
                <c:pt idx="928">
                  <c:v>0</c:v>
                </c:pt>
                <c:pt idx="929">
                  <c:v>140</c:v>
                </c:pt>
                <c:pt idx="930">
                  <c:v>140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280</c:v>
                </c:pt>
                <c:pt idx="936">
                  <c:v>140</c:v>
                </c:pt>
                <c:pt idx="937">
                  <c:v>140</c:v>
                </c:pt>
                <c:pt idx="938">
                  <c:v>140</c:v>
                </c:pt>
                <c:pt idx="939">
                  <c:v>280</c:v>
                </c:pt>
                <c:pt idx="940">
                  <c:v>280</c:v>
                </c:pt>
                <c:pt idx="941">
                  <c:v>140</c:v>
                </c:pt>
                <c:pt idx="942">
                  <c:v>0</c:v>
                </c:pt>
                <c:pt idx="943">
                  <c:v>140</c:v>
                </c:pt>
                <c:pt idx="944">
                  <c:v>420</c:v>
                </c:pt>
                <c:pt idx="945">
                  <c:v>420</c:v>
                </c:pt>
                <c:pt idx="946">
                  <c:v>140</c:v>
                </c:pt>
                <c:pt idx="947">
                  <c:v>140</c:v>
                </c:pt>
                <c:pt idx="948">
                  <c:v>140</c:v>
                </c:pt>
                <c:pt idx="949">
                  <c:v>140</c:v>
                </c:pt>
                <c:pt idx="950">
                  <c:v>140</c:v>
                </c:pt>
                <c:pt idx="951">
                  <c:v>140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140</c:v>
                </c:pt>
                <c:pt idx="956">
                  <c:v>140</c:v>
                </c:pt>
                <c:pt idx="957">
                  <c:v>0</c:v>
                </c:pt>
                <c:pt idx="958">
                  <c:v>140</c:v>
                </c:pt>
                <c:pt idx="959">
                  <c:v>140</c:v>
                </c:pt>
                <c:pt idx="960">
                  <c:v>140</c:v>
                </c:pt>
                <c:pt idx="961">
                  <c:v>140</c:v>
                </c:pt>
                <c:pt idx="962">
                  <c:v>0</c:v>
                </c:pt>
                <c:pt idx="963">
                  <c:v>140</c:v>
                </c:pt>
                <c:pt idx="964">
                  <c:v>140</c:v>
                </c:pt>
                <c:pt idx="965">
                  <c:v>140</c:v>
                </c:pt>
                <c:pt idx="966">
                  <c:v>280</c:v>
                </c:pt>
                <c:pt idx="967">
                  <c:v>420</c:v>
                </c:pt>
                <c:pt idx="968">
                  <c:v>420</c:v>
                </c:pt>
                <c:pt idx="969">
                  <c:v>420</c:v>
                </c:pt>
                <c:pt idx="970">
                  <c:v>280</c:v>
                </c:pt>
                <c:pt idx="971">
                  <c:v>140</c:v>
                </c:pt>
                <c:pt idx="972">
                  <c:v>0</c:v>
                </c:pt>
                <c:pt idx="973">
                  <c:v>140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140</c:v>
                </c:pt>
                <c:pt idx="978">
                  <c:v>140</c:v>
                </c:pt>
                <c:pt idx="979">
                  <c:v>280</c:v>
                </c:pt>
                <c:pt idx="980">
                  <c:v>280</c:v>
                </c:pt>
                <c:pt idx="981">
                  <c:v>0</c:v>
                </c:pt>
                <c:pt idx="982">
                  <c:v>140</c:v>
                </c:pt>
                <c:pt idx="983">
                  <c:v>280</c:v>
                </c:pt>
                <c:pt idx="984">
                  <c:v>0</c:v>
                </c:pt>
                <c:pt idx="985">
                  <c:v>280</c:v>
                </c:pt>
                <c:pt idx="986">
                  <c:v>140</c:v>
                </c:pt>
                <c:pt idx="987">
                  <c:v>280</c:v>
                </c:pt>
                <c:pt idx="988">
                  <c:v>140</c:v>
                </c:pt>
                <c:pt idx="989">
                  <c:v>140</c:v>
                </c:pt>
                <c:pt idx="990">
                  <c:v>0</c:v>
                </c:pt>
                <c:pt idx="991">
                  <c:v>280</c:v>
                </c:pt>
                <c:pt idx="992">
                  <c:v>420</c:v>
                </c:pt>
                <c:pt idx="993">
                  <c:v>280</c:v>
                </c:pt>
                <c:pt idx="994">
                  <c:v>0</c:v>
                </c:pt>
                <c:pt idx="995">
                  <c:v>0</c:v>
                </c:pt>
                <c:pt idx="996">
                  <c:v>140</c:v>
                </c:pt>
                <c:pt idx="997">
                  <c:v>140</c:v>
                </c:pt>
                <c:pt idx="998">
                  <c:v>140</c:v>
                </c:pt>
                <c:pt idx="999">
                  <c:v>0</c:v>
                </c:pt>
                <c:pt idx="1000">
                  <c:v>280</c:v>
                </c:pt>
                <c:pt idx="1001">
                  <c:v>140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140</c:v>
                </c:pt>
                <c:pt idx="1006">
                  <c:v>0</c:v>
                </c:pt>
                <c:pt idx="1007">
                  <c:v>280</c:v>
                </c:pt>
                <c:pt idx="1008">
                  <c:v>280</c:v>
                </c:pt>
                <c:pt idx="1009">
                  <c:v>420</c:v>
                </c:pt>
                <c:pt idx="1010">
                  <c:v>560</c:v>
                </c:pt>
                <c:pt idx="1011">
                  <c:v>140</c:v>
                </c:pt>
                <c:pt idx="1012">
                  <c:v>140</c:v>
                </c:pt>
                <c:pt idx="1013">
                  <c:v>280</c:v>
                </c:pt>
                <c:pt idx="1014">
                  <c:v>140</c:v>
                </c:pt>
                <c:pt idx="1015">
                  <c:v>0</c:v>
                </c:pt>
                <c:pt idx="1016">
                  <c:v>0</c:v>
                </c:pt>
                <c:pt idx="1017">
                  <c:v>140</c:v>
                </c:pt>
                <c:pt idx="1018">
                  <c:v>140</c:v>
                </c:pt>
                <c:pt idx="1019">
                  <c:v>140</c:v>
                </c:pt>
                <c:pt idx="1020">
                  <c:v>140</c:v>
                </c:pt>
                <c:pt idx="1021">
                  <c:v>140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140</c:v>
                </c:pt>
                <c:pt idx="1029">
                  <c:v>280</c:v>
                </c:pt>
                <c:pt idx="1030">
                  <c:v>140</c:v>
                </c:pt>
                <c:pt idx="1031">
                  <c:v>280</c:v>
                </c:pt>
                <c:pt idx="1032">
                  <c:v>280</c:v>
                </c:pt>
                <c:pt idx="1033">
                  <c:v>140</c:v>
                </c:pt>
                <c:pt idx="1034">
                  <c:v>280</c:v>
                </c:pt>
                <c:pt idx="1035">
                  <c:v>140</c:v>
                </c:pt>
                <c:pt idx="1036">
                  <c:v>0</c:v>
                </c:pt>
                <c:pt idx="1037">
                  <c:v>0</c:v>
                </c:pt>
                <c:pt idx="1038">
                  <c:v>140</c:v>
                </c:pt>
                <c:pt idx="1039">
                  <c:v>140</c:v>
                </c:pt>
                <c:pt idx="1040">
                  <c:v>140</c:v>
                </c:pt>
                <c:pt idx="1041">
                  <c:v>0</c:v>
                </c:pt>
                <c:pt idx="1042">
                  <c:v>140</c:v>
                </c:pt>
                <c:pt idx="1043">
                  <c:v>140</c:v>
                </c:pt>
                <c:pt idx="1044">
                  <c:v>140</c:v>
                </c:pt>
                <c:pt idx="1045">
                  <c:v>140</c:v>
                </c:pt>
                <c:pt idx="1046">
                  <c:v>140</c:v>
                </c:pt>
                <c:pt idx="1047">
                  <c:v>280</c:v>
                </c:pt>
                <c:pt idx="1048">
                  <c:v>280</c:v>
                </c:pt>
                <c:pt idx="1049">
                  <c:v>280</c:v>
                </c:pt>
                <c:pt idx="1050">
                  <c:v>0</c:v>
                </c:pt>
                <c:pt idx="1051">
                  <c:v>140</c:v>
                </c:pt>
                <c:pt idx="1052">
                  <c:v>140</c:v>
                </c:pt>
                <c:pt idx="1053">
                  <c:v>140</c:v>
                </c:pt>
                <c:pt idx="1054">
                  <c:v>0</c:v>
                </c:pt>
                <c:pt idx="1055">
                  <c:v>420</c:v>
                </c:pt>
                <c:pt idx="1056">
                  <c:v>280</c:v>
                </c:pt>
                <c:pt idx="1057">
                  <c:v>140</c:v>
                </c:pt>
                <c:pt idx="1058">
                  <c:v>280</c:v>
                </c:pt>
                <c:pt idx="1059">
                  <c:v>280</c:v>
                </c:pt>
                <c:pt idx="1060">
                  <c:v>280</c:v>
                </c:pt>
                <c:pt idx="1061">
                  <c:v>0</c:v>
                </c:pt>
                <c:pt idx="1062">
                  <c:v>0</c:v>
                </c:pt>
                <c:pt idx="1063">
                  <c:v>280</c:v>
                </c:pt>
                <c:pt idx="1064">
                  <c:v>280</c:v>
                </c:pt>
                <c:pt idx="1065">
                  <c:v>140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0</c:v>
                </c:pt>
                <c:pt idx="1070">
                  <c:v>140</c:v>
                </c:pt>
                <c:pt idx="1071">
                  <c:v>140</c:v>
                </c:pt>
                <c:pt idx="1072">
                  <c:v>140</c:v>
                </c:pt>
                <c:pt idx="1073">
                  <c:v>0</c:v>
                </c:pt>
                <c:pt idx="1074">
                  <c:v>140</c:v>
                </c:pt>
                <c:pt idx="1075">
                  <c:v>0</c:v>
                </c:pt>
                <c:pt idx="1076">
                  <c:v>140</c:v>
                </c:pt>
                <c:pt idx="1077">
                  <c:v>280</c:v>
                </c:pt>
                <c:pt idx="1078">
                  <c:v>140</c:v>
                </c:pt>
                <c:pt idx="1079">
                  <c:v>140</c:v>
                </c:pt>
                <c:pt idx="1080">
                  <c:v>140</c:v>
                </c:pt>
                <c:pt idx="1081">
                  <c:v>280</c:v>
                </c:pt>
                <c:pt idx="1082">
                  <c:v>140</c:v>
                </c:pt>
                <c:pt idx="1083">
                  <c:v>140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89">
                  <c:v>140</c:v>
                </c:pt>
                <c:pt idx="1090">
                  <c:v>140</c:v>
                </c:pt>
                <c:pt idx="1091">
                  <c:v>140</c:v>
                </c:pt>
                <c:pt idx="1092">
                  <c:v>140</c:v>
                </c:pt>
                <c:pt idx="1093">
                  <c:v>0</c:v>
                </c:pt>
                <c:pt idx="1094">
                  <c:v>280</c:v>
                </c:pt>
                <c:pt idx="1095">
                  <c:v>0</c:v>
                </c:pt>
                <c:pt idx="1096">
                  <c:v>0</c:v>
                </c:pt>
                <c:pt idx="1097">
                  <c:v>140</c:v>
                </c:pt>
                <c:pt idx="1098">
                  <c:v>140</c:v>
                </c:pt>
                <c:pt idx="1099">
                  <c:v>0</c:v>
                </c:pt>
                <c:pt idx="1100">
                  <c:v>0</c:v>
                </c:pt>
                <c:pt idx="1101">
                  <c:v>140</c:v>
                </c:pt>
                <c:pt idx="1102">
                  <c:v>280</c:v>
                </c:pt>
                <c:pt idx="1103">
                  <c:v>140</c:v>
                </c:pt>
                <c:pt idx="1104">
                  <c:v>280</c:v>
                </c:pt>
                <c:pt idx="1105">
                  <c:v>420</c:v>
                </c:pt>
                <c:pt idx="1106">
                  <c:v>280</c:v>
                </c:pt>
                <c:pt idx="1107">
                  <c:v>0</c:v>
                </c:pt>
                <c:pt idx="1108">
                  <c:v>0</c:v>
                </c:pt>
                <c:pt idx="1109">
                  <c:v>140</c:v>
                </c:pt>
                <c:pt idx="1110">
                  <c:v>140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280</c:v>
                </c:pt>
                <c:pt idx="1115">
                  <c:v>420</c:v>
                </c:pt>
                <c:pt idx="1116">
                  <c:v>280</c:v>
                </c:pt>
                <c:pt idx="1117">
                  <c:v>280</c:v>
                </c:pt>
                <c:pt idx="1118">
                  <c:v>420</c:v>
                </c:pt>
                <c:pt idx="1119">
                  <c:v>420</c:v>
                </c:pt>
                <c:pt idx="1120">
                  <c:v>280</c:v>
                </c:pt>
                <c:pt idx="1121">
                  <c:v>140</c:v>
                </c:pt>
                <c:pt idx="1122">
                  <c:v>0</c:v>
                </c:pt>
                <c:pt idx="1123">
                  <c:v>140</c:v>
                </c:pt>
                <c:pt idx="1124">
                  <c:v>280</c:v>
                </c:pt>
                <c:pt idx="1125">
                  <c:v>280</c:v>
                </c:pt>
                <c:pt idx="1126">
                  <c:v>280</c:v>
                </c:pt>
                <c:pt idx="1127">
                  <c:v>280</c:v>
                </c:pt>
                <c:pt idx="1128">
                  <c:v>280</c:v>
                </c:pt>
                <c:pt idx="1129">
                  <c:v>140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140</c:v>
                </c:pt>
                <c:pt idx="1138">
                  <c:v>420</c:v>
                </c:pt>
                <c:pt idx="1139">
                  <c:v>420</c:v>
                </c:pt>
                <c:pt idx="1140">
                  <c:v>0</c:v>
                </c:pt>
                <c:pt idx="1141">
                  <c:v>140</c:v>
                </c:pt>
                <c:pt idx="1142">
                  <c:v>140</c:v>
                </c:pt>
                <c:pt idx="1143">
                  <c:v>0</c:v>
                </c:pt>
                <c:pt idx="1144">
                  <c:v>0</c:v>
                </c:pt>
                <c:pt idx="1145">
                  <c:v>140</c:v>
                </c:pt>
                <c:pt idx="1146">
                  <c:v>140</c:v>
                </c:pt>
                <c:pt idx="1147">
                  <c:v>280</c:v>
                </c:pt>
                <c:pt idx="1148">
                  <c:v>140</c:v>
                </c:pt>
                <c:pt idx="1149">
                  <c:v>0</c:v>
                </c:pt>
                <c:pt idx="1150">
                  <c:v>140</c:v>
                </c:pt>
                <c:pt idx="1151">
                  <c:v>280</c:v>
                </c:pt>
                <c:pt idx="1152">
                  <c:v>140</c:v>
                </c:pt>
                <c:pt idx="1153">
                  <c:v>140</c:v>
                </c:pt>
                <c:pt idx="1154">
                  <c:v>280</c:v>
                </c:pt>
                <c:pt idx="1155">
                  <c:v>420</c:v>
                </c:pt>
                <c:pt idx="1156">
                  <c:v>420</c:v>
                </c:pt>
                <c:pt idx="1157">
                  <c:v>140</c:v>
                </c:pt>
                <c:pt idx="1158">
                  <c:v>0</c:v>
                </c:pt>
                <c:pt idx="1159">
                  <c:v>140</c:v>
                </c:pt>
                <c:pt idx="1160">
                  <c:v>140</c:v>
                </c:pt>
                <c:pt idx="1161">
                  <c:v>280</c:v>
                </c:pt>
                <c:pt idx="1162">
                  <c:v>280</c:v>
                </c:pt>
                <c:pt idx="1163">
                  <c:v>140</c:v>
                </c:pt>
                <c:pt idx="1164">
                  <c:v>0</c:v>
                </c:pt>
                <c:pt idx="1165">
                  <c:v>140</c:v>
                </c:pt>
                <c:pt idx="1166">
                  <c:v>140</c:v>
                </c:pt>
                <c:pt idx="1167">
                  <c:v>560</c:v>
                </c:pt>
                <c:pt idx="1168">
                  <c:v>420</c:v>
                </c:pt>
                <c:pt idx="1169">
                  <c:v>280</c:v>
                </c:pt>
                <c:pt idx="1170">
                  <c:v>0</c:v>
                </c:pt>
                <c:pt idx="1171">
                  <c:v>280</c:v>
                </c:pt>
                <c:pt idx="1172">
                  <c:v>280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280</c:v>
                </c:pt>
                <c:pt idx="1178">
                  <c:v>280</c:v>
                </c:pt>
                <c:pt idx="1179">
                  <c:v>420</c:v>
                </c:pt>
                <c:pt idx="1180">
                  <c:v>420</c:v>
                </c:pt>
                <c:pt idx="1181">
                  <c:v>140</c:v>
                </c:pt>
                <c:pt idx="1182">
                  <c:v>0</c:v>
                </c:pt>
                <c:pt idx="1183">
                  <c:v>140</c:v>
                </c:pt>
                <c:pt idx="1184">
                  <c:v>140</c:v>
                </c:pt>
                <c:pt idx="1185">
                  <c:v>140</c:v>
                </c:pt>
                <c:pt idx="1186">
                  <c:v>140</c:v>
                </c:pt>
                <c:pt idx="1187">
                  <c:v>280</c:v>
                </c:pt>
                <c:pt idx="1188">
                  <c:v>420</c:v>
                </c:pt>
                <c:pt idx="1189">
                  <c:v>140</c:v>
                </c:pt>
                <c:pt idx="1190">
                  <c:v>140</c:v>
                </c:pt>
                <c:pt idx="1191">
                  <c:v>140</c:v>
                </c:pt>
                <c:pt idx="1192">
                  <c:v>420</c:v>
                </c:pt>
                <c:pt idx="1193">
                  <c:v>560</c:v>
                </c:pt>
                <c:pt idx="1194">
                  <c:v>280</c:v>
                </c:pt>
                <c:pt idx="1195">
                  <c:v>140</c:v>
                </c:pt>
                <c:pt idx="1196">
                  <c:v>140</c:v>
                </c:pt>
                <c:pt idx="1197">
                  <c:v>0</c:v>
                </c:pt>
                <c:pt idx="1198">
                  <c:v>140</c:v>
                </c:pt>
                <c:pt idx="1199">
                  <c:v>280</c:v>
                </c:pt>
                <c:pt idx="1200">
                  <c:v>0</c:v>
                </c:pt>
                <c:pt idx="1201">
                  <c:v>0</c:v>
                </c:pt>
                <c:pt idx="1202">
                  <c:v>140</c:v>
                </c:pt>
                <c:pt idx="1203">
                  <c:v>140</c:v>
                </c:pt>
                <c:pt idx="1204">
                  <c:v>420</c:v>
                </c:pt>
                <c:pt idx="1205">
                  <c:v>560</c:v>
                </c:pt>
                <c:pt idx="1206">
                  <c:v>560</c:v>
                </c:pt>
                <c:pt idx="1207">
                  <c:v>140</c:v>
                </c:pt>
                <c:pt idx="1208">
                  <c:v>140</c:v>
                </c:pt>
                <c:pt idx="1209">
                  <c:v>140</c:v>
                </c:pt>
                <c:pt idx="1210">
                  <c:v>0</c:v>
                </c:pt>
                <c:pt idx="1211">
                  <c:v>0</c:v>
                </c:pt>
                <c:pt idx="1212">
                  <c:v>140</c:v>
                </c:pt>
                <c:pt idx="1213">
                  <c:v>420</c:v>
                </c:pt>
                <c:pt idx="1214">
                  <c:v>560</c:v>
                </c:pt>
                <c:pt idx="1215">
                  <c:v>560</c:v>
                </c:pt>
                <c:pt idx="1216">
                  <c:v>560</c:v>
                </c:pt>
                <c:pt idx="1217">
                  <c:v>140</c:v>
                </c:pt>
                <c:pt idx="1218">
                  <c:v>0</c:v>
                </c:pt>
                <c:pt idx="1219">
                  <c:v>140</c:v>
                </c:pt>
                <c:pt idx="1220">
                  <c:v>140</c:v>
                </c:pt>
                <c:pt idx="1221">
                  <c:v>140</c:v>
                </c:pt>
                <c:pt idx="1222">
                  <c:v>140</c:v>
                </c:pt>
                <c:pt idx="1223">
                  <c:v>280</c:v>
                </c:pt>
                <c:pt idx="1224">
                  <c:v>140</c:v>
                </c:pt>
                <c:pt idx="1225">
                  <c:v>140</c:v>
                </c:pt>
                <c:pt idx="1226">
                  <c:v>140</c:v>
                </c:pt>
                <c:pt idx="1227">
                  <c:v>140</c:v>
                </c:pt>
                <c:pt idx="1228">
                  <c:v>140</c:v>
                </c:pt>
                <c:pt idx="1229">
                  <c:v>0</c:v>
                </c:pt>
                <c:pt idx="1230">
                  <c:v>280</c:v>
                </c:pt>
                <c:pt idx="1231">
                  <c:v>280</c:v>
                </c:pt>
                <c:pt idx="1232">
                  <c:v>0</c:v>
                </c:pt>
                <c:pt idx="1233">
                  <c:v>140</c:v>
                </c:pt>
                <c:pt idx="1234">
                  <c:v>140</c:v>
                </c:pt>
                <c:pt idx="1235">
                  <c:v>0</c:v>
                </c:pt>
                <c:pt idx="1236">
                  <c:v>0</c:v>
                </c:pt>
                <c:pt idx="1237">
                  <c:v>140</c:v>
                </c:pt>
                <c:pt idx="1238">
                  <c:v>140</c:v>
                </c:pt>
                <c:pt idx="1239">
                  <c:v>140</c:v>
                </c:pt>
                <c:pt idx="1240">
                  <c:v>280</c:v>
                </c:pt>
                <c:pt idx="1241">
                  <c:v>140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140</c:v>
                </c:pt>
                <c:pt idx="1250">
                  <c:v>140</c:v>
                </c:pt>
                <c:pt idx="1251">
                  <c:v>140</c:v>
                </c:pt>
                <c:pt idx="1252">
                  <c:v>140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140</c:v>
                </c:pt>
                <c:pt idx="1259">
                  <c:v>140</c:v>
                </c:pt>
                <c:pt idx="1260">
                  <c:v>140</c:v>
                </c:pt>
                <c:pt idx="1261">
                  <c:v>0</c:v>
                </c:pt>
                <c:pt idx="1262">
                  <c:v>140</c:v>
                </c:pt>
                <c:pt idx="1263">
                  <c:v>140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280</c:v>
                </c:pt>
                <c:pt idx="1273">
                  <c:v>280</c:v>
                </c:pt>
                <c:pt idx="1274">
                  <c:v>0</c:v>
                </c:pt>
                <c:pt idx="1275">
                  <c:v>140</c:v>
                </c:pt>
                <c:pt idx="1276">
                  <c:v>140</c:v>
                </c:pt>
                <c:pt idx="1277">
                  <c:v>0</c:v>
                </c:pt>
                <c:pt idx="1278">
                  <c:v>0</c:v>
                </c:pt>
                <c:pt idx="1279">
                  <c:v>280</c:v>
                </c:pt>
                <c:pt idx="1280">
                  <c:v>140</c:v>
                </c:pt>
                <c:pt idx="1281">
                  <c:v>140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140</c:v>
                </c:pt>
                <c:pt idx="1286">
                  <c:v>140</c:v>
                </c:pt>
                <c:pt idx="1287">
                  <c:v>140</c:v>
                </c:pt>
                <c:pt idx="1288">
                  <c:v>140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140</c:v>
                </c:pt>
                <c:pt idx="1295">
                  <c:v>140</c:v>
                </c:pt>
                <c:pt idx="1296">
                  <c:v>140</c:v>
                </c:pt>
                <c:pt idx="1297">
                  <c:v>280</c:v>
                </c:pt>
                <c:pt idx="1298">
                  <c:v>140</c:v>
                </c:pt>
                <c:pt idx="1299">
                  <c:v>140</c:v>
                </c:pt>
                <c:pt idx="1300">
                  <c:v>280</c:v>
                </c:pt>
                <c:pt idx="1301">
                  <c:v>140</c:v>
                </c:pt>
                <c:pt idx="1302">
                  <c:v>280</c:v>
                </c:pt>
                <c:pt idx="1303">
                  <c:v>140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140</c:v>
                </c:pt>
                <c:pt idx="1308">
                  <c:v>420</c:v>
                </c:pt>
                <c:pt idx="1309">
                  <c:v>140</c:v>
                </c:pt>
                <c:pt idx="1310">
                  <c:v>140</c:v>
                </c:pt>
                <c:pt idx="1311">
                  <c:v>280</c:v>
                </c:pt>
                <c:pt idx="1312">
                  <c:v>280</c:v>
                </c:pt>
                <c:pt idx="1313">
                  <c:v>0</c:v>
                </c:pt>
                <c:pt idx="1314">
                  <c:v>0</c:v>
                </c:pt>
                <c:pt idx="1315">
                  <c:v>140</c:v>
                </c:pt>
                <c:pt idx="1316">
                  <c:v>140</c:v>
                </c:pt>
                <c:pt idx="1317">
                  <c:v>420</c:v>
                </c:pt>
                <c:pt idx="1318">
                  <c:v>560</c:v>
                </c:pt>
                <c:pt idx="1319">
                  <c:v>280</c:v>
                </c:pt>
                <c:pt idx="1320">
                  <c:v>280</c:v>
                </c:pt>
                <c:pt idx="1321">
                  <c:v>140</c:v>
                </c:pt>
                <c:pt idx="1322">
                  <c:v>140</c:v>
                </c:pt>
                <c:pt idx="1323">
                  <c:v>140</c:v>
                </c:pt>
                <c:pt idx="1324">
                  <c:v>140</c:v>
                </c:pt>
                <c:pt idx="1325">
                  <c:v>0</c:v>
                </c:pt>
                <c:pt idx="1326">
                  <c:v>280</c:v>
                </c:pt>
                <c:pt idx="1327">
                  <c:v>280</c:v>
                </c:pt>
                <c:pt idx="1328">
                  <c:v>420</c:v>
                </c:pt>
                <c:pt idx="1329">
                  <c:v>140</c:v>
                </c:pt>
                <c:pt idx="1330">
                  <c:v>280</c:v>
                </c:pt>
                <c:pt idx="1331">
                  <c:v>280</c:v>
                </c:pt>
                <c:pt idx="1332">
                  <c:v>420</c:v>
                </c:pt>
                <c:pt idx="1333">
                  <c:v>420</c:v>
                </c:pt>
                <c:pt idx="1334">
                  <c:v>140</c:v>
                </c:pt>
                <c:pt idx="1335">
                  <c:v>280</c:v>
                </c:pt>
                <c:pt idx="1336">
                  <c:v>280</c:v>
                </c:pt>
                <c:pt idx="1337">
                  <c:v>420</c:v>
                </c:pt>
                <c:pt idx="1338">
                  <c:v>140</c:v>
                </c:pt>
                <c:pt idx="1339">
                  <c:v>280</c:v>
                </c:pt>
                <c:pt idx="1340">
                  <c:v>420</c:v>
                </c:pt>
                <c:pt idx="1341">
                  <c:v>140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140</c:v>
                </c:pt>
                <c:pt idx="1348">
                  <c:v>140</c:v>
                </c:pt>
                <c:pt idx="1349">
                  <c:v>140</c:v>
                </c:pt>
                <c:pt idx="1350">
                  <c:v>280</c:v>
                </c:pt>
                <c:pt idx="1351">
                  <c:v>140</c:v>
                </c:pt>
                <c:pt idx="1352">
                  <c:v>140</c:v>
                </c:pt>
                <c:pt idx="1353">
                  <c:v>280</c:v>
                </c:pt>
                <c:pt idx="1354">
                  <c:v>140</c:v>
                </c:pt>
                <c:pt idx="1355">
                  <c:v>280</c:v>
                </c:pt>
                <c:pt idx="1356">
                  <c:v>280</c:v>
                </c:pt>
                <c:pt idx="1357">
                  <c:v>280</c:v>
                </c:pt>
                <c:pt idx="1358">
                  <c:v>280</c:v>
                </c:pt>
                <c:pt idx="1359">
                  <c:v>0</c:v>
                </c:pt>
                <c:pt idx="1360">
                  <c:v>140</c:v>
                </c:pt>
                <c:pt idx="1361">
                  <c:v>140</c:v>
                </c:pt>
                <c:pt idx="1362">
                  <c:v>0</c:v>
                </c:pt>
                <c:pt idx="1363">
                  <c:v>140</c:v>
                </c:pt>
                <c:pt idx="1364">
                  <c:v>280</c:v>
                </c:pt>
                <c:pt idx="1365">
                  <c:v>560</c:v>
                </c:pt>
                <c:pt idx="1366">
                  <c:v>280</c:v>
                </c:pt>
                <c:pt idx="1367">
                  <c:v>140</c:v>
                </c:pt>
                <c:pt idx="1368">
                  <c:v>0</c:v>
                </c:pt>
                <c:pt idx="1369">
                  <c:v>0</c:v>
                </c:pt>
                <c:pt idx="1370">
                  <c:v>140</c:v>
                </c:pt>
                <c:pt idx="1371">
                  <c:v>140</c:v>
                </c:pt>
                <c:pt idx="1372">
                  <c:v>0</c:v>
                </c:pt>
                <c:pt idx="1373">
                  <c:v>0</c:v>
                </c:pt>
                <c:pt idx="1374">
                  <c:v>140</c:v>
                </c:pt>
                <c:pt idx="1375">
                  <c:v>0</c:v>
                </c:pt>
                <c:pt idx="1376">
                  <c:v>0</c:v>
                </c:pt>
                <c:pt idx="1377">
                  <c:v>140</c:v>
                </c:pt>
                <c:pt idx="1378">
                  <c:v>140</c:v>
                </c:pt>
                <c:pt idx="1379">
                  <c:v>0</c:v>
                </c:pt>
                <c:pt idx="1380">
                  <c:v>140</c:v>
                </c:pt>
                <c:pt idx="1381">
                  <c:v>140</c:v>
                </c:pt>
                <c:pt idx="1382">
                  <c:v>140</c:v>
                </c:pt>
                <c:pt idx="1383">
                  <c:v>140</c:v>
                </c:pt>
                <c:pt idx="1384">
                  <c:v>140</c:v>
                </c:pt>
                <c:pt idx="1385">
                  <c:v>0</c:v>
                </c:pt>
                <c:pt idx="1386">
                  <c:v>0</c:v>
                </c:pt>
                <c:pt idx="1387">
                  <c:v>280</c:v>
                </c:pt>
                <c:pt idx="1388">
                  <c:v>420</c:v>
                </c:pt>
                <c:pt idx="1389">
                  <c:v>560</c:v>
                </c:pt>
                <c:pt idx="1390">
                  <c:v>140</c:v>
                </c:pt>
                <c:pt idx="1391">
                  <c:v>140</c:v>
                </c:pt>
                <c:pt idx="1392">
                  <c:v>280</c:v>
                </c:pt>
                <c:pt idx="1393">
                  <c:v>140</c:v>
                </c:pt>
                <c:pt idx="1394">
                  <c:v>0</c:v>
                </c:pt>
                <c:pt idx="1395">
                  <c:v>140</c:v>
                </c:pt>
                <c:pt idx="1396">
                  <c:v>420</c:v>
                </c:pt>
                <c:pt idx="1397">
                  <c:v>280</c:v>
                </c:pt>
                <c:pt idx="1398">
                  <c:v>420</c:v>
                </c:pt>
                <c:pt idx="1399">
                  <c:v>280</c:v>
                </c:pt>
                <c:pt idx="1400">
                  <c:v>140</c:v>
                </c:pt>
                <c:pt idx="1401">
                  <c:v>140</c:v>
                </c:pt>
                <c:pt idx="1402">
                  <c:v>140</c:v>
                </c:pt>
                <c:pt idx="1403">
                  <c:v>280</c:v>
                </c:pt>
                <c:pt idx="1404">
                  <c:v>280</c:v>
                </c:pt>
                <c:pt idx="1405">
                  <c:v>140</c:v>
                </c:pt>
                <c:pt idx="1406">
                  <c:v>140</c:v>
                </c:pt>
                <c:pt idx="1407">
                  <c:v>140</c:v>
                </c:pt>
                <c:pt idx="1408">
                  <c:v>0</c:v>
                </c:pt>
                <c:pt idx="1409">
                  <c:v>420</c:v>
                </c:pt>
                <c:pt idx="1410">
                  <c:v>560</c:v>
                </c:pt>
                <c:pt idx="1411">
                  <c:v>420</c:v>
                </c:pt>
                <c:pt idx="1412">
                  <c:v>280</c:v>
                </c:pt>
                <c:pt idx="1413">
                  <c:v>280</c:v>
                </c:pt>
                <c:pt idx="1414">
                  <c:v>280</c:v>
                </c:pt>
                <c:pt idx="1415">
                  <c:v>140</c:v>
                </c:pt>
                <c:pt idx="1416">
                  <c:v>0</c:v>
                </c:pt>
                <c:pt idx="1417">
                  <c:v>140</c:v>
                </c:pt>
                <c:pt idx="1418">
                  <c:v>0</c:v>
                </c:pt>
                <c:pt idx="1419">
                  <c:v>0</c:v>
                </c:pt>
                <c:pt idx="1420">
                  <c:v>140</c:v>
                </c:pt>
                <c:pt idx="1421">
                  <c:v>280</c:v>
                </c:pt>
                <c:pt idx="1422">
                  <c:v>280</c:v>
                </c:pt>
                <c:pt idx="1423">
                  <c:v>280</c:v>
                </c:pt>
                <c:pt idx="1424">
                  <c:v>280</c:v>
                </c:pt>
                <c:pt idx="1425">
                  <c:v>140</c:v>
                </c:pt>
                <c:pt idx="1426">
                  <c:v>0</c:v>
                </c:pt>
                <c:pt idx="1427">
                  <c:v>140</c:v>
                </c:pt>
                <c:pt idx="1428">
                  <c:v>280</c:v>
                </c:pt>
                <c:pt idx="1429">
                  <c:v>140</c:v>
                </c:pt>
                <c:pt idx="1430">
                  <c:v>140</c:v>
                </c:pt>
                <c:pt idx="1431">
                  <c:v>140</c:v>
                </c:pt>
                <c:pt idx="1432">
                  <c:v>280</c:v>
                </c:pt>
                <c:pt idx="1433">
                  <c:v>280</c:v>
                </c:pt>
                <c:pt idx="1434">
                  <c:v>420</c:v>
                </c:pt>
                <c:pt idx="1435">
                  <c:v>0</c:v>
                </c:pt>
                <c:pt idx="1436">
                  <c:v>140</c:v>
                </c:pt>
                <c:pt idx="1437">
                  <c:v>0</c:v>
                </c:pt>
                <c:pt idx="1438">
                  <c:v>0</c:v>
                </c:pt>
                <c:pt idx="1439">
                  <c:v>420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5F5-434F-B097-3179FA34B0C9}"/>
            </c:ext>
          </c:extLst>
        </c:ser>
        <c:ser>
          <c:idx val="1"/>
          <c:order val="3"/>
          <c:spPr>
            <a:ln w="3810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multiLvlStrRef>
              <c:f>[Book1]Sheet4!$B$1:$C$1441</c:f>
              <c:multiLvlStrCache>
                <c:ptCount val="1441"/>
                <c:lvl>
                  <c:pt idx="0">
                    <c:v>0</c:v>
                  </c:pt>
                  <c:pt idx="1">
                    <c:v>0</c:v>
                  </c:pt>
                  <c:pt idx="2">
                    <c:v>140</c:v>
                  </c:pt>
                  <c:pt idx="3">
                    <c:v>140</c:v>
                  </c:pt>
                  <c:pt idx="4">
                    <c:v>140</c:v>
                  </c:pt>
                  <c:pt idx="5">
                    <c:v>0</c:v>
                  </c:pt>
                  <c:pt idx="6">
                    <c:v>140</c:v>
                  </c:pt>
                  <c:pt idx="7">
                    <c:v>140</c:v>
                  </c:pt>
                  <c:pt idx="8">
                    <c:v>0</c:v>
                  </c:pt>
                  <c:pt idx="9">
                    <c:v>0</c:v>
                  </c:pt>
                  <c:pt idx="10">
                    <c:v>0</c:v>
                  </c:pt>
                  <c:pt idx="11">
                    <c:v>0</c:v>
                  </c:pt>
                  <c:pt idx="12">
                    <c:v>280</c:v>
                  </c:pt>
                  <c:pt idx="13">
                    <c:v>140</c:v>
                  </c:pt>
                  <c:pt idx="14">
                    <c:v>0</c:v>
                  </c:pt>
                  <c:pt idx="15">
                    <c:v>0</c:v>
                  </c:pt>
                  <c:pt idx="16">
                    <c:v>0</c:v>
                  </c:pt>
                  <c:pt idx="17">
                    <c:v>0</c:v>
                  </c:pt>
                  <c:pt idx="18">
                    <c:v>140</c:v>
                  </c:pt>
                  <c:pt idx="19">
                    <c:v>140</c:v>
                  </c:pt>
                  <c:pt idx="20">
                    <c:v>0</c:v>
                  </c:pt>
                  <c:pt idx="21">
                    <c:v>140</c:v>
                  </c:pt>
                  <c:pt idx="22">
                    <c:v>140</c:v>
                  </c:pt>
                  <c:pt idx="23">
                    <c:v>0</c:v>
                  </c:pt>
                  <c:pt idx="24">
                    <c:v>0</c:v>
                  </c:pt>
                  <c:pt idx="25">
                    <c:v>0</c:v>
                  </c:pt>
                  <c:pt idx="26">
                    <c:v>140</c:v>
                  </c:pt>
                  <c:pt idx="27">
                    <c:v>0</c:v>
                  </c:pt>
                  <c:pt idx="28">
                    <c:v>140</c:v>
                  </c:pt>
                  <c:pt idx="29">
                    <c:v>140</c:v>
                  </c:pt>
                  <c:pt idx="30">
                    <c:v>0</c:v>
                  </c:pt>
                  <c:pt idx="31">
                    <c:v>140</c:v>
                  </c:pt>
                  <c:pt idx="32">
                    <c:v>0</c:v>
                  </c:pt>
                  <c:pt idx="33">
                    <c:v>0</c:v>
                  </c:pt>
                  <c:pt idx="34">
                    <c:v>140</c:v>
                  </c:pt>
                  <c:pt idx="35">
                    <c:v>280</c:v>
                  </c:pt>
                  <c:pt idx="36">
                    <c:v>280</c:v>
                  </c:pt>
                  <c:pt idx="37">
                    <c:v>140</c:v>
                  </c:pt>
                  <c:pt idx="38">
                    <c:v>0</c:v>
                  </c:pt>
                  <c:pt idx="39">
                    <c:v>0</c:v>
                  </c:pt>
                  <c:pt idx="40">
                    <c:v>0</c:v>
                  </c:pt>
                  <c:pt idx="41">
                    <c:v>0</c:v>
                  </c:pt>
                  <c:pt idx="42">
                    <c:v>0</c:v>
                  </c:pt>
                  <c:pt idx="43">
                    <c:v>0</c:v>
                  </c:pt>
                  <c:pt idx="44">
                    <c:v>140</c:v>
                  </c:pt>
                  <c:pt idx="45">
                    <c:v>140</c:v>
                  </c:pt>
                  <c:pt idx="46">
                    <c:v>280</c:v>
                  </c:pt>
                  <c:pt idx="47">
                    <c:v>0</c:v>
                  </c:pt>
                  <c:pt idx="48">
                    <c:v>0</c:v>
                  </c:pt>
                  <c:pt idx="49">
                    <c:v>0</c:v>
                  </c:pt>
                  <c:pt idx="50">
                    <c:v>0</c:v>
                  </c:pt>
                  <c:pt idx="51">
                    <c:v>0</c:v>
                  </c:pt>
                  <c:pt idx="52">
                    <c:v>0</c:v>
                  </c:pt>
                  <c:pt idx="53">
                    <c:v>560</c:v>
                  </c:pt>
                  <c:pt idx="54">
                    <c:v>420</c:v>
                  </c:pt>
                  <c:pt idx="55">
                    <c:v>280</c:v>
                  </c:pt>
                  <c:pt idx="56">
                    <c:v>280</c:v>
                  </c:pt>
                  <c:pt idx="57">
                    <c:v>420</c:v>
                  </c:pt>
                  <c:pt idx="58">
                    <c:v>140</c:v>
                  </c:pt>
                  <c:pt idx="59">
                    <c:v>0</c:v>
                  </c:pt>
                  <c:pt idx="60">
                    <c:v>140</c:v>
                  </c:pt>
                  <c:pt idx="61">
                    <c:v>280</c:v>
                  </c:pt>
                  <c:pt idx="62">
                    <c:v>140</c:v>
                  </c:pt>
                  <c:pt idx="63">
                    <c:v>140</c:v>
                  </c:pt>
                  <c:pt idx="64">
                    <c:v>140</c:v>
                  </c:pt>
                  <c:pt idx="65">
                    <c:v>140</c:v>
                  </c:pt>
                  <c:pt idx="66">
                    <c:v>140</c:v>
                  </c:pt>
                  <c:pt idx="67">
                    <c:v>0</c:v>
                  </c:pt>
                  <c:pt idx="68">
                    <c:v>0</c:v>
                  </c:pt>
                  <c:pt idx="69">
                    <c:v>0</c:v>
                  </c:pt>
                  <c:pt idx="70">
                    <c:v>0</c:v>
                  </c:pt>
                  <c:pt idx="71">
                    <c:v>0</c:v>
                  </c:pt>
                  <c:pt idx="72">
                    <c:v>0</c:v>
                  </c:pt>
                  <c:pt idx="73">
                    <c:v>140</c:v>
                  </c:pt>
                  <c:pt idx="74">
                    <c:v>140</c:v>
                  </c:pt>
                  <c:pt idx="75">
                    <c:v>140</c:v>
                  </c:pt>
                  <c:pt idx="76">
                    <c:v>140</c:v>
                  </c:pt>
                  <c:pt idx="77">
                    <c:v>0</c:v>
                  </c:pt>
                  <c:pt idx="78">
                    <c:v>140</c:v>
                  </c:pt>
                  <c:pt idx="79">
                    <c:v>560</c:v>
                  </c:pt>
                  <c:pt idx="80">
                    <c:v>420</c:v>
                  </c:pt>
                  <c:pt idx="81">
                    <c:v>560</c:v>
                  </c:pt>
                  <c:pt idx="82">
                    <c:v>420</c:v>
                  </c:pt>
                  <c:pt idx="83">
                    <c:v>0</c:v>
                  </c:pt>
                  <c:pt idx="84">
                    <c:v>140</c:v>
                  </c:pt>
                  <c:pt idx="85">
                    <c:v>140</c:v>
                  </c:pt>
                  <c:pt idx="86">
                    <c:v>280</c:v>
                  </c:pt>
                  <c:pt idx="87">
                    <c:v>280</c:v>
                  </c:pt>
                  <c:pt idx="88">
                    <c:v>280</c:v>
                  </c:pt>
                  <c:pt idx="89">
                    <c:v>0</c:v>
                  </c:pt>
                  <c:pt idx="90">
                    <c:v>0</c:v>
                  </c:pt>
                  <c:pt idx="91">
                    <c:v>0</c:v>
                  </c:pt>
                  <c:pt idx="92">
                    <c:v>0</c:v>
                  </c:pt>
                  <c:pt idx="93">
                    <c:v>0</c:v>
                  </c:pt>
                  <c:pt idx="94">
                    <c:v>140</c:v>
                  </c:pt>
                  <c:pt idx="95">
                    <c:v>280</c:v>
                  </c:pt>
                  <c:pt idx="96">
                    <c:v>140</c:v>
                  </c:pt>
                  <c:pt idx="97">
                    <c:v>140</c:v>
                  </c:pt>
                  <c:pt idx="98">
                    <c:v>560</c:v>
                  </c:pt>
                  <c:pt idx="99">
                    <c:v>560</c:v>
                  </c:pt>
                  <c:pt idx="100">
                    <c:v>560</c:v>
                  </c:pt>
                  <c:pt idx="101">
                    <c:v>420</c:v>
                  </c:pt>
                  <c:pt idx="102">
                    <c:v>420</c:v>
                  </c:pt>
                  <c:pt idx="103">
                    <c:v>420</c:v>
                  </c:pt>
                  <c:pt idx="104">
                    <c:v>140</c:v>
                  </c:pt>
                  <c:pt idx="105">
                    <c:v>420</c:v>
                  </c:pt>
                  <c:pt idx="106">
                    <c:v>280</c:v>
                  </c:pt>
                  <c:pt idx="107">
                    <c:v>140</c:v>
                  </c:pt>
                  <c:pt idx="108">
                    <c:v>140</c:v>
                  </c:pt>
                  <c:pt idx="109">
                    <c:v>560</c:v>
                  </c:pt>
                  <c:pt idx="110">
                    <c:v>280</c:v>
                  </c:pt>
                  <c:pt idx="111">
                    <c:v>420</c:v>
                  </c:pt>
                  <c:pt idx="112">
                    <c:v>140</c:v>
                  </c:pt>
                  <c:pt idx="113">
                    <c:v>0</c:v>
                  </c:pt>
                  <c:pt idx="114">
                    <c:v>140</c:v>
                  </c:pt>
                  <c:pt idx="115">
                    <c:v>140</c:v>
                  </c:pt>
                  <c:pt idx="116">
                    <c:v>420</c:v>
                  </c:pt>
                  <c:pt idx="117">
                    <c:v>420</c:v>
                  </c:pt>
                  <c:pt idx="118">
                    <c:v>140</c:v>
                  </c:pt>
                  <c:pt idx="119">
                    <c:v>0</c:v>
                  </c:pt>
                  <c:pt idx="120">
                    <c:v>140</c:v>
                  </c:pt>
                  <c:pt idx="121">
                    <c:v>140</c:v>
                  </c:pt>
                  <c:pt idx="122">
                    <c:v>0</c:v>
                  </c:pt>
                  <c:pt idx="123">
                    <c:v>0</c:v>
                  </c:pt>
                  <c:pt idx="124">
                    <c:v>0</c:v>
                  </c:pt>
                  <c:pt idx="125">
                    <c:v>0</c:v>
                  </c:pt>
                  <c:pt idx="126">
                    <c:v>0</c:v>
                  </c:pt>
                  <c:pt idx="127">
                    <c:v>0</c:v>
                  </c:pt>
                  <c:pt idx="128">
                    <c:v>140</c:v>
                  </c:pt>
                  <c:pt idx="129">
                    <c:v>140</c:v>
                  </c:pt>
                  <c:pt idx="130">
                    <c:v>0</c:v>
                  </c:pt>
                  <c:pt idx="131">
                    <c:v>0</c:v>
                  </c:pt>
                  <c:pt idx="132">
                    <c:v>0</c:v>
                  </c:pt>
                  <c:pt idx="133">
                    <c:v>0</c:v>
                  </c:pt>
                  <c:pt idx="134">
                    <c:v>140</c:v>
                  </c:pt>
                  <c:pt idx="135">
                    <c:v>0</c:v>
                  </c:pt>
                  <c:pt idx="136">
                    <c:v>140</c:v>
                  </c:pt>
                  <c:pt idx="137">
                    <c:v>280</c:v>
                  </c:pt>
                  <c:pt idx="138">
                    <c:v>0</c:v>
                  </c:pt>
                  <c:pt idx="139">
                    <c:v>0</c:v>
                  </c:pt>
                  <c:pt idx="140">
                    <c:v>0</c:v>
                  </c:pt>
                  <c:pt idx="141">
                    <c:v>0</c:v>
                  </c:pt>
                  <c:pt idx="142">
                    <c:v>0</c:v>
                  </c:pt>
                  <c:pt idx="143">
                    <c:v>0</c:v>
                  </c:pt>
                  <c:pt idx="144">
                    <c:v>140</c:v>
                  </c:pt>
                  <c:pt idx="145">
                    <c:v>0</c:v>
                  </c:pt>
                  <c:pt idx="146">
                    <c:v>280</c:v>
                  </c:pt>
                  <c:pt idx="147">
                    <c:v>280</c:v>
                  </c:pt>
                  <c:pt idx="148">
                    <c:v>0</c:v>
                  </c:pt>
                  <c:pt idx="149">
                    <c:v>140</c:v>
                  </c:pt>
                  <c:pt idx="150">
                    <c:v>280</c:v>
                  </c:pt>
                  <c:pt idx="151">
                    <c:v>140</c:v>
                  </c:pt>
                  <c:pt idx="152">
                    <c:v>140</c:v>
                  </c:pt>
                  <c:pt idx="153">
                    <c:v>280</c:v>
                  </c:pt>
                  <c:pt idx="154">
                    <c:v>0</c:v>
                  </c:pt>
                  <c:pt idx="155">
                    <c:v>0</c:v>
                  </c:pt>
                  <c:pt idx="156">
                    <c:v>140</c:v>
                  </c:pt>
                  <c:pt idx="157">
                    <c:v>140</c:v>
                  </c:pt>
                  <c:pt idx="158">
                    <c:v>420</c:v>
                  </c:pt>
                  <c:pt idx="159">
                    <c:v>140</c:v>
                  </c:pt>
                  <c:pt idx="160">
                    <c:v>0</c:v>
                  </c:pt>
                  <c:pt idx="161">
                    <c:v>0</c:v>
                  </c:pt>
                  <c:pt idx="162">
                    <c:v>280</c:v>
                  </c:pt>
                  <c:pt idx="163">
                    <c:v>280</c:v>
                  </c:pt>
                  <c:pt idx="164">
                    <c:v>700</c:v>
                  </c:pt>
                  <c:pt idx="165">
                    <c:v>280</c:v>
                  </c:pt>
                  <c:pt idx="166">
                    <c:v>140</c:v>
                  </c:pt>
                  <c:pt idx="167">
                    <c:v>560</c:v>
                  </c:pt>
                  <c:pt idx="168">
                    <c:v>280</c:v>
                  </c:pt>
                  <c:pt idx="169">
                    <c:v>280</c:v>
                  </c:pt>
                  <c:pt idx="170">
                    <c:v>280</c:v>
                  </c:pt>
                  <c:pt idx="171">
                    <c:v>560</c:v>
                  </c:pt>
                  <c:pt idx="172">
                    <c:v>420</c:v>
                  </c:pt>
                  <c:pt idx="173">
                    <c:v>140</c:v>
                  </c:pt>
                  <c:pt idx="174">
                    <c:v>280</c:v>
                  </c:pt>
                  <c:pt idx="175">
                    <c:v>140</c:v>
                  </c:pt>
                  <c:pt idx="176">
                    <c:v>140</c:v>
                  </c:pt>
                  <c:pt idx="177">
                    <c:v>280</c:v>
                  </c:pt>
                  <c:pt idx="178">
                    <c:v>0</c:v>
                  </c:pt>
                  <c:pt idx="179">
                    <c:v>140</c:v>
                  </c:pt>
                  <c:pt idx="180">
                    <c:v>280</c:v>
                  </c:pt>
                  <c:pt idx="181">
                    <c:v>280</c:v>
                  </c:pt>
                  <c:pt idx="182">
                    <c:v>280</c:v>
                  </c:pt>
                  <c:pt idx="183">
                    <c:v>0</c:v>
                  </c:pt>
                  <c:pt idx="184">
                    <c:v>0</c:v>
                  </c:pt>
                  <c:pt idx="185">
                    <c:v>280</c:v>
                  </c:pt>
                  <c:pt idx="186">
                    <c:v>280</c:v>
                  </c:pt>
                  <c:pt idx="187">
                    <c:v>420</c:v>
                  </c:pt>
                  <c:pt idx="188">
                    <c:v>420</c:v>
                  </c:pt>
                  <c:pt idx="189">
                    <c:v>280</c:v>
                  </c:pt>
                  <c:pt idx="190">
                    <c:v>420</c:v>
                  </c:pt>
                  <c:pt idx="191">
                    <c:v>420</c:v>
                  </c:pt>
                  <c:pt idx="192">
                    <c:v>140</c:v>
                  </c:pt>
                  <c:pt idx="193">
                    <c:v>140</c:v>
                  </c:pt>
                  <c:pt idx="194">
                    <c:v>140</c:v>
                  </c:pt>
                  <c:pt idx="195">
                    <c:v>140</c:v>
                  </c:pt>
                  <c:pt idx="196">
                    <c:v>0</c:v>
                  </c:pt>
                  <c:pt idx="197">
                    <c:v>0</c:v>
                  </c:pt>
                  <c:pt idx="198">
                    <c:v>0</c:v>
                  </c:pt>
                  <c:pt idx="199">
                    <c:v>280</c:v>
                  </c:pt>
                  <c:pt idx="200">
                    <c:v>280</c:v>
                  </c:pt>
                  <c:pt idx="201">
                    <c:v>0</c:v>
                  </c:pt>
                  <c:pt idx="202">
                    <c:v>0</c:v>
                  </c:pt>
                  <c:pt idx="203">
                    <c:v>140</c:v>
                  </c:pt>
                  <c:pt idx="204">
                    <c:v>140</c:v>
                  </c:pt>
                  <c:pt idx="205">
                    <c:v>0</c:v>
                  </c:pt>
                  <c:pt idx="206">
                    <c:v>0</c:v>
                  </c:pt>
                  <c:pt idx="207">
                    <c:v>140</c:v>
                  </c:pt>
                  <c:pt idx="208">
                    <c:v>140</c:v>
                  </c:pt>
                  <c:pt idx="209">
                    <c:v>140</c:v>
                  </c:pt>
                  <c:pt idx="210">
                    <c:v>0</c:v>
                  </c:pt>
                  <c:pt idx="211">
                    <c:v>140</c:v>
                  </c:pt>
                  <c:pt idx="212">
                    <c:v>140</c:v>
                  </c:pt>
                  <c:pt idx="213">
                    <c:v>140</c:v>
                  </c:pt>
                  <c:pt idx="214">
                    <c:v>0</c:v>
                  </c:pt>
                  <c:pt idx="215">
                    <c:v>140</c:v>
                  </c:pt>
                  <c:pt idx="216">
                    <c:v>140</c:v>
                  </c:pt>
                  <c:pt idx="217">
                    <c:v>280</c:v>
                  </c:pt>
                  <c:pt idx="218">
                    <c:v>140</c:v>
                  </c:pt>
                  <c:pt idx="219">
                    <c:v>0</c:v>
                  </c:pt>
                  <c:pt idx="220">
                    <c:v>0</c:v>
                  </c:pt>
                  <c:pt idx="221">
                    <c:v>140</c:v>
                  </c:pt>
                  <c:pt idx="222">
                    <c:v>280</c:v>
                  </c:pt>
                  <c:pt idx="223">
                    <c:v>140</c:v>
                  </c:pt>
                  <c:pt idx="224">
                    <c:v>280</c:v>
                  </c:pt>
                  <c:pt idx="225">
                    <c:v>280</c:v>
                  </c:pt>
                  <c:pt idx="226">
                    <c:v>140</c:v>
                  </c:pt>
                  <c:pt idx="227">
                    <c:v>280</c:v>
                  </c:pt>
                  <c:pt idx="228">
                    <c:v>420</c:v>
                  </c:pt>
                  <c:pt idx="229">
                    <c:v>0</c:v>
                  </c:pt>
                  <c:pt idx="230">
                    <c:v>0</c:v>
                  </c:pt>
                  <c:pt idx="231">
                    <c:v>0</c:v>
                  </c:pt>
                  <c:pt idx="232">
                    <c:v>140</c:v>
                  </c:pt>
                  <c:pt idx="233">
                    <c:v>140</c:v>
                  </c:pt>
                  <c:pt idx="234">
                    <c:v>280</c:v>
                  </c:pt>
                  <c:pt idx="235">
                    <c:v>280</c:v>
                  </c:pt>
                  <c:pt idx="236">
                    <c:v>140</c:v>
                  </c:pt>
                  <c:pt idx="237">
                    <c:v>140</c:v>
                  </c:pt>
                  <c:pt idx="238">
                    <c:v>140</c:v>
                  </c:pt>
                  <c:pt idx="239">
                    <c:v>140</c:v>
                  </c:pt>
                  <c:pt idx="240">
                    <c:v>140</c:v>
                  </c:pt>
                  <c:pt idx="241">
                    <c:v>140</c:v>
                  </c:pt>
                  <c:pt idx="242">
                    <c:v>0</c:v>
                  </c:pt>
                  <c:pt idx="243">
                    <c:v>0</c:v>
                  </c:pt>
                  <c:pt idx="244">
                    <c:v>140</c:v>
                  </c:pt>
                  <c:pt idx="245">
                    <c:v>140</c:v>
                  </c:pt>
                  <c:pt idx="246">
                    <c:v>0</c:v>
                  </c:pt>
                  <c:pt idx="247">
                    <c:v>280</c:v>
                  </c:pt>
                  <c:pt idx="248">
                    <c:v>280</c:v>
                  </c:pt>
                  <c:pt idx="249">
                    <c:v>0</c:v>
                  </c:pt>
                  <c:pt idx="250">
                    <c:v>280</c:v>
                  </c:pt>
                  <c:pt idx="251">
                    <c:v>140</c:v>
                  </c:pt>
                  <c:pt idx="252">
                    <c:v>0</c:v>
                  </c:pt>
                  <c:pt idx="253">
                    <c:v>140</c:v>
                  </c:pt>
                  <c:pt idx="254">
                    <c:v>140</c:v>
                  </c:pt>
                  <c:pt idx="255">
                    <c:v>0</c:v>
                  </c:pt>
                  <c:pt idx="256">
                    <c:v>0</c:v>
                  </c:pt>
                  <c:pt idx="257">
                    <c:v>0</c:v>
                  </c:pt>
                  <c:pt idx="258">
                    <c:v>0</c:v>
                  </c:pt>
                  <c:pt idx="259">
                    <c:v>0</c:v>
                  </c:pt>
                  <c:pt idx="260">
                    <c:v>0</c:v>
                  </c:pt>
                  <c:pt idx="261">
                    <c:v>280</c:v>
                  </c:pt>
                  <c:pt idx="262">
                    <c:v>420</c:v>
                  </c:pt>
                  <c:pt idx="263">
                    <c:v>140</c:v>
                  </c:pt>
                  <c:pt idx="264">
                    <c:v>140</c:v>
                  </c:pt>
                  <c:pt idx="265">
                    <c:v>140</c:v>
                  </c:pt>
                  <c:pt idx="266">
                    <c:v>140</c:v>
                  </c:pt>
                  <c:pt idx="267">
                    <c:v>0</c:v>
                  </c:pt>
                  <c:pt idx="268">
                    <c:v>0</c:v>
                  </c:pt>
                  <c:pt idx="269">
                    <c:v>0</c:v>
                  </c:pt>
                  <c:pt idx="270">
                    <c:v>0</c:v>
                  </c:pt>
                  <c:pt idx="271">
                    <c:v>0</c:v>
                  </c:pt>
                  <c:pt idx="272">
                    <c:v>140</c:v>
                  </c:pt>
                  <c:pt idx="273">
                    <c:v>140</c:v>
                  </c:pt>
                  <c:pt idx="274">
                    <c:v>140</c:v>
                  </c:pt>
                  <c:pt idx="275">
                    <c:v>0</c:v>
                  </c:pt>
                  <c:pt idx="276">
                    <c:v>0</c:v>
                  </c:pt>
                  <c:pt idx="277">
                    <c:v>0</c:v>
                  </c:pt>
                  <c:pt idx="278">
                    <c:v>280</c:v>
                  </c:pt>
                  <c:pt idx="279">
                    <c:v>280</c:v>
                  </c:pt>
                  <c:pt idx="280">
                    <c:v>0</c:v>
                  </c:pt>
                  <c:pt idx="281">
                    <c:v>140</c:v>
                  </c:pt>
                  <c:pt idx="282">
                    <c:v>280</c:v>
                  </c:pt>
                  <c:pt idx="283">
                    <c:v>420</c:v>
                  </c:pt>
                  <c:pt idx="284">
                    <c:v>280</c:v>
                  </c:pt>
                  <c:pt idx="285">
                    <c:v>0</c:v>
                  </c:pt>
                  <c:pt idx="286">
                    <c:v>0</c:v>
                  </c:pt>
                  <c:pt idx="287">
                    <c:v>0</c:v>
                  </c:pt>
                  <c:pt idx="288">
                    <c:v>0</c:v>
                  </c:pt>
                  <c:pt idx="289">
                    <c:v>140</c:v>
                  </c:pt>
                  <c:pt idx="290">
                    <c:v>280</c:v>
                  </c:pt>
                  <c:pt idx="291">
                    <c:v>280</c:v>
                  </c:pt>
                  <c:pt idx="292">
                    <c:v>280</c:v>
                  </c:pt>
                  <c:pt idx="293">
                    <c:v>280</c:v>
                  </c:pt>
                  <c:pt idx="294">
                    <c:v>280</c:v>
                  </c:pt>
                  <c:pt idx="295">
                    <c:v>280</c:v>
                  </c:pt>
                  <c:pt idx="296">
                    <c:v>280</c:v>
                  </c:pt>
                  <c:pt idx="297">
                    <c:v>140</c:v>
                  </c:pt>
                  <c:pt idx="298">
                    <c:v>140</c:v>
                  </c:pt>
                  <c:pt idx="299">
                    <c:v>140</c:v>
                  </c:pt>
                  <c:pt idx="300">
                    <c:v>140</c:v>
                  </c:pt>
                  <c:pt idx="301">
                    <c:v>140</c:v>
                  </c:pt>
                  <c:pt idx="302">
                    <c:v>140</c:v>
                  </c:pt>
                  <c:pt idx="303">
                    <c:v>140</c:v>
                  </c:pt>
                  <c:pt idx="304">
                    <c:v>140</c:v>
                  </c:pt>
                  <c:pt idx="305">
                    <c:v>420</c:v>
                  </c:pt>
                  <c:pt idx="306">
                    <c:v>280</c:v>
                  </c:pt>
                  <c:pt idx="307">
                    <c:v>0</c:v>
                  </c:pt>
                  <c:pt idx="308">
                    <c:v>0</c:v>
                  </c:pt>
                  <c:pt idx="309">
                    <c:v>0</c:v>
                  </c:pt>
                  <c:pt idx="310">
                    <c:v>0</c:v>
                  </c:pt>
                  <c:pt idx="311">
                    <c:v>0</c:v>
                  </c:pt>
                  <c:pt idx="312">
                    <c:v>0</c:v>
                  </c:pt>
                  <c:pt idx="313">
                    <c:v>0</c:v>
                  </c:pt>
                  <c:pt idx="314">
                    <c:v>0</c:v>
                  </c:pt>
                  <c:pt idx="315">
                    <c:v>140</c:v>
                  </c:pt>
                  <c:pt idx="316">
                    <c:v>140</c:v>
                  </c:pt>
                  <c:pt idx="317">
                    <c:v>420</c:v>
                  </c:pt>
                  <c:pt idx="318">
                    <c:v>280</c:v>
                  </c:pt>
                  <c:pt idx="319">
                    <c:v>280</c:v>
                  </c:pt>
                  <c:pt idx="320">
                    <c:v>140</c:v>
                  </c:pt>
                  <c:pt idx="321">
                    <c:v>0</c:v>
                  </c:pt>
                  <c:pt idx="322">
                    <c:v>0</c:v>
                  </c:pt>
                  <c:pt idx="323">
                    <c:v>0</c:v>
                  </c:pt>
                  <c:pt idx="324">
                    <c:v>0</c:v>
                  </c:pt>
                  <c:pt idx="325">
                    <c:v>140</c:v>
                  </c:pt>
                  <c:pt idx="326">
                    <c:v>280</c:v>
                  </c:pt>
                  <c:pt idx="327">
                    <c:v>140</c:v>
                  </c:pt>
                  <c:pt idx="328">
                    <c:v>280</c:v>
                  </c:pt>
                  <c:pt idx="329">
                    <c:v>140</c:v>
                  </c:pt>
                  <c:pt idx="330">
                    <c:v>140</c:v>
                  </c:pt>
                  <c:pt idx="331">
                    <c:v>140</c:v>
                  </c:pt>
                  <c:pt idx="332">
                    <c:v>0</c:v>
                  </c:pt>
                  <c:pt idx="333">
                    <c:v>140</c:v>
                  </c:pt>
                  <c:pt idx="334">
                    <c:v>140</c:v>
                  </c:pt>
                  <c:pt idx="335">
                    <c:v>0</c:v>
                  </c:pt>
                  <c:pt idx="336">
                    <c:v>140</c:v>
                  </c:pt>
                  <c:pt idx="337">
                    <c:v>140</c:v>
                  </c:pt>
                  <c:pt idx="338">
                    <c:v>0</c:v>
                  </c:pt>
                  <c:pt idx="339">
                    <c:v>140</c:v>
                  </c:pt>
                  <c:pt idx="340">
                    <c:v>140</c:v>
                  </c:pt>
                  <c:pt idx="341">
                    <c:v>0</c:v>
                  </c:pt>
                  <c:pt idx="342">
                    <c:v>0</c:v>
                  </c:pt>
                  <c:pt idx="343">
                    <c:v>280</c:v>
                  </c:pt>
                  <c:pt idx="344">
                    <c:v>560</c:v>
                  </c:pt>
                  <c:pt idx="345">
                    <c:v>280</c:v>
                  </c:pt>
                  <c:pt idx="346">
                    <c:v>140</c:v>
                  </c:pt>
                  <c:pt idx="347">
                    <c:v>140</c:v>
                  </c:pt>
                  <c:pt idx="348">
                    <c:v>280</c:v>
                  </c:pt>
                  <c:pt idx="349">
                    <c:v>280</c:v>
                  </c:pt>
                  <c:pt idx="350">
                    <c:v>140</c:v>
                  </c:pt>
                  <c:pt idx="351">
                    <c:v>140</c:v>
                  </c:pt>
                  <c:pt idx="352">
                    <c:v>140</c:v>
                  </c:pt>
                  <c:pt idx="353">
                    <c:v>140</c:v>
                  </c:pt>
                  <c:pt idx="354">
                    <c:v>280</c:v>
                  </c:pt>
                  <c:pt idx="355">
                    <c:v>140</c:v>
                  </c:pt>
                  <c:pt idx="356">
                    <c:v>140</c:v>
                  </c:pt>
                  <c:pt idx="357">
                    <c:v>280</c:v>
                  </c:pt>
                  <c:pt idx="358">
                    <c:v>0</c:v>
                  </c:pt>
                  <c:pt idx="359">
                    <c:v>140</c:v>
                  </c:pt>
                  <c:pt idx="360">
                    <c:v>0</c:v>
                  </c:pt>
                  <c:pt idx="361">
                    <c:v>140</c:v>
                  </c:pt>
                  <c:pt idx="362">
                    <c:v>140</c:v>
                  </c:pt>
                  <c:pt idx="363">
                    <c:v>140</c:v>
                  </c:pt>
                  <c:pt idx="364">
                    <c:v>140</c:v>
                  </c:pt>
                  <c:pt idx="365">
                    <c:v>140</c:v>
                  </c:pt>
                  <c:pt idx="366">
                    <c:v>140</c:v>
                  </c:pt>
                  <c:pt idx="367">
                    <c:v>280</c:v>
                  </c:pt>
                  <c:pt idx="368">
                    <c:v>280</c:v>
                  </c:pt>
                  <c:pt idx="369">
                    <c:v>0</c:v>
                  </c:pt>
                  <c:pt idx="370">
                    <c:v>0</c:v>
                  </c:pt>
                  <c:pt idx="371">
                    <c:v>0</c:v>
                  </c:pt>
                  <c:pt idx="372">
                    <c:v>0</c:v>
                  </c:pt>
                  <c:pt idx="373">
                    <c:v>0</c:v>
                  </c:pt>
                  <c:pt idx="374">
                    <c:v>0</c:v>
                  </c:pt>
                  <c:pt idx="375">
                    <c:v>140</c:v>
                  </c:pt>
                  <c:pt idx="376">
                    <c:v>420</c:v>
                  </c:pt>
                  <c:pt idx="377">
                    <c:v>280</c:v>
                  </c:pt>
                  <c:pt idx="378">
                    <c:v>140</c:v>
                  </c:pt>
                  <c:pt idx="379">
                    <c:v>0</c:v>
                  </c:pt>
                  <c:pt idx="380">
                    <c:v>0</c:v>
                  </c:pt>
                  <c:pt idx="381">
                    <c:v>0</c:v>
                  </c:pt>
                  <c:pt idx="382">
                    <c:v>0</c:v>
                  </c:pt>
                  <c:pt idx="383">
                    <c:v>0</c:v>
                  </c:pt>
                  <c:pt idx="384">
                    <c:v>0</c:v>
                  </c:pt>
                  <c:pt idx="385">
                    <c:v>0</c:v>
                  </c:pt>
                  <c:pt idx="386">
                    <c:v>280</c:v>
                  </c:pt>
                  <c:pt idx="387">
                    <c:v>280</c:v>
                  </c:pt>
                  <c:pt idx="388">
                    <c:v>280</c:v>
                  </c:pt>
                  <c:pt idx="389">
                    <c:v>280</c:v>
                  </c:pt>
                  <c:pt idx="390">
                    <c:v>280</c:v>
                  </c:pt>
                  <c:pt idx="391">
                    <c:v>140</c:v>
                  </c:pt>
                  <c:pt idx="392">
                    <c:v>0</c:v>
                  </c:pt>
                  <c:pt idx="393">
                    <c:v>140</c:v>
                  </c:pt>
                  <c:pt idx="394">
                    <c:v>140</c:v>
                  </c:pt>
                  <c:pt idx="395">
                    <c:v>140</c:v>
                  </c:pt>
                  <c:pt idx="396">
                    <c:v>140</c:v>
                  </c:pt>
                  <c:pt idx="397">
                    <c:v>140</c:v>
                  </c:pt>
                  <c:pt idx="398">
                    <c:v>140</c:v>
                  </c:pt>
                  <c:pt idx="399">
                    <c:v>0</c:v>
                  </c:pt>
                  <c:pt idx="400">
                    <c:v>0</c:v>
                  </c:pt>
                  <c:pt idx="401">
                    <c:v>0</c:v>
                  </c:pt>
                  <c:pt idx="402">
                    <c:v>280</c:v>
                  </c:pt>
                  <c:pt idx="403">
                    <c:v>140</c:v>
                  </c:pt>
                  <c:pt idx="404">
                    <c:v>0</c:v>
                  </c:pt>
                  <c:pt idx="405">
                    <c:v>140</c:v>
                  </c:pt>
                  <c:pt idx="406">
                    <c:v>140</c:v>
                  </c:pt>
                  <c:pt idx="407">
                    <c:v>0</c:v>
                  </c:pt>
                  <c:pt idx="408">
                    <c:v>140</c:v>
                  </c:pt>
                  <c:pt idx="409">
                    <c:v>280</c:v>
                  </c:pt>
                  <c:pt idx="410">
                    <c:v>140</c:v>
                  </c:pt>
                  <c:pt idx="411">
                    <c:v>140</c:v>
                  </c:pt>
                  <c:pt idx="412">
                    <c:v>0</c:v>
                  </c:pt>
                  <c:pt idx="413">
                    <c:v>0</c:v>
                  </c:pt>
                  <c:pt idx="414">
                    <c:v>280</c:v>
                  </c:pt>
                  <c:pt idx="415">
                    <c:v>420</c:v>
                  </c:pt>
                  <c:pt idx="416">
                    <c:v>140</c:v>
                  </c:pt>
                  <c:pt idx="417">
                    <c:v>0</c:v>
                  </c:pt>
                  <c:pt idx="418">
                    <c:v>0</c:v>
                  </c:pt>
                  <c:pt idx="419">
                    <c:v>140</c:v>
                  </c:pt>
                  <c:pt idx="420">
                    <c:v>280</c:v>
                  </c:pt>
                  <c:pt idx="421">
                    <c:v>280</c:v>
                  </c:pt>
                  <c:pt idx="422">
                    <c:v>140</c:v>
                  </c:pt>
                  <c:pt idx="423">
                    <c:v>140</c:v>
                  </c:pt>
                  <c:pt idx="424">
                    <c:v>280</c:v>
                  </c:pt>
                  <c:pt idx="425">
                    <c:v>280</c:v>
                  </c:pt>
                  <c:pt idx="426">
                    <c:v>140</c:v>
                  </c:pt>
                  <c:pt idx="427">
                    <c:v>0</c:v>
                  </c:pt>
                  <c:pt idx="428">
                    <c:v>0</c:v>
                  </c:pt>
                  <c:pt idx="429">
                    <c:v>140</c:v>
                  </c:pt>
                  <c:pt idx="430">
                    <c:v>420</c:v>
                  </c:pt>
                  <c:pt idx="431">
                    <c:v>280</c:v>
                  </c:pt>
                  <c:pt idx="432">
                    <c:v>140</c:v>
                  </c:pt>
                  <c:pt idx="433">
                    <c:v>0</c:v>
                  </c:pt>
                  <c:pt idx="434">
                    <c:v>0</c:v>
                  </c:pt>
                  <c:pt idx="435">
                    <c:v>0</c:v>
                  </c:pt>
                  <c:pt idx="436">
                    <c:v>140</c:v>
                  </c:pt>
                  <c:pt idx="437">
                    <c:v>280</c:v>
                  </c:pt>
                  <c:pt idx="438">
                    <c:v>140</c:v>
                  </c:pt>
                  <c:pt idx="439">
                    <c:v>0</c:v>
                  </c:pt>
                  <c:pt idx="440">
                    <c:v>0</c:v>
                  </c:pt>
                  <c:pt idx="441">
                    <c:v>0</c:v>
                  </c:pt>
                  <c:pt idx="442">
                    <c:v>280</c:v>
                  </c:pt>
                  <c:pt idx="443">
                    <c:v>280</c:v>
                  </c:pt>
                  <c:pt idx="444">
                    <c:v>140</c:v>
                  </c:pt>
                  <c:pt idx="445">
                    <c:v>280</c:v>
                  </c:pt>
                  <c:pt idx="446">
                    <c:v>280</c:v>
                  </c:pt>
                  <c:pt idx="447">
                    <c:v>0</c:v>
                  </c:pt>
                  <c:pt idx="448">
                    <c:v>140</c:v>
                  </c:pt>
                  <c:pt idx="449">
                    <c:v>140</c:v>
                  </c:pt>
                  <c:pt idx="450">
                    <c:v>140</c:v>
                  </c:pt>
                  <c:pt idx="451">
                    <c:v>280</c:v>
                  </c:pt>
                  <c:pt idx="452">
                    <c:v>140</c:v>
                  </c:pt>
                  <c:pt idx="453">
                    <c:v>0</c:v>
                  </c:pt>
                  <c:pt idx="454">
                    <c:v>0</c:v>
                  </c:pt>
                  <c:pt idx="455">
                    <c:v>140</c:v>
                  </c:pt>
                  <c:pt idx="456">
                    <c:v>0</c:v>
                  </c:pt>
                  <c:pt idx="457">
                    <c:v>420</c:v>
                  </c:pt>
                  <c:pt idx="458">
                    <c:v>420</c:v>
                  </c:pt>
                  <c:pt idx="459">
                    <c:v>280</c:v>
                  </c:pt>
                  <c:pt idx="460">
                    <c:v>280</c:v>
                  </c:pt>
                  <c:pt idx="461">
                    <c:v>560</c:v>
                  </c:pt>
                  <c:pt idx="462">
                    <c:v>280</c:v>
                  </c:pt>
                  <c:pt idx="463">
                    <c:v>0</c:v>
                  </c:pt>
                  <c:pt idx="464">
                    <c:v>0</c:v>
                  </c:pt>
                  <c:pt idx="465">
                    <c:v>140</c:v>
                  </c:pt>
                  <c:pt idx="466">
                    <c:v>280</c:v>
                  </c:pt>
                  <c:pt idx="467">
                    <c:v>140</c:v>
                  </c:pt>
                  <c:pt idx="468">
                    <c:v>280</c:v>
                  </c:pt>
                  <c:pt idx="469">
                    <c:v>0</c:v>
                  </c:pt>
                  <c:pt idx="470">
                    <c:v>0</c:v>
                  </c:pt>
                  <c:pt idx="471">
                    <c:v>140</c:v>
                  </c:pt>
                  <c:pt idx="472">
                    <c:v>140</c:v>
                  </c:pt>
                  <c:pt idx="473">
                    <c:v>140</c:v>
                  </c:pt>
                  <c:pt idx="474">
                    <c:v>280</c:v>
                  </c:pt>
                  <c:pt idx="475">
                    <c:v>140</c:v>
                  </c:pt>
                  <c:pt idx="476">
                    <c:v>0</c:v>
                  </c:pt>
                  <c:pt idx="477">
                    <c:v>0</c:v>
                  </c:pt>
                  <c:pt idx="478">
                    <c:v>140</c:v>
                  </c:pt>
                  <c:pt idx="479">
                    <c:v>140</c:v>
                  </c:pt>
                  <c:pt idx="480">
                    <c:v>140</c:v>
                  </c:pt>
                  <c:pt idx="481">
                    <c:v>0</c:v>
                  </c:pt>
                  <c:pt idx="482">
                    <c:v>140</c:v>
                  </c:pt>
                  <c:pt idx="483">
                    <c:v>140</c:v>
                  </c:pt>
                  <c:pt idx="484">
                    <c:v>280</c:v>
                  </c:pt>
                  <c:pt idx="485">
                    <c:v>140</c:v>
                  </c:pt>
                  <c:pt idx="486">
                    <c:v>280</c:v>
                  </c:pt>
                  <c:pt idx="487">
                    <c:v>420</c:v>
                  </c:pt>
                  <c:pt idx="488">
                    <c:v>280</c:v>
                  </c:pt>
                  <c:pt idx="489">
                    <c:v>0</c:v>
                  </c:pt>
                  <c:pt idx="490">
                    <c:v>140</c:v>
                  </c:pt>
                  <c:pt idx="491">
                    <c:v>420</c:v>
                  </c:pt>
                  <c:pt idx="492">
                    <c:v>140</c:v>
                  </c:pt>
                  <c:pt idx="493">
                    <c:v>280</c:v>
                  </c:pt>
                  <c:pt idx="494">
                    <c:v>0</c:v>
                  </c:pt>
                  <c:pt idx="495">
                    <c:v>140</c:v>
                  </c:pt>
                  <c:pt idx="496">
                    <c:v>140</c:v>
                  </c:pt>
                  <c:pt idx="497">
                    <c:v>140</c:v>
                  </c:pt>
                  <c:pt idx="498">
                    <c:v>140</c:v>
                  </c:pt>
                  <c:pt idx="499">
                    <c:v>140</c:v>
                  </c:pt>
                  <c:pt idx="500">
                    <c:v>140</c:v>
                  </c:pt>
                  <c:pt idx="501">
                    <c:v>280</c:v>
                  </c:pt>
                  <c:pt idx="502">
                    <c:v>560</c:v>
                  </c:pt>
                  <c:pt idx="503">
                    <c:v>700</c:v>
                  </c:pt>
                  <c:pt idx="504">
                    <c:v>560</c:v>
                  </c:pt>
                  <c:pt idx="505">
                    <c:v>280</c:v>
                  </c:pt>
                  <c:pt idx="506">
                    <c:v>0</c:v>
                  </c:pt>
                  <c:pt idx="507">
                    <c:v>0</c:v>
                  </c:pt>
                  <c:pt idx="508">
                    <c:v>0</c:v>
                  </c:pt>
                  <c:pt idx="509">
                    <c:v>0</c:v>
                  </c:pt>
                  <c:pt idx="510">
                    <c:v>140</c:v>
                  </c:pt>
                  <c:pt idx="511">
                    <c:v>140</c:v>
                  </c:pt>
                  <c:pt idx="512">
                    <c:v>140</c:v>
                  </c:pt>
                  <c:pt idx="513">
                    <c:v>0</c:v>
                  </c:pt>
                  <c:pt idx="514">
                    <c:v>140</c:v>
                  </c:pt>
                  <c:pt idx="515">
                    <c:v>140</c:v>
                  </c:pt>
                  <c:pt idx="516">
                    <c:v>140</c:v>
                  </c:pt>
                  <c:pt idx="517">
                    <c:v>140</c:v>
                  </c:pt>
                  <c:pt idx="518">
                    <c:v>0</c:v>
                  </c:pt>
                  <c:pt idx="519">
                    <c:v>0</c:v>
                  </c:pt>
                  <c:pt idx="520">
                    <c:v>140</c:v>
                  </c:pt>
                  <c:pt idx="521">
                    <c:v>420</c:v>
                  </c:pt>
                  <c:pt idx="522">
                    <c:v>420</c:v>
                  </c:pt>
                  <c:pt idx="523">
                    <c:v>140</c:v>
                  </c:pt>
                  <c:pt idx="524">
                    <c:v>0</c:v>
                  </c:pt>
                  <c:pt idx="525">
                    <c:v>0</c:v>
                  </c:pt>
                  <c:pt idx="526">
                    <c:v>140</c:v>
                  </c:pt>
                  <c:pt idx="527">
                    <c:v>0</c:v>
                  </c:pt>
                  <c:pt idx="528">
                    <c:v>280</c:v>
                  </c:pt>
                  <c:pt idx="529">
                    <c:v>420</c:v>
                  </c:pt>
                  <c:pt idx="530">
                    <c:v>560</c:v>
                  </c:pt>
                  <c:pt idx="531">
                    <c:v>280</c:v>
                  </c:pt>
                  <c:pt idx="532">
                    <c:v>0</c:v>
                  </c:pt>
                  <c:pt idx="533">
                    <c:v>140</c:v>
                  </c:pt>
                  <c:pt idx="534">
                    <c:v>280</c:v>
                  </c:pt>
                  <c:pt idx="535">
                    <c:v>280</c:v>
                  </c:pt>
                  <c:pt idx="536">
                    <c:v>140</c:v>
                  </c:pt>
                  <c:pt idx="537">
                    <c:v>140</c:v>
                  </c:pt>
                  <c:pt idx="538">
                    <c:v>0</c:v>
                  </c:pt>
                  <c:pt idx="539">
                    <c:v>0</c:v>
                  </c:pt>
                  <c:pt idx="540">
                    <c:v>0</c:v>
                  </c:pt>
                  <c:pt idx="541">
                    <c:v>0</c:v>
                  </c:pt>
                  <c:pt idx="542">
                    <c:v>140</c:v>
                  </c:pt>
                  <c:pt idx="543">
                    <c:v>0</c:v>
                  </c:pt>
                  <c:pt idx="544">
                    <c:v>140</c:v>
                  </c:pt>
                  <c:pt idx="545">
                    <c:v>0</c:v>
                  </c:pt>
                  <c:pt idx="546">
                    <c:v>0</c:v>
                  </c:pt>
                  <c:pt idx="547">
                    <c:v>280</c:v>
                  </c:pt>
                  <c:pt idx="548">
                    <c:v>280</c:v>
                  </c:pt>
                  <c:pt idx="549">
                    <c:v>140</c:v>
                  </c:pt>
                  <c:pt idx="550">
                    <c:v>0</c:v>
                  </c:pt>
                  <c:pt idx="551">
                    <c:v>0</c:v>
                  </c:pt>
                  <c:pt idx="552">
                    <c:v>280</c:v>
                  </c:pt>
                  <c:pt idx="553">
                    <c:v>0</c:v>
                  </c:pt>
                  <c:pt idx="554">
                    <c:v>280</c:v>
                  </c:pt>
                  <c:pt idx="555">
                    <c:v>280</c:v>
                  </c:pt>
                  <c:pt idx="556">
                    <c:v>140</c:v>
                  </c:pt>
                  <c:pt idx="557">
                    <c:v>140</c:v>
                  </c:pt>
                  <c:pt idx="558">
                    <c:v>140</c:v>
                  </c:pt>
                  <c:pt idx="559">
                    <c:v>0</c:v>
                  </c:pt>
                  <c:pt idx="560">
                    <c:v>0</c:v>
                  </c:pt>
                  <c:pt idx="561">
                    <c:v>0</c:v>
                  </c:pt>
                  <c:pt idx="562">
                    <c:v>0</c:v>
                  </c:pt>
                  <c:pt idx="563">
                    <c:v>0</c:v>
                  </c:pt>
                  <c:pt idx="564">
                    <c:v>140</c:v>
                  </c:pt>
                  <c:pt idx="565">
                    <c:v>280</c:v>
                  </c:pt>
                  <c:pt idx="566">
                    <c:v>0</c:v>
                  </c:pt>
                  <c:pt idx="567">
                    <c:v>140</c:v>
                  </c:pt>
                  <c:pt idx="568">
                    <c:v>140</c:v>
                  </c:pt>
                  <c:pt idx="569">
                    <c:v>140</c:v>
                  </c:pt>
                  <c:pt idx="570">
                    <c:v>140</c:v>
                  </c:pt>
                  <c:pt idx="571">
                    <c:v>420</c:v>
                  </c:pt>
                  <c:pt idx="572">
                    <c:v>420</c:v>
                  </c:pt>
                  <c:pt idx="573">
                    <c:v>280</c:v>
                  </c:pt>
                  <c:pt idx="574">
                    <c:v>140</c:v>
                  </c:pt>
                  <c:pt idx="575">
                    <c:v>0</c:v>
                  </c:pt>
                  <c:pt idx="576">
                    <c:v>0</c:v>
                  </c:pt>
                  <c:pt idx="577">
                    <c:v>0</c:v>
                  </c:pt>
                  <c:pt idx="578">
                    <c:v>0</c:v>
                  </c:pt>
                  <c:pt idx="579">
                    <c:v>140</c:v>
                  </c:pt>
                  <c:pt idx="580">
                    <c:v>0</c:v>
                  </c:pt>
                  <c:pt idx="581">
                    <c:v>140</c:v>
                  </c:pt>
                  <c:pt idx="582">
                    <c:v>140</c:v>
                  </c:pt>
                  <c:pt idx="583">
                    <c:v>0</c:v>
                  </c:pt>
                  <c:pt idx="584">
                    <c:v>0</c:v>
                  </c:pt>
                  <c:pt idx="585">
                    <c:v>140</c:v>
                  </c:pt>
                  <c:pt idx="586">
                    <c:v>280</c:v>
                  </c:pt>
                  <c:pt idx="587">
                    <c:v>0</c:v>
                  </c:pt>
                  <c:pt idx="588">
                    <c:v>0</c:v>
                  </c:pt>
                  <c:pt idx="589">
                    <c:v>280</c:v>
                  </c:pt>
                  <c:pt idx="590">
                    <c:v>140</c:v>
                  </c:pt>
                  <c:pt idx="591">
                    <c:v>0</c:v>
                  </c:pt>
                  <c:pt idx="592">
                    <c:v>0</c:v>
                  </c:pt>
                  <c:pt idx="593">
                    <c:v>140</c:v>
                  </c:pt>
                  <c:pt idx="594">
                    <c:v>140</c:v>
                  </c:pt>
                  <c:pt idx="595">
                    <c:v>0</c:v>
                  </c:pt>
                  <c:pt idx="596">
                    <c:v>0</c:v>
                  </c:pt>
                  <c:pt idx="597">
                    <c:v>0</c:v>
                  </c:pt>
                  <c:pt idx="598">
                    <c:v>0</c:v>
                  </c:pt>
                  <c:pt idx="599">
                    <c:v>280</c:v>
                  </c:pt>
                  <c:pt idx="600">
                    <c:v>280</c:v>
                  </c:pt>
                  <c:pt idx="601">
                    <c:v>560</c:v>
                  </c:pt>
                  <c:pt idx="602">
                    <c:v>420</c:v>
                  </c:pt>
                  <c:pt idx="603">
                    <c:v>280</c:v>
                  </c:pt>
                  <c:pt idx="604">
                    <c:v>0</c:v>
                  </c:pt>
                  <c:pt idx="605">
                    <c:v>0</c:v>
                  </c:pt>
                  <c:pt idx="606">
                    <c:v>0</c:v>
                  </c:pt>
                  <c:pt idx="607">
                    <c:v>140</c:v>
                  </c:pt>
                  <c:pt idx="608">
                    <c:v>420</c:v>
                  </c:pt>
                  <c:pt idx="609">
                    <c:v>280</c:v>
                  </c:pt>
                  <c:pt idx="610">
                    <c:v>280</c:v>
                  </c:pt>
                  <c:pt idx="611">
                    <c:v>280</c:v>
                  </c:pt>
                  <c:pt idx="612">
                    <c:v>0</c:v>
                  </c:pt>
                  <c:pt idx="613">
                    <c:v>0</c:v>
                  </c:pt>
                  <c:pt idx="614">
                    <c:v>0</c:v>
                  </c:pt>
                  <c:pt idx="615">
                    <c:v>140</c:v>
                  </c:pt>
                  <c:pt idx="616">
                    <c:v>0</c:v>
                  </c:pt>
                  <c:pt idx="617">
                    <c:v>0</c:v>
                  </c:pt>
                  <c:pt idx="618">
                    <c:v>0</c:v>
                  </c:pt>
                  <c:pt idx="619">
                    <c:v>140</c:v>
                  </c:pt>
                  <c:pt idx="620">
                    <c:v>140</c:v>
                  </c:pt>
                  <c:pt idx="621">
                    <c:v>0</c:v>
                  </c:pt>
                  <c:pt idx="622">
                    <c:v>0</c:v>
                  </c:pt>
                  <c:pt idx="623">
                    <c:v>140</c:v>
                  </c:pt>
                  <c:pt idx="624">
                    <c:v>140</c:v>
                  </c:pt>
                  <c:pt idx="625">
                    <c:v>280</c:v>
                  </c:pt>
                  <c:pt idx="626">
                    <c:v>420</c:v>
                  </c:pt>
                  <c:pt idx="627">
                    <c:v>280</c:v>
                  </c:pt>
                  <c:pt idx="628">
                    <c:v>0</c:v>
                  </c:pt>
                  <c:pt idx="629">
                    <c:v>0</c:v>
                  </c:pt>
                  <c:pt idx="630">
                    <c:v>0</c:v>
                  </c:pt>
                  <c:pt idx="631">
                    <c:v>140</c:v>
                  </c:pt>
                  <c:pt idx="632">
                    <c:v>280</c:v>
                  </c:pt>
                  <c:pt idx="633">
                    <c:v>140</c:v>
                  </c:pt>
                  <c:pt idx="634">
                    <c:v>0</c:v>
                  </c:pt>
                  <c:pt idx="635">
                    <c:v>0</c:v>
                  </c:pt>
                  <c:pt idx="636">
                    <c:v>0</c:v>
                  </c:pt>
                  <c:pt idx="637">
                    <c:v>140</c:v>
                  </c:pt>
                  <c:pt idx="638">
                    <c:v>140</c:v>
                  </c:pt>
                  <c:pt idx="639">
                    <c:v>0</c:v>
                  </c:pt>
                  <c:pt idx="640">
                    <c:v>0</c:v>
                  </c:pt>
                  <c:pt idx="641">
                    <c:v>280</c:v>
                  </c:pt>
                  <c:pt idx="642">
                    <c:v>280</c:v>
                  </c:pt>
                  <c:pt idx="643">
                    <c:v>140</c:v>
                  </c:pt>
                  <c:pt idx="644">
                    <c:v>0</c:v>
                  </c:pt>
                  <c:pt idx="645">
                    <c:v>140</c:v>
                  </c:pt>
                  <c:pt idx="646">
                    <c:v>280</c:v>
                  </c:pt>
                  <c:pt idx="647">
                    <c:v>140</c:v>
                  </c:pt>
                  <c:pt idx="648">
                    <c:v>0</c:v>
                  </c:pt>
                  <c:pt idx="649">
                    <c:v>0</c:v>
                  </c:pt>
                  <c:pt idx="650">
                    <c:v>140</c:v>
                  </c:pt>
                  <c:pt idx="651">
                    <c:v>560</c:v>
                  </c:pt>
                  <c:pt idx="652">
                    <c:v>420</c:v>
                  </c:pt>
                  <c:pt idx="653">
                    <c:v>140</c:v>
                  </c:pt>
                  <c:pt idx="654">
                    <c:v>0</c:v>
                  </c:pt>
                  <c:pt idx="655">
                    <c:v>0</c:v>
                  </c:pt>
                  <c:pt idx="656">
                    <c:v>0</c:v>
                  </c:pt>
                  <c:pt idx="657">
                    <c:v>140</c:v>
                  </c:pt>
                  <c:pt idx="658">
                    <c:v>140</c:v>
                  </c:pt>
                  <c:pt idx="659">
                    <c:v>280</c:v>
                  </c:pt>
                  <c:pt idx="660">
                    <c:v>280</c:v>
                  </c:pt>
                  <c:pt idx="661">
                    <c:v>280</c:v>
                  </c:pt>
                  <c:pt idx="662">
                    <c:v>0</c:v>
                  </c:pt>
                  <c:pt idx="663">
                    <c:v>0</c:v>
                  </c:pt>
                  <c:pt idx="664">
                    <c:v>0</c:v>
                  </c:pt>
                  <c:pt idx="665">
                    <c:v>0</c:v>
                  </c:pt>
                  <c:pt idx="666">
                    <c:v>0</c:v>
                  </c:pt>
                  <c:pt idx="667">
                    <c:v>140</c:v>
                  </c:pt>
                  <c:pt idx="668">
                    <c:v>420</c:v>
                  </c:pt>
                  <c:pt idx="669">
                    <c:v>140</c:v>
                  </c:pt>
                  <c:pt idx="670">
                    <c:v>280</c:v>
                  </c:pt>
                  <c:pt idx="671">
                    <c:v>140</c:v>
                  </c:pt>
                  <c:pt idx="672">
                    <c:v>140</c:v>
                  </c:pt>
                  <c:pt idx="673">
                    <c:v>0</c:v>
                  </c:pt>
                  <c:pt idx="674">
                    <c:v>140</c:v>
                  </c:pt>
                  <c:pt idx="675">
                    <c:v>140</c:v>
                  </c:pt>
                  <c:pt idx="676">
                    <c:v>140</c:v>
                  </c:pt>
                  <c:pt idx="677">
                    <c:v>0</c:v>
                  </c:pt>
                  <c:pt idx="678">
                    <c:v>0</c:v>
                  </c:pt>
                  <c:pt idx="679">
                    <c:v>280</c:v>
                  </c:pt>
                  <c:pt idx="680">
                    <c:v>420</c:v>
                  </c:pt>
                  <c:pt idx="681">
                    <c:v>140</c:v>
                  </c:pt>
                  <c:pt idx="682">
                    <c:v>280</c:v>
                  </c:pt>
                  <c:pt idx="683">
                    <c:v>280</c:v>
                  </c:pt>
                  <c:pt idx="684">
                    <c:v>140</c:v>
                  </c:pt>
                  <c:pt idx="685">
                    <c:v>140</c:v>
                  </c:pt>
                  <c:pt idx="686">
                    <c:v>140</c:v>
                  </c:pt>
                  <c:pt idx="687">
                    <c:v>140</c:v>
                  </c:pt>
                  <c:pt idx="688">
                    <c:v>140</c:v>
                  </c:pt>
                  <c:pt idx="689">
                    <c:v>420</c:v>
                  </c:pt>
                  <c:pt idx="690">
                    <c:v>280</c:v>
                  </c:pt>
                  <c:pt idx="691">
                    <c:v>280</c:v>
                  </c:pt>
                  <c:pt idx="692">
                    <c:v>280</c:v>
                  </c:pt>
                  <c:pt idx="693">
                    <c:v>140</c:v>
                  </c:pt>
                  <c:pt idx="694">
                    <c:v>140</c:v>
                  </c:pt>
                  <c:pt idx="695">
                    <c:v>0</c:v>
                  </c:pt>
                  <c:pt idx="696">
                    <c:v>140</c:v>
                  </c:pt>
                  <c:pt idx="697">
                    <c:v>140</c:v>
                  </c:pt>
                  <c:pt idx="698">
                    <c:v>140</c:v>
                  </c:pt>
                  <c:pt idx="699">
                    <c:v>280</c:v>
                  </c:pt>
                  <c:pt idx="700">
                    <c:v>140</c:v>
                  </c:pt>
                  <c:pt idx="701">
                    <c:v>140</c:v>
                  </c:pt>
                  <c:pt idx="702">
                    <c:v>420</c:v>
                  </c:pt>
                  <c:pt idx="703">
                    <c:v>420</c:v>
                  </c:pt>
                  <c:pt idx="704">
                    <c:v>140</c:v>
                  </c:pt>
                  <c:pt idx="705">
                    <c:v>140</c:v>
                  </c:pt>
                  <c:pt idx="706">
                    <c:v>140</c:v>
                  </c:pt>
                  <c:pt idx="707">
                    <c:v>140</c:v>
                  </c:pt>
                  <c:pt idx="708">
                    <c:v>140</c:v>
                  </c:pt>
                  <c:pt idx="709">
                    <c:v>140</c:v>
                  </c:pt>
                  <c:pt idx="710">
                    <c:v>0</c:v>
                  </c:pt>
                  <c:pt idx="711">
                    <c:v>0</c:v>
                  </c:pt>
                  <c:pt idx="712">
                    <c:v>140</c:v>
                  </c:pt>
                  <c:pt idx="713">
                    <c:v>0</c:v>
                  </c:pt>
                  <c:pt idx="714">
                    <c:v>140</c:v>
                  </c:pt>
                  <c:pt idx="715">
                    <c:v>140</c:v>
                  </c:pt>
                  <c:pt idx="716">
                    <c:v>280</c:v>
                  </c:pt>
                  <c:pt idx="717">
                    <c:v>0</c:v>
                  </c:pt>
                  <c:pt idx="718">
                    <c:v>0</c:v>
                  </c:pt>
                  <c:pt idx="719">
                    <c:v>140</c:v>
                  </c:pt>
                  <c:pt idx="720">
                    <c:v>140</c:v>
                  </c:pt>
                  <c:pt idx="721">
                    <c:v>140</c:v>
                  </c:pt>
                  <c:pt idx="722">
                    <c:v>140</c:v>
                  </c:pt>
                  <c:pt idx="723">
                    <c:v>0</c:v>
                  </c:pt>
                  <c:pt idx="724">
                    <c:v>140</c:v>
                  </c:pt>
                  <c:pt idx="725">
                    <c:v>420</c:v>
                  </c:pt>
                  <c:pt idx="726">
                    <c:v>280</c:v>
                  </c:pt>
                  <c:pt idx="727">
                    <c:v>140</c:v>
                  </c:pt>
                  <c:pt idx="728">
                    <c:v>140</c:v>
                  </c:pt>
                  <c:pt idx="729">
                    <c:v>140</c:v>
                  </c:pt>
                  <c:pt idx="730">
                    <c:v>0</c:v>
                  </c:pt>
                  <c:pt idx="731">
                    <c:v>0</c:v>
                  </c:pt>
                  <c:pt idx="732">
                    <c:v>140</c:v>
                  </c:pt>
                  <c:pt idx="733">
                    <c:v>280</c:v>
                  </c:pt>
                  <c:pt idx="734">
                    <c:v>280</c:v>
                  </c:pt>
                  <c:pt idx="735">
                    <c:v>420</c:v>
                  </c:pt>
                  <c:pt idx="736">
                    <c:v>140</c:v>
                  </c:pt>
                  <c:pt idx="737">
                    <c:v>0</c:v>
                  </c:pt>
                  <c:pt idx="738">
                    <c:v>0</c:v>
                  </c:pt>
                  <c:pt idx="739">
                    <c:v>140</c:v>
                  </c:pt>
                  <c:pt idx="740">
                    <c:v>140</c:v>
                  </c:pt>
                  <c:pt idx="741">
                    <c:v>0</c:v>
                  </c:pt>
                  <c:pt idx="742">
                    <c:v>140</c:v>
                  </c:pt>
                  <c:pt idx="743">
                    <c:v>140</c:v>
                  </c:pt>
                  <c:pt idx="744">
                    <c:v>0</c:v>
                  </c:pt>
                  <c:pt idx="745">
                    <c:v>140</c:v>
                  </c:pt>
                  <c:pt idx="746">
                    <c:v>280</c:v>
                  </c:pt>
                  <c:pt idx="747">
                    <c:v>140</c:v>
                  </c:pt>
                  <c:pt idx="748">
                    <c:v>140</c:v>
                  </c:pt>
                  <c:pt idx="749">
                    <c:v>0</c:v>
                  </c:pt>
                  <c:pt idx="750">
                    <c:v>140</c:v>
                  </c:pt>
                  <c:pt idx="751">
                    <c:v>140</c:v>
                  </c:pt>
                  <c:pt idx="752">
                    <c:v>0</c:v>
                  </c:pt>
                  <c:pt idx="753">
                    <c:v>140</c:v>
                  </c:pt>
                  <c:pt idx="754">
                    <c:v>140</c:v>
                  </c:pt>
                  <c:pt idx="755">
                    <c:v>0</c:v>
                  </c:pt>
                  <c:pt idx="756">
                    <c:v>0</c:v>
                  </c:pt>
                  <c:pt idx="757">
                    <c:v>140</c:v>
                  </c:pt>
                  <c:pt idx="758">
                    <c:v>140</c:v>
                  </c:pt>
                  <c:pt idx="759">
                    <c:v>140</c:v>
                  </c:pt>
                  <c:pt idx="760">
                    <c:v>0</c:v>
                  </c:pt>
                  <c:pt idx="761">
                    <c:v>140</c:v>
                  </c:pt>
                  <c:pt idx="762">
                    <c:v>420</c:v>
                  </c:pt>
                  <c:pt idx="763">
                    <c:v>280</c:v>
                  </c:pt>
                  <c:pt idx="764">
                    <c:v>0</c:v>
                  </c:pt>
                  <c:pt idx="765">
                    <c:v>0</c:v>
                  </c:pt>
                  <c:pt idx="766">
                    <c:v>0</c:v>
                  </c:pt>
                  <c:pt idx="767">
                    <c:v>0</c:v>
                  </c:pt>
                  <c:pt idx="768">
                    <c:v>0</c:v>
                  </c:pt>
                  <c:pt idx="769">
                    <c:v>280</c:v>
                  </c:pt>
                  <c:pt idx="770">
                    <c:v>280</c:v>
                  </c:pt>
                  <c:pt idx="771">
                    <c:v>280</c:v>
                  </c:pt>
                  <c:pt idx="772">
                    <c:v>0</c:v>
                  </c:pt>
                  <c:pt idx="773">
                    <c:v>0</c:v>
                  </c:pt>
                  <c:pt idx="774">
                    <c:v>280</c:v>
                  </c:pt>
                  <c:pt idx="775">
                    <c:v>280</c:v>
                  </c:pt>
                  <c:pt idx="776">
                    <c:v>140</c:v>
                  </c:pt>
                  <c:pt idx="777">
                    <c:v>0</c:v>
                  </c:pt>
                  <c:pt idx="778">
                    <c:v>0</c:v>
                  </c:pt>
                  <c:pt idx="779">
                    <c:v>0</c:v>
                  </c:pt>
                  <c:pt idx="780">
                    <c:v>0</c:v>
                  </c:pt>
                  <c:pt idx="781">
                    <c:v>0</c:v>
                  </c:pt>
                  <c:pt idx="782">
                    <c:v>0</c:v>
                  </c:pt>
                  <c:pt idx="783">
                    <c:v>0</c:v>
                  </c:pt>
                  <c:pt idx="784">
                    <c:v>0</c:v>
                  </c:pt>
                  <c:pt idx="785">
                    <c:v>0</c:v>
                  </c:pt>
                  <c:pt idx="786">
                    <c:v>0</c:v>
                  </c:pt>
                  <c:pt idx="787">
                    <c:v>0</c:v>
                  </c:pt>
                  <c:pt idx="788">
                    <c:v>140</c:v>
                  </c:pt>
                  <c:pt idx="789">
                    <c:v>280</c:v>
                  </c:pt>
                  <c:pt idx="790">
                    <c:v>0</c:v>
                  </c:pt>
                  <c:pt idx="791">
                    <c:v>0</c:v>
                  </c:pt>
                  <c:pt idx="792">
                    <c:v>0</c:v>
                  </c:pt>
                  <c:pt idx="793">
                    <c:v>0</c:v>
                  </c:pt>
                  <c:pt idx="794">
                    <c:v>280</c:v>
                  </c:pt>
                  <c:pt idx="795">
                    <c:v>140</c:v>
                  </c:pt>
                  <c:pt idx="796">
                    <c:v>0</c:v>
                  </c:pt>
                  <c:pt idx="797">
                    <c:v>140</c:v>
                  </c:pt>
                  <c:pt idx="798">
                    <c:v>0</c:v>
                  </c:pt>
                  <c:pt idx="799">
                    <c:v>280</c:v>
                  </c:pt>
                  <c:pt idx="800">
                    <c:v>280</c:v>
                  </c:pt>
                  <c:pt idx="801">
                    <c:v>0</c:v>
                  </c:pt>
                  <c:pt idx="802">
                    <c:v>0</c:v>
                  </c:pt>
                  <c:pt idx="803">
                    <c:v>0</c:v>
                  </c:pt>
                  <c:pt idx="804">
                    <c:v>0</c:v>
                  </c:pt>
                  <c:pt idx="805">
                    <c:v>0</c:v>
                  </c:pt>
                  <c:pt idx="806">
                    <c:v>0</c:v>
                  </c:pt>
                  <c:pt idx="807">
                    <c:v>0</c:v>
                  </c:pt>
                  <c:pt idx="808">
                    <c:v>0</c:v>
                  </c:pt>
                  <c:pt idx="809">
                    <c:v>0</c:v>
                  </c:pt>
                  <c:pt idx="810">
                    <c:v>0</c:v>
                  </c:pt>
                  <c:pt idx="811">
                    <c:v>0</c:v>
                  </c:pt>
                  <c:pt idx="812">
                    <c:v>0</c:v>
                  </c:pt>
                  <c:pt idx="813">
                    <c:v>0</c:v>
                  </c:pt>
                  <c:pt idx="814">
                    <c:v>140</c:v>
                  </c:pt>
                  <c:pt idx="815">
                    <c:v>280</c:v>
                  </c:pt>
                  <c:pt idx="816">
                    <c:v>280</c:v>
                  </c:pt>
                  <c:pt idx="817">
                    <c:v>0</c:v>
                  </c:pt>
                  <c:pt idx="818">
                    <c:v>0</c:v>
                  </c:pt>
                  <c:pt idx="819">
                    <c:v>0</c:v>
                  </c:pt>
                  <c:pt idx="820">
                    <c:v>280</c:v>
                  </c:pt>
                  <c:pt idx="821">
                    <c:v>420</c:v>
                  </c:pt>
                  <c:pt idx="822">
                    <c:v>140</c:v>
                  </c:pt>
                  <c:pt idx="823">
                    <c:v>140</c:v>
                  </c:pt>
                  <c:pt idx="824">
                    <c:v>140</c:v>
                  </c:pt>
                  <c:pt idx="825">
                    <c:v>140</c:v>
                  </c:pt>
                  <c:pt idx="826">
                    <c:v>280</c:v>
                  </c:pt>
                  <c:pt idx="827">
                    <c:v>140</c:v>
                  </c:pt>
                  <c:pt idx="828">
                    <c:v>0</c:v>
                  </c:pt>
                  <c:pt idx="829">
                    <c:v>140</c:v>
                  </c:pt>
                  <c:pt idx="830">
                    <c:v>140</c:v>
                  </c:pt>
                  <c:pt idx="831">
                    <c:v>280</c:v>
                  </c:pt>
                  <c:pt idx="832">
                    <c:v>140</c:v>
                  </c:pt>
                  <c:pt idx="833">
                    <c:v>140</c:v>
                  </c:pt>
                  <c:pt idx="834">
                    <c:v>140</c:v>
                  </c:pt>
                  <c:pt idx="835">
                    <c:v>280</c:v>
                  </c:pt>
                  <c:pt idx="836">
                    <c:v>280</c:v>
                  </c:pt>
                  <c:pt idx="837">
                    <c:v>280</c:v>
                  </c:pt>
                  <c:pt idx="838">
                    <c:v>280</c:v>
                  </c:pt>
                  <c:pt idx="839">
                    <c:v>280</c:v>
                  </c:pt>
                  <c:pt idx="840">
                    <c:v>280</c:v>
                  </c:pt>
                  <c:pt idx="841">
                    <c:v>0</c:v>
                  </c:pt>
                  <c:pt idx="842">
                    <c:v>0</c:v>
                  </c:pt>
                  <c:pt idx="843">
                    <c:v>0</c:v>
                  </c:pt>
                  <c:pt idx="844">
                    <c:v>0</c:v>
                  </c:pt>
                  <c:pt idx="845">
                    <c:v>140</c:v>
                  </c:pt>
                  <c:pt idx="846">
                    <c:v>140</c:v>
                  </c:pt>
                  <c:pt idx="847">
                    <c:v>140</c:v>
                  </c:pt>
                  <c:pt idx="848">
                    <c:v>0</c:v>
                  </c:pt>
                  <c:pt idx="849">
                    <c:v>0</c:v>
                  </c:pt>
                  <c:pt idx="850">
                    <c:v>0</c:v>
                  </c:pt>
                  <c:pt idx="851">
                    <c:v>280</c:v>
                  </c:pt>
                  <c:pt idx="852">
                    <c:v>140</c:v>
                  </c:pt>
                  <c:pt idx="853">
                    <c:v>0</c:v>
                  </c:pt>
                  <c:pt idx="854">
                    <c:v>0</c:v>
                  </c:pt>
                  <c:pt idx="855">
                    <c:v>0</c:v>
                  </c:pt>
                  <c:pt idx="856">
                    <c:v>0</c:v>
                  </c:pt>
                  <c:pt idx="857">
                    <c:v>0</c:v>
                  </c:pt>
                  <c:pt idx="858">
                    <c:v>0</c:v>
                  </c:pt>
                  <c:pt idx="859">
                    <c:v>0</c:v>
                  </c:pt>
                  <c:pt idx="860">
                    <c:v>0</c:v>
                  </c:pt>
                  <c:pt idx="861">
                    <c:v>0</c:v>
                  </c:pt>
                  <c:pt idx="862">
                    <c:v>140</c:v>
                  </c:pt>
                  <c:pt idx="863">
                    <c:v>140</c:v>
                  </c:pt>
                  <c:pt idx="864">
                    <c:v>0</c:v>
                  </c:pt>
                  <c:pt idx="865">
                    <c:v>0</c:v>
                  </c:pt>
                  <c:pt idx="866">
                    <c:v>0</c:v>
                  </c:pt>
                  <c:pt idx="867">
                    <c:v>0</c:v>
                  </c:pt>
                  <c:pt idx="868">
                    <c:v>0</c:v>
                  </c:pt>
                  <c:pt idx="869">
                    <c:v>0</c:v>
                  </c:pt>
                  <c:pt idx="870">
                    <c:v>0</c:v>
                  </c:pt>
                  <c:pt idx="871">
                    <c:v>0</c:v>
                  </c:pt>
                  <c:pt idx="872">
                    <c:v>0</c:v>
                  </c:pt>
                  <c:pt idx="873">
                    <c:v>0</c:v>
                  </c:pt>
                  <c:pt idx="874">
                    <c:v>140</c:v>
                  </c:pt>
                  <c:pt idx="875">
                    <c:v>0</c:v>
                  </c:pt>
                  <c:pt idx="876">
                    <c:v>140</c:v>
                  </c:pt>
                  <c:pt idx="877">
                    <c:v>560</c:v>
                  </c:pt>
                  <c:pt idx="878">
                    <c:v>420</c:v>
                  </c:pt>
                  <c:pt idx="879">
                    <c:v>0</c:v>
                  </c:pt>
                  <c:pt idx="880">
                    <c:v>0</c:v>
                  </c:pt>
                  <c:pt idx="881">
                    <c:v>0</c:v>
                  </c:pt>
                  <c:pt idx="882">
                    <c:v>140</c:v>
                  </c:pt>
                  <c:pt idx="883">
                    <c:v>140</c:v>
                  </c:pt>
                  <c:pt idx="884">
                    <c:v>0</c:v>
                  </c:pt>
                  <c:pt idx="885">
                    <c:v>0</c:v>
                  </c:pt>
                  <c:pt idx="886">
                    <c:v>0</c:v>
                  </c:pt>
                  <c:pt idx="887">
                    <c:v>0</c:v>
                  </c:pt>
                  <c:pt idx="888">
                    <c:v>0</c:v>
                  </c:pt>
                  <c:pt idx="889">
                    <c:v>280</c:v>
                  </c:pt>
                  <c:pt idx="890">
                    <c:v>140</c:v>
                  </c:pt>
                  <c:pt idx="891">
                    <c:v>280</c:v>
                  </c:pt>
                  <c:pt idx="892">
                    <c:v>140</c:v>
                  </c:pt>
                  <c:pt idx="893">
                    <c:v>140</c:v>
                  </c:pt>
                  <c:pt idx="894">
                    <c:v>140</c:v>
                  </c:pt>
                  <c:pt idx="895">
                    <c:v>280</c:v>
                  </c:pt>
                  <c:pt idx="896">
                    <c:v>420</c:v>
                  </c:pt>
                  <c:pt idx="897">
                    <c:v>280</c:v>
                  </c:pt>
                  <c:pt idx="898">
                    <c:v>140</c:v>
                  </c:pt>
                  <c:pt idx="899">
                    <c:v>140</c:v>
                  </c:pt>
                  <c:pt idx="900">
                    <c:v>0</c:v>
                  </c:pt>
                  <c:pt idx="901">
                    <c:v>0</c:v>
                  </c:pt>
                  <c:pt idx="902">
                    <c:v>0</c:v>
                  </c:pt>
                  <c:pt idx="903">
                    <c:v>0</c:v>
                  </c:pt>
                  <c:pt idx="904">
                    <c:v>0</c:v>
                  </c:pt>
                  <c:pt idx="905">
                    <c:v>140</c:v>
                  </c:pt>
                  <c:pt idx="906">
                    <c:v>140</c:v>
                  </c:pt>
                  <c:pt idx="907">
                    <c:v>0</c:v>
                  </c:pt>
                  <c:pt idx="908">
                    <c:v>280</c:v>
                  </c:pt>
                  <c:pt idx="909">
                    <c:v>280</c:v>
                  </c:pt>
                  <c:pt idx="910">
                    <c:v>280</c:v>
                  </c:pt>
                  <c:pt idx="911">
                    <c:v>0</c:v>
                  </c:pt>
                  <c:pt idx="912">
                    <c:v>0</c:v>
                  </c:pt>
                  <c:pt idx="913">
                    <c:v>0</c:v>
                  </c:pt>
                  <c:pt idx="914">
                    <c:v>140</c:v>
                  </c:pt>
                  <c:pt idx="915">
                    <c:v>0</c:v>
                  </c:pt>
                  <c:pt idx="916">
                    <c:v>0</c:v>
                  </c:pt>
                  <c:pt idx="917">
                    <c:v>0</c:v>
                  </c:pt>
                  <c:pt idx="918">
                    <c:v>140</c:v>
                  </c:pt>
                  <c:pt idx="919">
                    <c:v>140</c:v>
                  </c:pt>
                  <c:pt idx="920">
                    <c:v>0</c:v>
                  </c:pt>
                  <c:pt idx="921">
                    <c:v>0</c:v>
                  </c:pt>
                  <c:pt idx="922">
                    <c:v>280</c:v>
                  </c:pt>
                  <c:pt idx="923">
                    <c:v>280</c:v>
                  </c:pt>
                  <c:pt idx="924">
                    <c:v>420</c:v>
                  </c:pt>
                  <c:pt idx="925">
                    <c:v>280</c:v>
                  </c:pt>
                  <c:pt idx="926">
                    <c:v>140</c:v>
                  </c:pt>
                  <c:pt idx="927">
                    <c:v>140</c:v>
                  </c:pt>
                  <c:pt idx="928">
                    <c:v>0</c:v>
                  </c:pt>
                  <c:pt idx="929">
                    <c:v>140</c:v>
                  </c:pt>
                  <c:pt idx="930">
                    <c:v>140</c:v>
                  </c:pt>
                  <c:pt idx="931">
                    <c:v>0</c:v>
                  </c:pt>
                  <c:pt idx="932">
                    <c:v>0</c:v>
                  </c:pt>
                  <c:pt idx="933">
                    <c:v>0</c:v>
                  </c:pt>
                  <c:pt idx="934">
                    <c:v>0</c:v>
                  </c:pt>
                  <c:pt idx="935">
                    <c:v>280</c:v>
                  </c:pt>
                  <c:pt idx="936">
                    <c:v>140</c:v>
                  </c:pt>
                  <c:pt idx="937">
                    <c:v>140</c:v>
                  </c:pt>
                  <c:pt idx="938">
                    <c:v>140</c:v>
                  </c:pt>
                  <c:pt idx="939">
                    <c:v>280</c:v>
                  </c:pt>
                  <c:pt idx="940">
                    <c:v>280</c:v>
                  </c:pt>
                  <c:pt idx="941">
                    <c:v>140</c:v>
                  </c:pt>
                  <c:pt idx="942">
                    <c:v>0</c:v>
                  </c:pt>
                  <c:pt idx="943">
                    <c:v>140</c:v>
                  </c:pt>
                  <c:pt idx="944">
                    <c:v>420</c:v>
                  </c:pt>
                  <c:pt idx="945">
                    <c:v>420</c:v>
                  </c:pt>
                  <c:pt idx="946">
                    <c:v>140</c:v>
                  </c:pt>
                  <c:pt idx="947">
                    <c:v>140</c:v>
                  </c:pt>
                  <c:pt idx="948">
                    <c:v>140</c:v>
                  </c:pt>
                  <c:pt idx="949">
                    <c:v>140</c:v>
                  </c:pt>
                  <c:pt idx="950">
                    <c:v>140</c:v>
                  </c:pt>
                  <c:pt idx="951">
                    <c:v>140</c:v>
                  </c:pt>
                  <c:pt idx="952">
                    <c:v>0</c:v>
                  </c:pt>
                  <c:pt idx="953">
                    <c:v>0</c:v>
                  </c:pt>
                  <c:pt idx="954">
                    <c:v>0</c:v>
                  </c:pt>
                  <c:pt idx="955">
                    <c:v>140</c:v>
                  </c:pt>
                  <c:pt idx="956">
                    <c:v>140</c:v>
                  </c:pt>
                  <c:pt idx="957">
                    <c:v>0</c:v>
                  </c:pt>
                  <c:pt idx="958">
                    <c:v>140</c:v>
                  </c:pt>
                  <c:pt idx="959">
                    <c:v>140</c:v>
                  </c:pt>
                  <c:pt idx="960">
                    <c:v>140</c:v>
                  </c:pt>
                  <c:pt idx="961">
                    <c:v>140</c:v>
                  </c:pt>
                  <c:pt idx="962">
                    <c:v>0</c:v>
                  </c:pt>
                  <c:pt idx="963">
                    <c:v>140</c:v>
                  </c:pt>
                  <c:pt idx="964">
                    <c:v>140</c:v>
                  </c:pt>
                  <c:pt idx="965">
                    <c:v>140</c:v>
                  </c:pt>
                  <c:pt idx="966">
                    <c:v>280</c:v>
                  </c:pt>
                  <c:pt idx="967">
                    <c:v>420</c:v>
                  </c:pt>
                  <c:pt idx="968">
                    <c:v>420</c:v>
                  </c:pt>
                  <c:pt idx="969">
                    <c:v>420</c:v>
                  </c:pt>
                  <c:pt idx="970">
                    <c:v>280</c:v>
                  </c:pt>
                  <c:pt idx="971">
                    <c:v>140</c:v>
                  </c:pt>
                  <c:pt idx="972">
                    <c:v>0</c:v>
                  </c:pt>
                  <c:pt idx="973">
                    <c:v>140</c:v>
                  </c:pt>
                  <c:pt idx="974">
                    <c:v>0</c:v>
                  </c:pt>
                  <c:pt idx="975">
                    <c:v>0</c:v>
                  </c:pt>
                  <c:pt idx="976">
                    <c:v>0</c:v>
                  </c:pt>
                  <c:pt idx="977">
                    <c:v>140</c:v>
                  </c:pt>
                  <c:pt idx="978">
                    <c:v>140</c:v>
                  </c:pt>
                  <c:pt idx="979">
                    <c:v>280</c:v>
                  </c:pt>
                  <c:pt idx="980">
                    <c:v>280</c:v>
                  </c:pt>
                  <c:pt idx="981">
                    <c:v>0</c:v>
                  </c:pt>
                  <c:pt idx="982">
                    <c:v>140</c:v>
                  </c:pt>
                  <c:pt idx="983">
                    <c:v>280</c:v>
                  </c:pt>
                  <c:pt idx="984">
                    <c:v>0</c:v>
                  </c:pt>
                  <c:pt idx="985">
                    <c:v>280</c:v>
                  </c:pt>
                  <c:pt idx="986">
                    <c:v>140</c:v>
                  </c:pt>
                  <c:pt idx="987">
                    <c:v>280</c:v>
                  </c:pt>
                  <c:pt idx="988">
                    <c:v>140</c:v>
                  </c:pt>
                  <c:pt idx="989">
                    <c:v>140</c:v>
                  </c:pt>
                  <c:pt idx="990">
                    <c:v>0</c:v>
                  </c:pt>
                  <c:pt idx="991">
                    <c:v>280</c:v>
                  </c:pt>
                  <c:pt idx="992">
                    <c:v>420</c:v>
                  </c:pt>
                  <c:pt idx="993">
                    <c:v>280</c:v>
                  </c:pt>
                  <c:pt idx="994">
                    <c:v>0</c:v>
                  </c:pt>
                  <c:pt idx="995">
                    <c:v>0</c:v>
                  </c:pt>
                  <c:pt idx="996">
                    <c:v>140</c:v>
                  </c:pt>
                  <c:pt idx="997">
                    <c:v>140</c:v>
                  </c:pt>
                  <c:pt idx="998">
                    <c:v>140</c:v>
                  </c:pt>
                  <c:pt idx="999">
                    <c:v>0</c:v>
                  </c:pt>
                  <c:pt idx="1000">
                    <c:v>280</c:v>
                  </c:pt>
                  <c:pt idx="1001">
                    <c:v>140</c:v>
                  </c:pt>
                  <c:pt idx="1002">
                    <c:v>0</c:v>
                  </c:pt>
                  <c:pt idx="1003">
                    <c:v>0</c:v>
                  </c:pt>
                  <c:pt idx="1004">
                    <c:v>0</c:v>
                  </c:pt>
                  <c:pt idx="1005">
                    <c:v>140</c:v>
                  </c:pt>
                  <c:pt idx="1006">
                    <c:v>0</c:v>
                  </c:pt>
                  <c:pt idx="1007">
                    <c:v>280</c:v>
                  </c:pt>
                  <c:pt idx="1008">
                    <c:v>280</c:v>
                  </c:pt>
                  <c:pt idx="1009">
                    <c:v>420</c:v>
                  </c:pt>
                  <c:pt idx="1010">
                    <c:v>560</c:v>
                  </c:pt>
                  <c:pt idx="1011">
                    <c:v>140</c:v>
                  </c:pt>
                  <c:pt idx="1012">
                    <c:v>140</c:v>
                  </c:pt>
                  <c:pt idx="1013">
                    <c:v>280</c:v>
                  </c:pt>
                  <c:pt idx="1014">
                    <c:v>140</c:v>
                  </c:pt>
                  <c:pt idx="1015">
                    <c:v>0</c:v>
                  </c:pt>
                  <c:pt idx="1016">
                    <c:v>0</c:v>
                  </c:pt>
                  <c:pt idx="1017">
                    <c:v>140</c:v>
                  </c:pt>
                  <c:pt idx="1018">
                    <c:v>140</c:v>
                  </c:pt>
                  <c:pt idx="1019">
                    <c:v>140</c:v>
                  </c:pt>
                  <c:pt idx="1020">
                    <c:v>140</c:v>
                  </c:pt>
                  <c:pt idx="1021">
                    <c:v>140</c:v>
                  </c:pt>
                  <c:pt idx="1022">
                    <c:v>0</c:v>
                  </c:pt>
                  <c:pt idx="1023">
                    <c:v>0</c:v>
                  </c:pt>
                  <c:pt idx="1024">
                    <c:v>0</c:v>
                  </c:pt>
                  <c:pt idx="1025">
                    <c:v>0</c:v>
                  </c:pt>
                  <c:pt idx="1026">
                    <c:v>0</c:v>
                  </c:pt>
                  <c:pt idx="1027">
                    <c:v>0</c:v>
                  </c:pt>
                  <c:pt idx="1028">
                    <c:v>140</c:v>
                  </c:pt>
                  <c:pt idx="1029">
                    <c:v>280</c:v>
                  </c:pt>
                  <c:pt idx="1030">
                    <c:v>140</c:v>
                  </c:pt>
                  <c:pt idx="1031">
                    <c:v>280</c:v>
                  </c:pt>
                  <c:pt idx="1032">
                    <c:v>280</c:v>
                  </c:pt>
                  <c:pt idx="1033">
                    <c:v>140</c:v>
                  </c:pt>
                  <c:pt idx="1034">
                    <c:v>280</c:v>
                  </c:pt>
                  <c:pt idx="1035">
                    <c:v>140</c:v>
                  </c:pt>
                  <c:pt idx="1036">
                    <c:v>0</c:v>
                  </c:pt>
                  <c:pt idx="1037">
                    <c:v>0</c:v>
                  </c:pt>
                  <c:pt idx="1038">
                    <c:v>140</c:v>
                  </c:pt>
                  <c:pt idx="1039">
                    <c:v>140</c:v>
                  </c:pt>
                  <c:pt idx="1040">
                    <c:v>140</c:v>
                  </c:pt>
                  <c:pt idx="1041">
                    <c:v>0</c:v>
                  </c:pt>
                  <c:pt idx="1042">
                    <c:v>140</c:v>
                  </c:pt>
                  <c:pt idx="1043">
                    <c:v>140</c:v>
                  </c:pt>
                  <c:pt idx="1044">
                    <c:v>140</c:v>
                  </c:pt>
                  <c:pt idx="1045">
                    <c:v>140</c:v>
                  </c:pt>
                  <c:pt idx="1046">
                    <c:v>140</c:v>
                  </c:pt>
                  <c:pt idx="1047">
                    <c:v>280</c:v>
                  </c:pt>
                  <c:pt idx="1048">
                    <c:v>280</c:v>
                  </c:pt>
                  <c:pt idx="1049">
                    <c:v>280</c:v>
                  </c:pt>
                  <c:pt idx="1050">
                    <c:v>0</c:v>
                  </c:pt>
                  <c:pt idx="1051">
                    <c:v>140</c:v>
                  </c:pt>
                  <c:pt idx="1052">
                    <c:v>140</c:v>
                  </c:pt>
                  <c:pt idx="1053">
                    <c:v>140</c:v>
                  </c:pt>
                  <c:pt idx="1054">
                    <c:v>0</c:v>
                  </c:pt>
                  <c:pt idx="1055">
                    <c:v>420</c:v>
                  </c:pt>
                  <c:pt idx="1056">
                    <c:v>280</c:v>
                  </c:pt>
                  <c:pt idx="1057">
                    <c:v>140</c:v>
                  </c:pt>
                  <c:pt idx="1058">
                    <c:v>280</c:v>
                  </c:pt>
                  <c:pt idx="1059">
                    <c:v>280</c:v>
                  </c:pt>
                  <c:pt idx="1060">
                    <c:v>280</c:v>
                  </c:pt>
                  <c:pt idx="1061">
                    <c:v>0</c:v>
                  </c:pt>
                  <c:pt idx="1062">
                    <c:v>0</c:v>
                  </c:pt>
                  <c:pt idx="1063">
                    <c:v>280</c:v>
                  </c:pt>
                  <c:pt idx="1064">
                    <c:v>280</c:v>
                  </c:pt>
                  <c:pt idx="1065">
                    <c:v>140</c:v>
                  </c:pt>
                  <c:pt idx="1066">
                    <c:v>0</c:v>
                  </c:pt>
                  <c:pt idx="1067">
                    <c:v>0</c:v>
                  </c:pt>
                  <c:pt idx="1068">
                    <c:v>0</c:v>
                  </c:pt>
                  <c:pt idx="1069">
                    <c:v>0</c:v>
                  </c:pt>
                  <c:pt idx="1070">
                    <c:v>140</c:v>
                  </c:pt>
                  <c:pt idx="1071">
                    <c:v>140</c:v>
                  </c:pt>
                  <c:pt idx="1072">
                    <c:v>140</c:v>
                  </c:pt>
                  <c:pt idx="1073">
                    <c:v>0</c:v>
                  </c:pt>
                  <c:pt idx="1074">
                    <c:v>140</c:v>
                  </c:pt>
                  <c:pt idx="1075">
                    <c:v>0</c:v>
                  </c:pt>
                  <c:pt idx="1076">
                    <c:v>140</c:v>
                  </c:pt>
                  <c:pt idx="1077">
                    <c:v>280</c:v>
                  </c:pt>
                  <c:pt idx="1078">
                    <c:v>140</c:v>
                  </c:pt>
                  <c:pt idx="1079">
                    <c:v>140</c:v>
                  </c:pt>
                  <c:pt idx="1080">
                    <c:v>140</c:v>
                  </c:pt>
                  <c:pt idx="1081">
                    <c:v>280</c:v>
                  </c:pt>
                  <c:pt idx="1082">
                    <c:v>140</c:v>
                  </c:pt>
                  <c:pt idx="1083">
                    <c:v>140</c:v>
                  </c:pt>
                  <c:pt idx="1084">
                    <c:v>0</c:v>
                  </c:pt>
                  <c:pt idx="1085">
                    <c:v>0</c:v>
                  </c:pt>
                  <c:pt idx="1086">
                    <c:v>0</c:v>
                  </c:pt>
                  <c:pt idx="1087">
                    <c:v>0</c:v>
                  </c:pt>
                  <c:pt idx="1088">
                    <c:v>0</c:v>
                  </c:pt>
                  <c:pt idx="1089">
                    <c:v>140</c:v>
                  </c:pt>
                  <c:pt idx="1090">
                    <c:v>140</c:v>
                  </c:pt>
                  <c:pt idx="1091">
                    <c:v>140</c:v>
                  </c:pt>
                  <c:pt idx="1092">
                    <c:v>140</c:v>
                  </c:pt>
                  <c:pt idx="1093">
                    <c:v>0</c:v>
                  </c:pt>
                  <c:pt idx="1094">
                    <c:v>280</c:v>
                  </c:pt>
                  <c:pt idx="1095">
                    <c:v>0</c:v>
                  </c:pt>
                  <c:pt idx="1096">
                    <c:v>0</c:v>
                  </c:pt>
                  <c:pt idx="1097">
                    <c:v>140</c:v>
                  </c:pt>
                  <c:pt idx="1098">
                    <c:v>140</c:v>
                  </c:pt>
                  <c:pt idx="1099">
                    <c:v>0</c:v>
                  </c:pt>
                  <c:pt idx="1100">
                    <c:v>0</c:v>
                  </c:pt>
                  <c:pt idx="1101">
                    <c:v>140</c:v>
                  </c:pt>
                  <c:pt idx="1102">
                    <c:v>280</c:v>
                  </c:pt>
                  <c:pt idx="1103">
                    <c:v>140</c:v>
                  </c:pt>
                  <c:pt idx="1104">
                    <c:v>280</c:v>
                  </c:pt>
                  <c:pt idx="1105">
                    <c:v>420</c:v>
                  </c:pt>
                  <c:pt idx="1106">
                    <c:v>280</c:v>
                  </c:pt>
                  <c:pt idx="1107">
                    <c:v>0</c:v>
                  </c:pt>
                  <c:pt idx="1108">
                    <c:v>0</c:v>
                  </c:pt>
                  <c:pt idx="1109">
                    <c:v>140</c:v>
                  </c:pt>
                  <c:pt idx="1110">
                    <c:v>140</c:v>
                  </c:pt>
                  <c:pt idx="1111">
                    <c:v>0</c:v>
                  </c:pt>
                  <c:pt idx="1112">
                    <c:v>0</c:v>
                  </c:pt>
                  <c:pt idx="1113">
                    <c:v>0</c:v>
                  </c:pt>
                  <c:pt idx="1114">
                    <c:v>280</c:v>
                  </c:pt>
                  <c:pt idx="1115">
                    <c:v>420</c:v>
                  </c:pt>
                  <c:pt idx="1116">
                    <c:v>280</c:v>
                  </c:pt>
                  <c:pt idx="1117">
                    <c:v>280</c:v>
                  </c:pt>
                  <c:pt idx="1118">
                    <c:v>420</c:v>
                  </c:pt>
                  <c:pt idx="1119">
                    <c:v>420</c:v>
                  </c:pt>
                  <c:pt idx="1120">
                    <c:v>280</c:v>
                  </c:pt>
                  <c:pt idx="1121">
                    <c:v>140</c:v>
                  </c:pt>
                  <c:pt idx="1122">
                    <c:v>0</c:v>
                  </c:pt>
                  <c:pt idx="1123">
                    <c:v>140</c:v>
                  </c:pt>
                  <c:pt idx="1124">
                    <c:v>280</c:v>
                  </c:pt>
                  <c:pt idx="1125">
                    <c:v>280</c:v>
                  </c:pt>
                  <c:pt idx="1126">
                    <c:v>280</c:v>
                  </c:pt>
                  <c:pt idx="1127">
                    <c:v>280</c:v>
                  </c:pt>
                  <c:pt idx="1128">
                    <c:v>280</c:v>
                  </c:pt>
                  <c:pt idx="1129">
                    <c:v>140</c:v>
                  </c:pt>
                  <c:pt idx="1130">
                    <c:v>0</c:v>
                  </c:pt>
                  <c:pt idx="1131">
                    <c:v>0</c:v>
                  </c:pt>
                  <c:pt idx="1132">
                    <c:v>0</c:v>
                  </c:pt>
                  <c:pt idx="1133">
                    <c:v>0</c:v>
                  </c:pt>
                  <c:pt idx="1134">
                    <c:v>0</c:v>
                  </c:pt>
                  <c:pt idx="1135">
                    <c:v>0</c:v>
                  </c:pt>
                  <c:pt idx="1136">
                    <c:v>0</c:v>
                  </c:pt>
                  <c:pt idx="1137">
                    <c:v>140</c:v>
                  </c:pt>
                  <c:pt idx="1138">
                    <c:v>420</c:v>
                  </c:pt>
                  <c:pt idx="1139">
                    <c:v>420</c:v>
                  </c:pt>
                  <c:pt idx="1140">
                    <c:v>0</c:v>
                  </c:pt>
                  <c:pt idx="1141">
                    <c:v>140</c:v>
                  </c:pt>
                  <c:pt idx="1142">
                    <c:v>140</c:v>
                  </c:pt>
                  <c:pt idx="1143">
                    <c:v>0</c:v>
                  </c:pt>
                  <c:pt idx="1144">
                    <c:v>0</c:v>
                  </c:pt>
                  <c:pt idx="1145">
                    <c:v>140</c:v>
                  </c:pt>
                  <c:pt idx="1146">
                    <c:v>140</c:v>
                  </c:pt>
                  <c:pt idx="1147">
                    <c:v>280</c:v>
                  </c:pt>
                  <c:pt idx="1148">
                    <c:v>140</c:v>
                  </c:pt>
                  <c:pt idx="1149">
                    <c:v>0</c:v>
                  </c:pt>
                  <c:pt idx="1150">
                    <c:v>140</c:v>
                  </c:pt>
                  <c:pt idx="1151">
                    <c:v>280</c:v>
                  </c:pt>
                  <c:pt idx="1152">
                    <c:v>140</c:v>
                  </c:pt>
                  <c:pt idx="1153">
                    <c:v>140</c:v>
                  </c:pt>
                  <c:pt idx="1154">
                    <c:v>280</c:v>
                  </c:pt>
                  <c:pt idx="1155">
                    <c:v>420</c:v>
                  </c:pt>
                  <c:pt idx="1156">
                    <c:v>420</c:v>
                  </c:pt>
                  <c:pt idx="1157">
                    <c:v>140</c:v>
                  </c:pt>
                  <c:pt idx="1158">
                    <c:v>0</c:v>
                  </c:pt>
                  <c:pt idx="1159">
                    <c:v>140</c:v>
                  </c:pt>
                  <c:pt idx="1160">
                    <c:v>140</c:v>
                  </c:pt>
                  <c:pt idx="1161">
                    <c:v>280</c:v>
                  </c:pt>
                  <c:pt idx="1162">
                    <c:v>280</c:v>
                  </c:pt>
                  <c:pt idx="1163">
                    <c:v>140</c:v>
                  </c:pt>
                  <c:pt idx="1164">
                    <c:v>0</c:v>
                  </c:pt>
                  <c:pt idx="1165">
                    <c:v>140</c:v>
                  </c:pt>
                  <c:pt idx="1166">
                    <c:v>140</c:v>
                  </c:pt>
                  <c:pt idx="1167">
                    <c:v>560</c:v>
                  </c:pt>
                  <c:pt idx="1168">
                    <c:v>420</c:v>
                  </c:pt>
                  <c:pt idx="1169">
                    <c:v>280</c:v>
                  </c:pt>
                  <c:pt idx="1170">
                    <c:v>0</c:v>
                  </c:pt>
                  <c:pt idx="1171">
                    <c:v>280</c:v>
                  </c:pt>
                  <c:pt idx="1172">
                    <c:v>280</c:v>
                  </c:pt>
                  <c:pt idx="1173">
                    <c:v>0</c:v>
                  </c:pt>
                  <c:pt idx="1174">
                    <c:v>0</c:v>
                  </c:pt>
                  <c:pt idx="1175">
                    <c:v>0</c:v>
                  </c:pt>
                  <c:pt idx="1176">
                    <c:v>0</c:v>
                  </c:pt>
                  <c:pt idx="1177">
                    <c:v>280</c:v>
                  </c:pt>
                  <c:pt idx="1178">
                    <c:v>280</c:v>
                  </c:pt>
                  <c:pt idx="1179">
                    <c:v>420</c:v>
                  </c:pt>
                  <c:pt idx="1180">
                    <c:v>420</c:v>
                  </c:pt>
                  <c:pt idx="1181">
                    <c:v>140</c:v>
                  </c:pt>
                  <c:pt idx="1182">
                    <c:v>0</c:v>
                  </c:pt>
                  <c:pt idx="1183">
                    <c:v>140</c:v>
                  </c:pt>
                  <c:pt idx="1184">
                    <c:v>140</c:v>
                  </c:pt>
                  <c:pt idx="1185">
                    <c:v>140</c:v>
                  </c:pt>
                  <c:pt idx="1186">
                    <c:v>140</c:v>
                  </c:pt>
                  <c:pt idx="1187">
                    <c:v>280</c:v>
                  </c:pt>
                  <c:pt idx="1188">
                    <c:v>420</c:v>
                  </c:pt>
                  <c:pt idx="1189">
                    <c:v>140</c:v>
                  </c:pt>
                  <c:pt idx="1190">
                    <c:v>140</c:v>
                  </c:pt>
                  <c:pt idx="1191">
                    <c:v>140</c:v>
                  </c:pt>
                  <c:pt idx="1192">
                    <c:v>420</c:v>
                  </c:pt>
                  <c:pt idx="1193">
                    <c:v>560</c:v>
                  </c:pt>
                  <c:pt idx="1194">
                    <c:v>280</c:v>
                  </c:pt>
                  <c:pt idx="1195">
                    <c:v>140</c:v>
                  </c:pt>
                  <c:pt idx="1196">
                    <c:v>140</c:v>
                  </c:pt>
                  <c:pt idx="1197">
                    <c:v>0</c:v>
                  </c:pt>
                  <c:pt idx="1198">
                    <c:v>140</c:v>
                  </c:pt>
                  <c:pt idx="1199">
                    <c:v>280</c:v>
                  </c:pt>
                  <c:pt idx="1200">
                    <c:v>0</c:v>
                  </c:pt>
                  <c:pt idx="1201">
                    <c:v>0</c:v>
                  </c:pt>
                  <c:pt idx="1202">
                    <c:v>140</c:v>
                  </c:pt>
                  <c:pt idx="1203">
                    <c:v>140</c:v>
                  </c:pt>
                  <c:pt idx="1204">
                    <c:v>420</c:v>
                  </c:pt>
                  <c:pt idx="1205">
                    <c:v>560</c:v>
                  </c:pt>
                  <c:pt idx="1206">
                    <c:v>560</c:v>
                  </c:pt>
                  <c:pt idx="1207">
                    <c:v>140</c:v>
                  </c:pt>
                  <c:pt idx="1208">
                    <c:v>140</c:v>
                  </c:pt>
                  <c:pt idx="1209">
                    <c:v>140</c:v>
                  </c:pt>
                  <c:pt idx="1210">
                    <c:v>0</c:v>
                  </c:pt>
                  <c:pt idx="1211">
                    <c:v>0</c:v>
                  </c:pt>
                  <c:pt idx="1212">
                    <c:v>140</c:v>
                  </c:pt>
                  <c:pt idx="1213">
                    <c:v>420</c:v>
                  </c:pt>
                  <c:pt idx="1214">
                    <c:v>560</c:v>
                  </c:pt>
                  <c:pt idx="1215">
                    <c:v>560</c:v>
                  </c:pt>
                  <c:pt idx="1216">
                    <c:v>560</c:v>
                  </c:pt>
                  <c:pt idx="1217">
                    <c:v>140</c:v>
                  </c:pt>
                  <c:pt idx="1218">
                    <c:v>0</c:v>
                  </c:pt>
                  <c:pt idx="1219">
                    <c:v>140</c:v>
                  </c:pt>
                  <c:pt idx="1220">
                    <c:v>140</c:v>
                  </c:pt>
                  <c:pt idx="1221">
                    <c:v>140</c:v>
                  </c:pt>
                  <c:pt idx="1222">
                    <c:v>140</c:v>
                  </c:pt>
                  <c:pt idx="1223">
                    <c:v>280</c:v>
                  </c:pt>
                  <c:pt idx="1224">
                    <c:v>140</c:v>
                  </c:pt>
                  <c:pt idx="1225">
                    <c:v>140</c:v>
                  </c:pt>
                  <c:pt idx="1226">
                    <c:v>140</c:v>
                  </c:pt>
                  <c:pt idx="1227">
                    <c:v>140</c:v>
                  </c:pt>
                  <c:pt idx="1228">
                    <c:v>140</c:v>
                  </c:pt>
                  <c:pt idx="1229">
                    <c:v>0</c:v>
                  </c:pt>
                  <c:pt idx="1230">
                    <c:v>280</c:v>
                  </c:pt>
                  <c:pt idx="1231">
                    <c:v>280</c:v>
                  </c:pt>
                  <c:pt idx="1232">
                    <c:v>0</c:v>
                  </c:pt>
                  <c:pt idx="1233">
                    <c:v>140</c:v>
                  </c:pt>
                  <c:pt idx="1234">
                    <c:v>140</c:v>
                  </c:pt>
                  <c:pt idx="1235">
                    <c:v>0</c:v>
                  </c:pt>
                  <c:pt idx="1236">
                    <c:v>0</c:v>
                  </c:pt>
                  <c:pt idx="1237">
                    <c:v>140</c:v>
                  </c:pt>
                  <c:pt idx="1238">
                    <c:v>140</c:v>
                  </c:pt>
                  <c:pt idx="1239">
                    <c:v>140</c:v>
                  </c:pt>
                  <c:pt idx="1240">
                    <c:v>280</c:v>
                  </c:pt>
                  <c:pt idx="1241">
                    <c:v>140</c:v>
                  </c:pt>
                  <c:pt idx="1242">
                    <c:v>0</c:v>
                  </c:pt>
                  <c:pt idx="1243">
                    <c:v>0</c:v>
                  </c:pt>
                  <c:pt idx="1244">
                    <c:v>0</c:v>
                  </c:pt>
                  <c:pt idx="1245">
                    <c:v>0</c:v>
                  </c:pt>
                  <c:pt idx="1246">
                    <c:v>0</c:v>
                  </c:pt>
                  <c:pt idx="1247">
                    <c:v>0</c:v>
                  </c:pt>
                  <c:pt idx="1248">
                    <c:v>0</c:v>
                  </c:pt>
                  <c:pt idx="1249">
                    <c:v>140</c:v>
                  </c:pt>
                  <c:pt idx="1250">
                    <c:v>140</c:v>
                  </c:pt>
                  <c:pt idx="1251">
                    <c:v>140</c:v>
                  </c:pt>
                  <c:pt idx="1252">
                    <c:v>140</c:v>
                  </c:pt>
                  <c:pt idx="1253">
                    <c:v>0</c:v>
                  </c:pt>
                  <c:pt idx="1254">
                    <c:v>0</c:v>
                  </c:pt>
                  <c:pt idx="1255">
                    <c:v>0</c:v>
                  </c:pt>
                  <c:pt idx="1256">
                    <c:v>0</c:v>
                  </c:pt>
                  <c:pt idx="1257">
                    <c:v>0</c:v>
                  </c:pt>
                  <c:pt idx="1258">
                    <c:v>140</c:v>
                  </c:pt>
                  <c:pt idx="1259">
                    <c:v>140</c:v>
                  </c:pt>
                  <c:pt idx="1260">
                    <c:v>140</c:v>
                  </c:pt>
                  <c:pt idx="1261">
                    <c:v>0</c:v>
                  </c:pt>
                  <c:pt idx="1262">
                    <c:v>140</c:v>
                  </c:pt>
                  <c:pt idx="1263">
                    <c:v>140</c:v>
                  </c:pt>
                  <c:pt idx="1264">
                    <c:v>0</c:v>
                  </c:pt>
                  <c:pt idx="1265">
                    <c:v>0</c:v>
                  </c:pt>
                  <c:pt idx="1266">
                    <c:v>0</c:v>
                  </c:pt>
                  <c:pt idx="1267">
                    <c:v>0</c:v>
                  </c:pt>
                  <c:pt idx="1268">
                    <c:v>0</c:v>
                  </c:pt>
                  <c:pt idx="1269">
                    <c:v>0</c:v>
                  </c:pt>
                  <c:pt idx="1270">
                    <c:v>0</c:v>
                  </c:pt>
                  <c:pt idx="1271">
                    <c:v>0</c:v>
                  </c:pt>
                  <c:pt idx="1272">
                    <c:v>280</c:v>
                  </c:pt>
                  <c:pt idx="1273">
                    <c:v>280</c:v>
                  </c:pt>
                  <c:pt idx="1274">
                    <c:v>0</c:v>
                  </c:pt>
                  <c:pt idx="1275">
                    <c:v>140</c:v>
                  </c:pt>
                  <c:pt idx="1276">
                    <c:v>140</c:v>
                  </c:pt>
                  <c:pt idx="1277">
                    <c:v>0</c:v>
                  </c:pt>
                  <c:pt idx="1278">
                    <c:v>0</c:v>
                  </c:pt>
                  <c:pt idx="1279">
                    <c:v>280</c:v>
                  </c:pt>
                  <c:pt idx="1280">
                    <c:v>140</c:v>
                  </c:pt>
                  <c:pt idx="1281">
                    <c:v>140</c:v>
                  </c:pt>
                  <c:pt idx="1282">
                    <c:v>0</c:v>
                  </c:pt>
                  <c:pt idx="1283">
                    <c:v>0</c:v>
                  </c:pt>
                  <c:pt idx="1284">
                    <c:v>0</c:v>
                  </c:pt>
                  <c:pt idx="1285">
                    <c:v>140</c:v>
                  </c:pt>
                  <c:pt idx="1286">
                    <c:v>140</c:v>
                  </c:pt>
                  <c:pt idx="1287">
                    <c:v>140</c:v>
                  </c:pt>
                  <c:pt idx="1288">
                    <c:v>140</c:v>
                  </c:pt>
                  <c:pt idx="1289">
                    <c:v>0</c:v>
                  </c:pt>
                  <c:pt idx="1290">
                    <c:v>0</c:v>
                  </c:pt>
                  <c:pt idx="1291">
                    <c:v>0</c:v>
                  </c:pt>
                  <c:pt idx="1292">
                    <c:v>0</c:v>
                  </c:pt>
                  <c:pt idx="1293">
                    <c:v>0</c:v>
                  </c:pt>
                  <c:pt idx="1294">
                    <c:v>140</c:v>
                  </c:pt>
                  <c:pt idx="1295">
                    <c:v>140</c:v>
                  </c:pt>
                  <c:pt idx="1296">
                    <c:v>140</c:v>
                  </c:pt>
                  <c:pt idx="1297">
                    <c:v>280</c:v>
                  </c:pt>
                  <c:pt idx="1298">
                    <c:v>140</c:v>
                  </c:pt>
                  <c:pt idx="1299">
                    <c:v>140</c:v>
                  </c:pt>
                  <c:pt idx="1300">
                    <c:v>280</c:v>
                  </c:pt>
                  <c:pt idx="1301">
                    <c:v>140</c:v>
                  </c:pt>
                  <c:pt idx="1302">
                    <c:v>280</c:v>
                  </c:pt>
                  <c:pt idx="1303">
                    <c:v>140</c:v>
                  </c:pt>
                  <c:pt idx="1304">
                    <c:v>0</c:v>
                  </c:pt>
                  <c:pt idx="1305">
                    <c:v>0</c:v>
                  </c:pt>
                  <c:pt idx="1306">
                    <c:v>0</c:v>
                  </c:pt>
                  <c:pt idx="1307">
                    <c:v>140</c:v>
                  </c:pt>
                  <c:pt idx="1308">
                    <c:v>420</c:v>
                  </c:pt>
                  <c:pt idx="1309">
                    <c:v>140</c:v>
                  </c:pt>
                  <c:pt idx="1310">
                    <c:v>140</c:v>
                  </c:pt>
                  <c:pt idx="1311">
                    <c:v>280</c:v>
                  </c:pt>
                  <c:pt idx="1312">
                    <c:v>280</c:v>
                  </c:pt>
                  <c:pt idx="1313">
                    <c:v>0</c:v>
                  </c:pt>
                  <c:pt idx="1314">
                    <c:v>0</c:v>
                  </c:pt>
                  <c:pt idx="1315">
                    <c:v>140</c:v>
                  </c:pt>
                  <c:pt idx="1316">
                    <c:v>140</c:v>
                  </c:pt>
                  <c:pt idx="1317">
                    <c:v>420</c:v>
                  </c:pt>
                  <c:pt idx="1318">
                    <c:v>560</c:v>
                  </c:pt>
                  <c:pt idx="1319">
                    <c:v>280</c:v>
                  </c:pt>
                  <c:pt idx="1320">
                    <c:v>280</c:v>
                  </c:pt>
                  <c:pt idx="1321">
                    <c:v>140</c:v>
                  </c:pt>
                  <c:pt idx="1322">
                    <c:v>140</c:v>
                  </c:pt>
                  <c:pt idx="1323">
                    <c:v>140</c:v>
                  </c:pt>
                  <c:pt idx="1324">
                    <c:v>140</c:v>
                  </c:pt>
                  <c:pt idx="1325">
                    <c:v>0</c:v>
                  </c:pt>
                  <c:pt idx="1326">
                    <c:v>280</c:v>
                  </c:pt>
                  <c:pt idx="1327">
                    <c:v>280</c:v>
                  </c:pt>
                  <c:pt idx="1328">
                    <c:v>420</c:v>
                  </c:pt>
                  <c:pt idx="1329">
                    <c:v>140</c:v>
                  </c:pt>
                  <c:pt idx="1330">
                    <c:v>280</c:v>
                  </c:pt>
                  <c:pt idx="1331">
                    <c:v>280</c:v>
                  </c:pt>
                  <c:pt idx="1332">
                    <c:v>420</c:v>
                  </c:pt>
                  <c:pt idx="1333">
                    <c:v>420</c:v>
                  </c:pt>
                  <c:pt idx="1334">
                    <c:v>140</c:v>
                  </c:pt>
                  <c:pt idx="1335">
                    <c:v>280</c:v>
                  </c:pt>
                  <c:pt idx="1336">
                    <c:v>280</c:v>
                  </c:pt>
                  <c:pt idx="1337">
                    <c:v>420</c:v>
                  </c:pt>
                  <c:pt idx="1338">
                    <c:v>140</c:v>
                  </c:pt>
                  <c:pt idx="1339">
                    <c:v>280</c:v>
                  </c:pt>
                  <c:pt idx="1340">
                    <c:v>420</c:v>
                  </c:pt>
                  <c:pt idx="1341">
                    <c:v>140</c:v>
                  </c:pt>
                  <c:pt idx="1342">
                    <c:v>0</c:v>
                  </c:pt>
                  <c:pt idx="1343">
                    <c:v>0</c:v>
                  </c:pt>
                  <c:pt idx="1344">
                    <c:v>0</c:v>
                  </c:pt>
                  <c:pt idx="1345">
                    <c:v>0</c:v>
                  </c:pt>
                  <c:pt idx="1346">
                    <c:v>0</c:v>
                  </c:pt>
                  <c:pt idx="1347">
                    <c:v>140</c:v>
                  </c:pt>
                  <c:pt idx="1348">
                    <c:v>140</c:v>
                  </c:pt>
                  <c:pt idx="1349">
                    <c:v>140</c:v>
                  </c:pt>
                  <c:pt idx="1350">
                    <c:v>280</c:v>
                  </c:pt>
                  <c:pt idx="1351">
                    <c:v>140</c:v>
                  </c:pt>
                  <c:pt idx="1352">
                    <c:v>140</c:v>
                  </c:pt>
                  <c:pt idx="1353">
                    <c:v>280</c:v>
                  </c:pt>
                  <c:pt idx="1354">
                    <c:v>140</c:v>
                  </c:pt>
                  <c:pt idx="1355">
                    <c:v>280</c:v>
                  </c:pt>
                  <c:pt idx="1356">
                    <c:v>280</c:v>
                  </c:pt>
                  <c:pt idx="1357">
                    <c:v>280</c:v>
                  </c:pt>
                  <c:pt idx="1358">
                    <c:v>280</c:v>
                  </c:pt>
                  <c:pt idx="1359">
                    <c:v>0</c:v>
                  </c:pt>
                  <c:pt idx="1360">
                    <c:v>140</c:v>
                  </c:pt>
                  <c:pt idx="1361">
                    <c:v>140</c:v>
                  </c:pt>
                  <c:pt idx="1362">
                    <c:v>0</c:v>
                  </c:pt>
                  <c:pt idx="1363">
                    <c:v>140</c:v>
                  </c:pt>
                  <c:pt idx="1364">
                    <c:v>280</c:v>
                  </c:pt>
                  <c:pt idx="1365">
                    <c:v>560</c:v>
                  </c:pt>
                  <c:pt idx="1366">
                    <c:v>280</c:v>
                  </c:pt>
                  <c:pt idx="1367">
                    <c:v>140</c:v>
                  </c:pt>
                  <c:pt idx="1368">
                    <c:v>0</c:v>
                  </c:pt>
                  <c:pt idx="1369">
                    <c:v>0</c:v>
                  </c:pt>
                  <c:pt idx="1370">
                    <c:v>140</c:v>
                  </c:pt>
                  <c:pt idx="1371">
                    <c:v>140</c:v>
                  </c:pt>
                  <c:pt idx="1372">
                    <c:v>0</c:v>
                  </c:pt>
                  <c:pt idx="1373">
                    <c:v>0</c:v>
                  </c:pt>
                  <c:pt idx="1374">
                    <c:v>140</c:v>
                  </c:pt>
                  <c:pt idx="1375">
                    <c:v>0</c:v>
                  </c:pt>
                  <c:pt idx="1376">
                    <c:v>0</c:v>
                  </c:pt>
                  <c:pt idx="1377">
                    <c:v>140</c:v>
                  </c:pt>
                  <c:pt idx="1378">
                    <c:v>140</c:v>
                  </c:pt>
                  <c:pt idx="1379">
                    <c:v>0</c:v>
                  </c:pt>
                  <c:pt idx="1380">
                    <c:v>140</c:v>
                  </c:pt>
                  <c:pt idx="1381">
                    <c:v>140</c:v>
                  </c:pt>
                  <c:pt idx="1382">
                    <c:v>140</c:v>
                  </c:pt>
                  <c:pt idx="1383">
                    <c:v>140</c:v>
                  </c:pt>
                  <c:pt idx="1384">
                    <c:v>140</c:v>
                  </c:pt>
                  <c:pt idx="1385">
                    <c:v>0</c:v>
                  </c:pt>
                  <c:pt idx="1386">
                    <c:v>0</c:v>
                  </c:pt>
                  <c:pt idx="1387">
                    <c:v>280</c:v>
                  </c:pt>
                  <c:pt idx="1388">
                    <c:v>420</c:v>
                  </c:pt>
                  <c:pt idx="1389">
                    <c:v>560</c:v>
                  </c:pt>
                  <c:pt idx="1390">
                    <c:v>140</c:v>
                  </c:pt>
                  <c:pt idx="1391">
                    <c:v>140</c:v>
                  </c:pt>
                  <c:pt idx="1392">
                    <c:v>280</c:v>
                  </c:pt>
                  <c:pt idx="1393">
                    <c:v>140</c:v>
                  </c:pt>
                  <c:pt idx="1394">
                    <c:v>0</c:v>
                  </c:pt>
                  <c:pt idx="1395">
                    <c:v>140</c:v>
                  </c:pt>
                  <c:pt idx="1396">
                    <c:v>420</c:v>
                  </c:pt>
                  <c:pt idx="1397">
                    <c:v>280</c:v>
                  </c:pt>
                  <c:pt idx="1398">
                    <c:v>420</c:v>
                  </c:pt>
                  <c:pt idx="1399">
                    <c:v>280</c:v>
                  </c:pt>
                  <c:pt idx="1400">
                    <c:v>140</c:v>
                  </c:pt>
                  <c:pt idx="1401">
                    <c:v>140</c:v>
                  </c:pt>
                  <c:pt idx="1402">
                    <c:v>140</c:v>
                  </c:pt>
                  <c:pt idx="1403">
                    <c:v>280</c:v>
                  </c:pt>
                  <c:pt idx="1404">
                    <c:v>280</c:v>
                  </c:pt>
                  <c:pt idx="1405">
                    <c:v>140</c:v>
                  </c:pt>
                  <c:pt idx="1406">
                    <c:v>140</c:v>
                  </c:pt>
                  <c:pt idx="1407">
                    <c:v>140</c:v>
                  </c:pt>
                  <c:pt idx="1408">
                    <c:v>0</c:v>
                  </c:pt>
                  <c:pt idx="1409">
                    <c:v>420</c:v>
                  </c:pt>
                  <c:pt idx="1410">
                    <c:v>560</c:v>
                  </c:pt>
                  <c:pt idx="1411">
                    <c:v>420</c:v>
                  </c:pt>
                  <c:pt idx="1412">
                    <c:v>280</c:v>
                  </c:pt>
                  <c:pt idx="1413">
                    <c:v>280</c:v>
                  </c:pt>
                  <c:pt idx="1414">
                    <c:v>280</c:v>
                  </c:pt>
                  <c:pt idx="1415">
                    <c:v>140</c:v>
                  </c:pt>
                  <c:pt idx="1416">
                    <c:v>0</c:v>
                  </c:pt>
                  <c:pt idx="1417">
                    <c:v>140</c:v>
                  </c:pt>
                  <c:pt idx="1418">
                    <c:v>0</c:v>
                  </c:pt>
                  <c:pt idx="1419">
                    <c:v>0</c:v>
                  </c:pt>
                  <c:pt idx="1420">
                    <c:v>140</c:v>
                  </c:pt>
                  <c:pt idx="1421">
                    <c:v>280</c:v>
                  </c:pt>
                  <c:pt idx="1422">
                    <c:v>280</c:v>
                  </c:pt>
                  <c:pt idx="1423">
                    <c:v>280</c:v>
                  </c:pt>
                  <c:pt idx="1424">
                    <c:v>280</c:v>
                  </c:pt>
                  <c:pt idx="1425">
                    <c:v>140</c:v>
                  </c:pt>
                  <c:pt idx="1426">
                    <c:v>0</c:v>
                  </c:pt>
                  <c:pt idx="1427">
                    <c:v>140</c:v>
                  </c:pt>
                  <c:pt idx="1428">
                    <c:v>280</c:v>
                  </c:pt>
                  <c:pt idx="1429">
                    <c:v>140</c:v>
                  </c:pt>
                  <c:pt idx="1430">
                    <c:v>140</c:v>
                  </c:pt>
                  <c:pt idx="1431">
                    <c:v>140</c:v>
                  </c:pt>
                  <c:pt idx="1432">
                    <c:v>280</c:v>
                  </c:pt>
                  <c:pt idx="1433">
                    <c:v>280</c:v>
                  </c:pt>
                  <c:pt idx="1434">
                    <c:v>420</c:v>
                  </c:pt>
                  <c:pt idx="1435">
                    <c:v>0</c:v>
                  </c:pt>
                  <c:pt idx="1436">
                    <c:v>140</c:v>
                  </c:pt>
                  <c:pt idx="1437">
                    <c:v>0</c:v>
                  </c:pt>
                  <c:pt idx="1438">
                    <c:v>0</c:v>
                  </c:pt>
                  <c:pt idx="1439">
                    <c:v>420</c:v>
                  </c:pt>
                </c:lvl>
                <c:lvl>
                  <c:pt idx="0">
                    <c:v>0</c:v>
                  </c:pt>
                  <c:pt idx="1">
                    <c:v>1</c:v>
                  </c:pt>
                  <c:pt idx="2">
                    <c:v>2</c:v>
                  </c:pt>
                  <c:pt idx="3">
                    <c:v>3</c:v>
                  </c:pt>
                  <c:pt idx="4">
                    <c:v>4</c:v>
                  </c:pt>
                  <c:pt idx="5">
                    <c:v>5</c:v>
                  </c:pt>
                  <c:pt idx="6">
                    <c:v>6</c:v>
                  </c:pt>
                  <c:pt idx="7">
                    <c:v>7</c:v>
                  </c:pt>
                  <c:pt idx="8">
                    <c:v>8</c:v>
                  </c:pt>
                  <c:pt idx="9">
                    <c:v>9</c:v>
                  </c:pt>
                  <c:pt idx="10">
                    <c:v>10</c:v>
                  </c:pt>
                  <c:pt idx="11">
                    <c:v>11</c:v>
                  </c:pt>
                  <c:pt idx="12">
                    <c:v>12</c:v>
                  </c:pt>
                  <c:pt idx="13">
                    <c:v>13</c:v>
                  </c:pt>
                  <c:pt idx="14">
                    <c:v>14</c:v>
                  </c:pt>
                  <c:pt idx="15">
                    <c:v>15</c:v>
                  </c:pt>
                  <c:pt idx="16">
                    <c:v>16</c:v>
                  </c:pt>
                  <c:pt idx="17">
                    <c:v>17</c:v>
                  </c:pt>
                  <c:pt idx="18">
                    <c:v>18</c:v>
                  </c:pt>
                  <c:pt idx="19">
                    <c:v>19</c:v>
                  </c:pt>
                  <c:pt idx="20">
                    <c:v>20</c:v>
                  </c:pt>
                  <c:pt idx="21">
                    <c:v>21</c:v>
                  </c:pt>
                  <c:pt idx="22">
                    <c:v>22</c:v>
                  </c:pt>
                  <c:pt idx="23">
                    <c:v>23</c:v>
                  </c:pt>
                  <c:pt idx="24">
                    <c:v>24</c:v>
                  </c:pt>
                  <c:pt idx="25">
                    <c:v>25</c:v>
                  </c:pt>
                  <c:pt idx="26">
                    <c:v>26</c:v>
                  </c:pt>
                  <c:pt idx="27">
                    <c:v>27</c:v>
                  </c:pt>
                  <c:pt idx="28">
                    <c:v>28</c:v>
                  </c:pt>
                  <c:pt idx="29">
                    <c:v>29</c:v>
                  </c:pt>
                  <c:pt idx="30">
                    <c:v>30</c:v>
                  </c:pt>
                  <c:pt idx="31">
                    <c:v>31</c:v>
                  </c:pt>
                  <c:pt idx="32">
                    <c:v>32</c:v>
                  </c:pt>
                  <c:pt idx="33">
                    <c:v>33</c:v>
                  </c:pt>
                  <c:pt idx="34">
                    <c:v>34</c:v>
                  </c:pt>
                  <c:pt idx="35">
                    <c:v>35</c:v>
                  </c:pt>
                  <c:pt idx="36">
                    <c:v>36</c:v>
                  </c:pt>
                  <c:pt idx="37">
                    <c:v>37</c:v>
                  </c:pt>
                  <c:pt idx="38">
                    <c:v>38</c:v>
                  </c:pt>
                  <c:pt idx="39">
                    <c:v>39</c:v>
                  </c:pt>
                  <c:pt idx="40">
                    <c:v>40</c:v>
                  </c:pt>
                  <c:pt idx="41">
                    <c:v>41</c:v>
                  </c:pt>
                  <c:pt idx="42">
                    <c:v>42</c:v>
                  </c:pt>
                  <c:pt idx="43">
                    <c:v>43</c:v>
                  </c:pt>
                  <c:pt idx="44">
                    <c:v>44</c:v>
                  </c:pt>
                  <c:pt idx="45">
                    <c:v>45</c:v>
                  </c:pt>
                  <c:pt idx="46">
                    <c:v>46</c:v>
                  </c:pt>
                  <c:pt idx="47">
                    <c:v>47</c:v>
                  </c:pt>
                  <c:pt idx="48">
                    <c:v>48</c:v>
                  </c:pt>
                  <c:pt idx="49">
                    <c:v>49</c:v>
                  </c:pt>
                  <c:pt idx="50">
                    <c:v>50</c:v>
                  </c:pt>
                  <c:pt idx="51">
                    <c:v>51</c:v>
                  </c:pt>
                  <c:pt idx="52">
                    <c:v>52</c:v>
                  </c:pt>
                  <c:pt idx="53">
                    <c:v>53</c:v>
                  </c:pt>
                  <c:pt idx="54">
                    <c:v>54</c:v>
                  </c:pt>
                  <c:pt idx="55">
                    <c:v>55</c:v>
                  </c:pt>
                  <c:pt idx="56">
                    <c:v>56</c:v>
                  </c:pt>
                  <c:pt idx="57">
                    <c:v>57</c:v>
                  </c:pt>
                  <c:pt idx="58">
                    <c:v>58</c:v>
                  </c:pt>
                  <c:pt idx="59">
                    <c:v>59</c:v>
                  </c:pt>
                  <c:pt idx="60">
                    <c:v>60</c:v>
                  </c:pt>
                  <c:pt idx="61">
                    <c:v>61</c:v>
                  </c:pt>
                  <c:pt idx="62">
                    <c:v>62</c:v>
                  </c:pt>
                  <c:pt idx="63">
                    <c:v>63</c:v>
                  </c:pt>
                  <c:pt idx="64">
                    <c:v>64</c:v>
                  </c:pt>
                  <c:pt idx="65">
                    <c:v>65</c:v>
                  </c:pt>
                  <c:pt idx="66">
                    <c:v>66</c:v>
                  </c:pt>
                  <c:pt idx="67">
                    <c:v>67</c:v>
                  </c:pt>
                  <c:pt idx="68">
                    <c:v>68</c:v>
                  </c:pt>
                  <c:pt idx="69">
                    <c:v>69</c:v>
                  </c:pt>
                  <c:pt idx="70">
                    <c:v>70</c:v>
                  </c:pt>
                  <c:pt idx="71">
                    <c:v>71</c:v>
                  </c:pt>
                  <c:pt idx="72">
                    <c:v>72</c:v>
                  </c:pt>
                  <c:pt idx="73">
                    <c:v>73</c:v>
                  </c:pt>
                  <c:pt idx="74">
                    <c:v>74</c:v>
                  </c:pt>
                  <c:pt idx="75">
                    <c:v>75</c:v>
                  </c:pt>
                  <c:pt idx="76">
                    <c:v>76</c:v>
                  </c:pt>
                  <c:pt idx="77">
                    <c:v>77</c:v>
                  </c:pt>
                  <c:pt idx="78">
                    <c:v>78</c:v>
                  </c:pt>
                  <c:pt idx="79">
                    <c:v>79</c:v>
                  </c:pt>
                  <c:pt idx="80">
                    <c:v>80</c:v>
                  </c:pt>
                  <c:pt idx="81">
                    <c:v>81</c:v>
                  </c:pt>
                  <c:pt idx="82">
                    <c:v>82</c:v>
                  </c:pt>
                  <c:pt idx="83">
                    <c:v>83</c:v>
                  </c:pt>
                  <c:pt idx="84">
                    <c:v>84</c:v>
                  </c:pt>
                  <c:pt idx="85">
                    <c:v>85</c:v>
                  </c:pt>
                  <c:pt idx="86">
                    <c:v>86</c:v>
                  </c:pt>
                  <c:pt idx="87">
                    <c:v>87</c:v>
                  </c:pt>
                  <c:pt idx="88">
                    <c:v>88</c:v>
                  </c:pt>
                  <c:pt idx="89">
                    <c:v>89</c:v>
                  </c:pt>
                  <c:pt idx="90">
                    <c:v>90</c:v>
                  </c:pt>
                  <c:pt idx="91">
                    <c:v>91</c:v>
                  </c:pt>
                  <c:pt idx="92">
                    <c:v>92</c:v>
                  </c:pt>
                  <c:pt idx="93">
                    <c:v>93</c:v>
                  </c:pt>
                  <c:pt idx="94">
                    <c:v>94</c:v>
                  </c:pt>
                  <c:pt idx="95">
                    <c:v>95</c:v>
                  </c:pt>
                  <c:pt idx="96">
                    <c:v>96</c:v>
                  </c:pt>
                  <c:pt idx="97">
                    <c:v>97</c:v>
                  </c:pt>
                  <c:pt idx="98">
                    <c:v>98</c:v>
                  </c:pt>
                  <c:pt idx="99">
                    <c:v>99</c:v>
                  </c:pt>
                  <c:pt idx="100">
                    <c:v>100</c:v>
                  </c:pt>
                  <c:pt idx="101">
                    <c:v>101</c:v>
                  </c:pt>
                  <c:pt idx="102">
                    <c:v>102</c:v>
                  </c:pt>
                  <c:pt idx="103">
                    <c:v>103</c:v>
                  </c:pt>
                  <c:pt idx="104">
                    <c:v>104</c:v>
                  </c:pt>
                  <c:pt idx="105">
                    <c:v>105</c:v>
                  </c:pt>
                  <c:pt idx="106">
                    <c:v>106</c:v>
                  </c:pt>
                  <c:pt idx="107">
                    <c:v>107</c:v>
                  </c:pt>
                  <c:pt idx="108">
                    <c:v>108</c:v>
                  </c:pt>
                  <c:pt idx="109">
                    <c:v>109</c:v>
                  </c:pt>
                  <c:pt idx="110">
                    <c:v>110</c:v>
                  </c:pt>
                  <c:pt idx="111">
                    <c:v>111</c:v>
                  </c:pt>
                  <c:pt idx="112">
                    <c:v>112</c:v>
                  </c:pt>
                  <c:pt idx="113">
                    <c:v>113</c:v>
                  </c:pt>
                  <c:pt idx="114">
                    <c:v>114</c:v>
                  </c:pt>
                  <c:pt idx="115">
                    <c:v>115</c:v>
                  </c:pt>
                  <c:pt idx="116">
                    <c:v>116</c:v>
                  </c:pt>
                  <c:pt idx="117">
                    <c:v>117</c:v>
                  </c:pt>
                  <c:pt idx="118">
                    <c:v>118</c:v>
                  </c:pt>
                  <c:pt idx="119">
                    <c:v>119</c:v>
                  </c:pt>
                  <c:pt idx="120">
                    <c:v>120</c:v>
                  </c:pt>
                  <c:pt idx="121">
                    <c:v>121</c:v>
                  </c:pt>
                  <c:pt idx="122">
                    <c:v>122</c:v>
                  </c:pt>
                  <c:pt idx="123">
                    <c:v>123</c:v>
                  </c:pt>
                  <c:pt idx="124">
                    <c:v>124</c:v>
                  </c:pt>
                  <c:pt idx="125">
                    <c:v>125</c:v>
                  </c:pt>
                  <c:pt idx="126">
                    <c:v>126</c:v>
                  </c:pt>
                  <c:pt idx="127">
                    <c:v>127</c:v>
                  </c:pt>
                  <c:pt idx="128">
                    <c:v>128</c:v>
                  </c:pt>
                  <c:pt idx="129">
                    <c:v>129</c:v>
                  </c:pt>
                  <c:pt idx="130">
                    <c:v>130</c:v>
                  </c:pt>
                  <c:pt idx="131">
                    <c:v>131</c:v>
                  </c:pt>
                  <c:pt idx="132">
                    <c:v>132</c:v>
                  </c:pt>
                  <c:pt idx="133">
                    <c:v>133</c:v>
                  </c:pt>
                  <c:pt idx="134">
                    <c:v>134</c:v>
                  </c:pt>
                  <c:pt idx="135">
                    <c:v>135</c:v>
                  </c:pt>
                  <c:pt idx="136">
                    <c:v>136</c:v>
                  </c:pt>
                  <c:pt idx="137">
                    <c:v>137</c:v>
                  </c:pt>
                  <c:pt idx="138">
                    <c:v>138</c:v>
                  </c:pt>
                  <c:pt idx="139">
                    <c:v>139</c:v>
                  </c:pt>
                  <c:pt idx="140">
                    <c:v>140</c:v>
                  </c:pt>
                  <c:pt idx="141">
                    <c:v>141</c:v>
                  </c:pt>
                  <c:pt idx="142">
                    <c:v>142</c:v>
                  </c:pt>
                  <c:pt idx="143">
                    <c:v>143</c:v>
                  </c:pt>
                  <c:pt idx="144">
                    <c:v>144</c:v>
                  </c:pt>
                  <c:pt idx="145">
                    <c:v>145</c:v>
                  </c:pt>
                  <c:pt idx="146">
                    <c:v>146</c:v>
                  </c:pt>
                  <c:pt idx="147">
                    <c:v>147</c:v>
                  </c:pt>
                  <c:pt idx="148">
                    <c:v>148</c:v>
                  </c:pt>
                  <c:pt idx="149">
                    <c:v>149</c:v>
                  </c:pt>
                  <c:pt idx="150">
                    <c:v>150</c:v>
                  </c:pt>
                  <c:pt idx="151">
                    <c:v>151</c:v>
                  </c:pt>
                  <c:pt idx="152">
                    <c:v>152</c:v>
                  </c:pt>
                  <c:pt idx="153">
                    <c:v>153</c:v>
                  </c:pt>
                  <c:pt idx="154">
                    <c:v>154</c:v>
                  </c:pt>
                  <c:pt idx="155">
                    <c:v>155</c:v>
                  </c:pt>
                  <c:pt idx="156">
                    <c:v>156</c:v>
                  </c:pt>
                  <c:pt idx="157">
                    <c:v>157</c:v>
                  </c:pt>
                  <c:pt idx="158">
                    <c:v>158</c:v>
                  </c:pt>
                  <c:pt idx="159">
                    <c:v>159</c:v>
                  </c:pt>
                  <c:pt idx="160">
                    <c:v>160</c:v>
                  </c:pt>
                  <c:pt idx="161">
                    <c:v>161</c:v>
                  </c:pt>
                  <c:pt idx="162">
                    <c:v>162</c:v>
                  </c:pt>
                  <c:pt idx="163">
                    <c:v>163</c:v>
                  </c:pt>
                  <c:pt idx="164">
                    <c:v>164</c:v>
                  </c:pt>
                  <c:pt idx="165">
                    <c:v>165</c:v>
                  </c:pt>
                  <c:pt idx="166">
                    <c:v>166</c:v>
                  </c:pt>
                  <c:pt idx="167">
                    <c:v>167</c:v>
                  </c:pt>
                  <c:pt idx="168">
                    <c:v>168</c:v>
                  </c:pt>
                  <c:pt idx="169">
                    <c:v>169</c:v>
                  </c:pt>
                  <c:pt idx="170">
                    <c:v>170</c:v>
                  </c:pt>
                  <c:pt idx="171">
                    <c:v>171</c:v>
                  </c:pt>
                  <c:pt idx="172">
                    <c:v>172</c:v>
                  </c:pt>
                  <c:pt idx="173">
                    <c:v>173</c:v>
                  </c:pt>
                  <c:pt idx="174">
                    <c:v>174</c:v>
                  </c:pt>
                  <c:pt idx="175">
                    <c:v>175</c:v>
                  </c:pt>
                  <c:pt idx="176">
                    <c:v>176</c:v>
                  </c:pt>
                  <c:pt idx="177">
                    <c:v>177</c:v>
                  </c:pt>
                  <c:pt idx="178">
                    <c:v>178</c:v>
                  </c:pt>
                  <c:pt idx="179">
                    <c:v>179</c:v>
                  </c:pt>
                  <c:pt idx="180">
                    <c:v>180</c:v>
                  </c:pt>
                  <c:pt idx="181">
                    <c:v>181</c:v>
                  </c:pt>
                  <c:pt idx="182">
                    <c:v>182</c:v>
                  </c:pt>
                  <c:pt idx="183">
                    <c:v>183</c:v>
                  </c:pt>
                  <c:pt idx="184">
                    <c:v>184</c:v>
                  </c:pt>
                  <c:pt idx="185">
                    <c:v>185</c:v>
                  </c:pt>
                  <c:pt idx="186">
                    <c:v>186</c:v>
                  </c:pt>
                  <c:pt idx="187">
                    <c:v>187</c:v>
                  </c:pt>
                  <c:pt idx="188">
                    <c:v>188</c:v>
                  </c:pt>
                  <c:pt idx="189">
                    <c:v>189</c:v>
                  </c:pt>
                  <c:pt idx="190">
                    <c:v>190</c:v>
                  </c:pt>
                  <c:pt idx="191">
                    <c:v>191</c:v>
                  </c:pt>
                  <c:pt idx="192">
                    <c:v>192</c:v>
                  </c:pt>
                  <c:pt idx="193">
                    <c:v>193</c:v>
                  </c:pt>
                  <c:pt idx="194">
                    <c:v>194</c:v>
                  </c:pt>
                  <c:pt idx="195">
                    <c:v>195</c:v>
                  </c:pt>
                  <c:pt idx="196">
                    <c:v>196</c:v>
                  </c:pt>
                  <c:pt idx="197">
                    <c:v>197</c:v>
                  </c:pt>
                  <c:pt idx="198">
                    <c:v>198</c:v>
                  </c:pt>
                  <c:pt idx="199">
                    <c:v>199</c:v>
                  </c:pt>
                  <c:pt idx="200">
                    <c:v>200</c:v>
                  </c:pt>
                  <c:pt idx="201">
                    <c:v>201</c:v>
                  </c:pt>
                  <c:pt idx="202">
                    <c:v>202</c:v>
                  </c:pt>
                  <c:pt idx="203">
                    <c:v>203</c:v>
                  </c:pt>
                  <c:pt idx="204">
                    <c:v>204</c:v>
                  </c:pt>
                  <c:pt idx="205">
                    <c:v>205</c:v>
                  </c:pt>
                  <c:pt idx="206">
                    <c:v>206</c:v>
                  </c:pt>
                  <c:pt idx="207">
                    <c:v>207</c:v>
                  </c:pt>
                  <c:pt idx="208">
                    <c:v>208</c:v>
                  </c:pt>
                  <c:pt idx="209">
                    <c:v>209</c:v>
                  </c:pt>
                  <c:pt idx="210">
                    <c:v>210</c:v>
                  </c:pt>
                  <c:pt idx="211">
                    <c:v>211</c:v>
                  </c:pt>
                  <c:pt idx="212">
                    <c:v>212</c:v>
                  </c:pt>
                  <c:pt idx="213">
                    <c:v>213</c:v>
                  </c:pt>
                  <c:pt idx="214">
                    <c:v>214</c:v>
                  </c:pt>
                  <c:pt idx="215">
                    <c:v>215</c:v>
                  </c:pt>
                  <c:pt idx="216">
                    <c:v>216</c:v>
                  </c:pt>
                  <c:pt idx="217">
                    <c:v>217</c:v>
                  </c:pt>
                  <c:pt idx="218">
                    <c:v>218</c:v>
                  </c:pt>
                  <c:pt idx="219">
                    <c:v>219</c:v>
                  </c:pt>
                  <c:pt idx="220">
                    <c:v>220</c:v>
                  </c:pt>
                  <c:pt idx="221">
                    <c:v>221</c:v>
                  </c:pt>
                  <c:pt idx="222">
                    <c:v>222</c:v>
                  </c:pt>
                  <c:pt idx="223">
                    <c:v>223</c:v>
                  </c:pt>
                  <c:pt idx="224">
                    <c:v>224</c:v>
                  </c:pt>
                  <c:pt idx="225">
                    <c:v>225</c:v>
                  </c:pt>
                  <c:pt idx="226">
                    <c:v>226</c:v>
                  </c:pt>
                  <c:pt idx="227">
                    <c:v>227</c:v>
                  </c:pt>
                  <c:pt idx="228">
                    <c:v>228</c:v>
                  </c:pt>
                  <c:pt idx="229">
                    <c:v>229</c:v>
                  </c:pt>
                  <c:pt idx="230">
                    <c:v>230</c:v>
                  </c:pt>
                  <c:pt idx="231">
                    <c:v>231</c:v>
                  </c:pt>
                  <c:pt idx="232">
                    <c:v>232</c:v>
                  </c:pt>
                  <c:pt idx="233">
                    <c:v>233</c:v>
                  </c:pt>
                  <c:pt idx="234">
                    <c:v>234</c:v>
                  </c:pt>
                  <c:pt idx="235">
                    <c:v>235</c:v>
                  </c:pt>
                  <c:pt idx="236">
                    <c:v>236</c:v>
                  </c:pt>
                  <c:pt idx="237">
                    <c:v>237</c:v>
                  </c:pt>
                  <c:pt idx="238">
                    <c:v>238</c:v>
                  </c:pt>
                  <c:pt idx="239">
                    <c:v>239</c:v>
                  </c:pt>
                  <c:pt idx="240">
                    <c:v>240</c:v>
                  </c:pt>
                  <c:pt idx="241">
                    <c:v>241</c:v>
                  </c:pt>
                  <c:pt idx="242">
                    <c:v>242</c:v>
                  </c:pt>
                  <c:pt idx="243">
                    <c:v>243</c:v>
                  </c:pt>
                  <c:pt idx="244">
                    <c:v>244</c:v>
                  </c:pt>
                  <c:pt idx="245">
                    <c:v>245</c:v>
                  </c:pt>
                  <c:pt idx="246">
                    <c:v>246</c:v>
                  </c:pt>
                  <c:pt idx="247">
                    <c:v>247</c:v>
                  </c:pt>
                  <c:pt idx="248">
                    <c:v>248</c:v>
                  </c:pt>
                  <c:pt idx="249">
                    <c:v>249</c:v>
                  </c:pt>
                  <c:pt idx="250">
                    <c:v>250</c:v>
                  </c:pt>
                  <c:pt idx="251">
                    <c:v>251</c:v>
                  </c:pt>
                  <c:pt idx="252">
                    <c:v>252</c:v>
                  </c:pt>
                  <c:pt idx="253">
                    <c:v>253</c:v>
                  </c:pt>
                  <c:pt idx="254">
                    <c:v>254</c:v>
                  </c:pt>
                  <c:pt idx="255">
                    <c:v>255</c:v>
                  </c:pt>
                  <c:pt idx="256">
                    <c:v>256</c:v>
                  </c:pt>
                  <c:pt idx="257">
                    <c:v>257</c:v>
                  </c:pt>
                  <c:pt idx="258">
                    <c:v>258</c:v>
                  </c:pt>
                  <c:pt idx="259">
                    <c:v>259</c:v>
                  </c:pt>
                  <c:pt idx="260">
                    <c:v>260</c:v>
                  </c:pt>
                  <c:pt idx="261">
                    <c:v>261</c:v>
                  </c:pt>
                  <c:pt idx="262">
                    <c:v>262</c:v>
                  </c:pt>
                  <c:pt idx="263">
                    <c:v>263</c:v>
                  </c:pt>
                  <c:pt idx="264">
                    <c:v>264</c:v>
                  </c:pt>
                  <c:pt idx="265">
                    <c:v>265</c:v>
                  </c:pt>
                  <c:pt idx="266">
                    <c:v>266</c:v>
                  </c:pt>
                  <c:pt idx="267">
                    <c:v>267</c:v>
                  </c:pt>
                  <c:pt idx="268">
                    <c:v>268</c:v>
                  </c:pt>
                  <c:pt idx="269">
                    <c:v>269</c:v>
                  </c:pt>
                  <c:pt idx="270">
                    <c:v>270</c:v>
                  </c:pt>
                  <c:pt idx="271">
                    <c:v>271</c:v>
                  </c:pt>
                  <c:pt idx="272">
                    <c:v>272</c:v>
                  </c:pt>
                  <c:pt idx="273">
                    <c:v>273</c:v>
                  </c:pt>
                  <c:pt idx="274">
                    <c:v>274</c:v>
                  </c:pt>
                  <c:pt idx="275">
                    <c:v>275</c:v>
                  </c:pt>
                  <c:pt idx="276">
                    <c:v>276</c:v>
                  </c:pt>
                  <c:pt idx="277">
                    <c:v>277</c:v>
                  </c:pt>
                  <c:pt idx="278">
                    <c:v>278</c:v>
                  </c:pt>
                  <c:pt idx="279">
                    <c:v>279</c:v>
                  </c:pt>
                  <c:pt idx="280">
                    <c:v>280</c:v>
                  </c:pt>
                  <c:pt idx="281">
                    <c:v>281</c:v>
                  </c:pt>
                  <c:pt idx="282">
                    <c:v>282</c:v>
                  </c:pt>
                  <c:pt idx="283">
                    <c:v>283</c:v>
                  </c:pt>
                  <c:pt idx="284">
                    <c:v>284</c:v>
                  </c:pt>
                  <c:pt idx="285">
                    <c:v>285</c:v>
                  </c:pt>
                  <c:pt idx="286">
                    <c:v>286</c:v>
                  </c:pt>
                  <c:pt idx="287">
                    <c:v>287</c:v>
                  </c:pt>
                  <c:pt idx="288">
                    <c:v>288</c:v>
                  </c:pt>
                  <c:pt idx="289">
                    <c:v>289</c:v>
                  </c:pt>
                  <c:pt idx="290">
                    <c:v>290</c:v>
                  </c:pt>
                  <c:pt idx="291">
                    <c:v>291</c:v>
                  </c:pt>
                  <c:pt idx="292">
                    <c:v>292</c:v>
                  </c:pt>
                  <c:pt idx="293">
                    <c:v>293</c:v>
                  </c:pt>
                  <c:pt idx="294">
                    <c:v>294</c:v>
                  </c:pt>
                  <c:pt idx="295">
                    <c:v>295</c:v>
                  </c:pt>
                  <c:pt idx="296">
                    <c:v>296</c:v>
                  </c:pt>
                  <c:pt idx="297">
                    <c:v>297</c:v>
                  </c:pt>
                  <c:pt idx="298">
                    <c:v>298</c:v>
                  </c:pt>
                  <c:pt idx="299">
                    <c:v>299</c:v>
                  </c:pt>
                  <c:pt idx="300">
                    <c:v>300</c:v>
                  </c:pt>
                  <c:pt idx="301">
                    <c:v>301</c:v>
                  </c:pt>
                  <c:pt idx="302">
                    <c:v>302</c:v>
                  </c:pt>
                  <c:pt idx="303">
                    <c:v>303</c:v>
                  </c:pt>
                  <c:pt idx="304">
                    <c:v>304</c:v>
                  </c:pt>
                  <c:pt idx="305">
                    <c:v>305</c:v>
                  </c:pt>
                  <c:pt idx="306">
                    <c:v>306</c:v>
                  </c:pt>
                  <c:pt idx="307">
                    <c:v>307</c:v>
                  </c:pt>
                  <c:pt idx="308">
                    <c:v>308</c:v>
                  </c:pt>
                  <c:pt idx="309">
                    <c:v>309</c:v>
                  </c:pt>
                  <c:pt idx="310">
                    <c:v>310</c:v>
                  </c:pt>
                  <c:pt idx="311">
                    <c:v>311</c:v>
                  </c:pt>
                  <c:pt idx="312">
                    <c:v>312</c:v>
                  </c:pt>
                  <c:pt idx="313">
                    <c:v>313</c:v>
                  </c:pt>
                  <c:pt idx="314">
                    <c:v>314</c:v>
                  </c:pt>
                  <c:pt idx="315">
                    <c:v>315</c:v>
                  </c:pt>
                  <c:pt idx="316">
                    <c:v>316</c:v>
                  </c:pt>
                  <c:pt idx="317">
                    <c:v>317</c:v>
                  </c:pt>
                  <c:pt idx="318">
                    <c:v>318</c:v>
                  </c:pt>
                  <c:pt idx="319">
                    <c:v>319</c:v>
                  </c:pt>
                  <c:pt idx="320">
                    <c:v>320</c:v>
                  </c:pt>
                  <c:pt idx="321">
                    <c:v>321</c:v>
                  </c:pt>
                  <c:pt idx="322">
                    <c:v>322</c:v>
                  </c:pt>
                  <c:pt idx="323">
                    <c:v>323</c:v>
                  </c:pt>
                  <c:pt idx="324">
                    <c:v>324</c:v>
                  </c:pt>
                  <c:pt idx="325">
                    <c:v>325</c:v>
                  </c:pt>
                  <c:pt idx="326">
                    <c:v>326</c:v>
                  </c:pt>
                  <c:pt idx="327">
                    <c:v>327</c:v>
                  </c:pt>
                  <c:pt idx="328">
                    <c:v>328</c:v>
                  </c:pt>
                  <c:pt idx="329">
                    <c:v>329</c:v>
                  </c:pt>
                  <c:pt idx="330">
                    <c:v>330</c:v>
                  </c:pt>
                  <c:pt idx="331">
                    <c:v>331</c:v>
                  </c:pt>
                  <c:pt idx="332">
                    <c:v>332</c:v>
                  </c:pt>
                  <c:pt idx="333">
                    <c:v>333</c:v>
                  </c:pt>
                  <c:pt idx="334">
                    <c:v>334</c:v>
                  </c:pt>
                  <c:pt idx="335">
                    <c:v>335</c:v>
                  </c:pt>
                  <c:pt idx="336">
                    <c:v>336</c:v>
                  </c:pt>
                  <c:pt idx="337">
                    <c:v>337</c:v>
                  </c:pt>
                  <c:pt idx="338">
                    <c:v>338</c:v>
                  </c:pt>
                  <c:pt idx="339">
                    <c:v>339</c:v>
                  </c:pt>
                  <c:pt idx="340">
                    <c:v>340</c:v>
                  </c:pt>
                  <c:pt idx="341">
                    <c:v>341</c:v>
                  </c:pt>
                  <c:pt idx="342">
                    <c:v>342</c:v>
                  </c:pt>
                  <c:pt idx="343">
                    <c:v>343</c:v>
                  </c:pt>
                  <c:pt idx="344">
                    <c:v>344</c:v>
                  </c:pt>
                  <c:pt idx="345">
                    <c:v>345</c:v>
                  </c:pt>
                  <c:pt idx="346">
                    <c:v>346</c:v>
                  </c:pt>
                  <c:pt idx="347">
                    <c:v>347</c:v>
                  </c:pt>
                  <c:pt idx="348">
                    <c:v>348</c:v>
                  </c:pt>
                  <c:pt idx="349">
                    <c:v>349</c:v>
                  </c:pt>
                  <c:pt idx="350">
                    <c:v>350</c:v>
                  </c:pt>
                  <c:pt idx="351">
                    <c:v>351</c:v>
                  </c:pt>
                  <c:pt idx="352">
                    <c:v>352</c:v>
                  </c:pt>
                  <c:pt idx="353">
                    <c:v>353</c:v>
                  </c:pt>
                  <c:pt idx="354">
                    <c:v>354</c:v>
                  </c:pt>
                  <c:pt idx="355">
                    <c:v>355</c:v>
                  </c:pt>
                  <c:pt idx="356">
                    <c:v>356</c:v>
                  </c:pt>
                  <c:pt idx="357">
                    <c:v>357</c:v>
                  </c:pt>
                  <c:pt idx="358">
                    <c:v>358</c:v>
                  </c:pt>
                  <c:pt idx="359">
                    <c:v>359</c:v>
                  </c:pt>
                  <c:pt idx="360">
                    <c:v>360</c:v>
                  </c:pt>
                  <c:pt idx="361">
                    <c:v>361</c:v>
                  </c:pt>
                  <c:pt idx="362">
                    <c:v>362</c:v>
                  </c:pt>
                  <c:pt idx="363">
                    <c:v>363</c:v>
                  </c:pt>
                  <c:pt idx="364">
                    <c:v>364</c:v>
                  </c:pt>
                  <c:pt idx="365">
                    <c:v>365</c:v>
                  </c:pt>
                  <c:pt idx="366">
                    <c:v>366</c:v>
                  </c:pt>
                  <c:pt idx="367">
                    <c:v>367</c:v>
                  </c:pt>
                  <c:pt idx="368">
                    <c:v>368</c:v>
                  </c:pt>
                  <c:pt idx="369">
                    <c:v>369</c:v>
                  </c:pt>
                  <c:pt idx="370">
                    <c:v>370</c:v>
                  </c:pt>
                  <c:pt idx="371">
                    <c:v>371</c:v>
                  </c:pt>
                  <c:pt idx="372">
                    <c:v>372</c:v>
                  </c:pt>
                  <c:pt idx="373">
                    <c:v>373</c:v>
                  </c:pt>
                  <c:pt idx="374">
                    <c:v>374</c:v>
                  </c:pt>
                  <c:pt idx="375">
                    <c:v>375</c:v>
                  </c:pt>
                  <c:pt idx="376">
                    <c:v>376</c:v>
                  </c:pt>
                  <c:pt idx="377">
                    <c:v>377</c:v>
                  </c:pt>
                  <c:pt idx="378">
                    <c:v>378</c:v>
                  </c:pt>
                  <c:pt idx="379">
                    <c:v>379</c:v>
                  </c:pt>
                  <c:pt idx="380">
                    <c:v>380</c:v>
                  </c:pt>
                  <c:pt idx="381">
                    <c:v>381</c:v>
                  </c:pt>
                  <c:pt idx="382">
                    <c:v>382</c:v>
                  </c:pt>
                  <c:pt idx="383">
                    <c:v>383</c:v>
                  </c:pt>
                  <c:pt idx="384">
                    <c:v>384</c:v>
                  </c:pt>
                  <c:pt idx="385">
                    <c:v>385</c:v>
                  </c:pt>
                  <c:pt idx="386">
                    <c:v>386</c:v>
                  </c:pt>
                  <c:pt idx="387">
                    <c:v>387</c:v>
                  </c:pt>
                  <c:pt idx="388">
                    <c:v>388</c:v>
                  </c:pt>
                  <c:pt idx="389">
                    <c:v>389</c:v>
                  </c:pt>
                  <c:pt idx="390">
                    <c:v>390</c:v>
                  </c:pt>
                  <c:pt idx="391">
                    <c:v>391</c:v>
                  </c:pt>
                  <c:pt idx="392">
                    <c:v>392</c:v>
                  </c:pt>
                  <c:pt idx="393">
                    <c:v>393</c:v>
                  </c:pt>
                  <c:pt idx="394">
                    <c:v>394</c:v>
                  </c:pt>
                  <c:pt idx="395">
                    <c:v>395</c:v>
                  </c:pt>
                  <c:pt idx="396">
                    <c:v>396</c:v>
                  </c:pt>
                  <c:pt idx="397">
                    <c:v>397</c:v>
                  </c:pt>
                  <c:pt idx="398">
                    <c:v>398</c:v>
                  </c:pt>
                  <c:pt idx="399">
                    <c:v>399</c:v>
                  </c:pt>
                  <c:pt idx="400">
                    <c:v>400</c:v>
                  </c:pt>
                  <c:pt idx="401">
                    <c:v>401</c:v>
                  </c:pt>
                  <c:pt idx="402">
                    <c:v>402</c:v>
                  </c:pt>
                  <c:pt idx="403">
                    <c:v>403</c:v>
                  </c:pt>
                  <c:pt idx="404">
                    <c:v>404</c:v>
                  </c:pt>
                  <c:pt idx="405">
                    <c:v>405</c:v>
                  </c:pt>
                  <c:pt idx="406">
                    <c:v>406</c:v>
                  </c:pt>
                  <c:pt idx="407">
                    <c:v>407</c:v>
                  </c:pt>
                  <c:pt idx="408">
                    <c:v>408</c:v>
                  </c:pt>
                  <c:pt idx="409">
                    <c:v>409</c:v>
                  </c:pt>
                  <c:pt idx="410">
                    <c:v>410</c:v>
                  </c:pt>
                  <c:pt idx="411">
                    <c:v>411</c:v>
                  </c:pt>
                  <c:pt idx="412">
                    <c:v>412</c:v>
                  </c:pt>
                  <c:pt idx="413">
                    <c:v>413</c:v>
                  </c:pt>
                  <c:pt idx="414">
                    <c:v>414</c:v>
                  </c:pt>
                  <c:pt idx="415">
                    <c:v>415</c:v>
                  </c:pt>
                  <c:pt idx="416">
                    <c:v>416</c:v>
                  </c:pt>
                  <c:pt idx="417">
                    <c:v>417</c:v>
                  </c:pt>
                  <c:pt idx="418">
                    <c:v>418</c:v>
                  </c:pt>
                  <c:pt idx="419">
                    <c:v>419</c:v>
                  </c:pt>
                  <c:pt idx="420">
                    <c:v>420</c:v>
                  </c:pt>
                  <c:pt idx="421">
                    <c:v>421</c:v>
                  </c:pt>
                  <c:pt idx="422">
                    <c:v>422</c:v>
                  </c:pt>
                  <c:pt idx="423">
                    <c:v>423</c:v>
                  </c:pt>
                  <c:pt idx="424">
                    <c:v>424</c:v>
                  </c:pt>
                  <c:pt idx="425">
                    <c:v>425</c:v>
                  </c:pt>
                  <c:pt idx="426">
                    <c:v>426</c:v>
                  </c:pt>
                  <c:pt idx="427">
                    <c:v>427</c:v>
                  </c:pt>
                  <c:pt idx="428">
                    <c:v>428</c:v>
                  </c:pt>
                  <c:pt idx="429">
                    <c:v>429</c:v>
                  </c:pt>
                  <c:pt idx="430">
                    <c:v>430</c:v>
                  </c:pt>
                  <c:pt idx="431">
                    <c:v>431</c:v>
                  </c:pt>
                  <c:pt idx="432">
                    <c:v>432</c:v>
                  </c:pt>
                  <c:pt idx="433">
                    <c:v>433</c:v>
                  </c:pt>
                  <c:pt idx="434">
                    <c:v>434</c:v>
                  </c:pt>
                  <c:pt idx="435">
                    <c:v>435</c:v>
                  </c:pt>
                  <c:pt idx="436">
                    <c:v>436</c:v>
                  </c:pt>
                  <c:pt idx="437">
                    <c:v>437</c:v>
                  </c:pt>
                  <c:pt idx="438">
                    <c:v>438</c:v>
                  </c:pt>
                  <c:pt idx="439">
                    <c:v>439</c:v>
                  </c:pt>
                  <c:pt idx="440">
                    <c:v>440</c:v>
                  </c:pt>
                  <c:pt idx="441">
                    <c:v>441</c:v>
                  </c:pt>
                  <c:pt idx="442">
                    <c:v>442</c:v>
                  </c:pt>
                  <c:pt idx="443">
                    <c:v>443</c:v>
                  </c:pt>
                  <c:pt idx="444">
                    <c:v>444</c:v>
                  </c:pt>
                  <c:pt idx="445">
                    <c:v>445</c:v>
                  </c:pt>
                  <c:pt idx="446">
                    <c:v>446</c:v>
                  </c:pt>
                  <c:pt idx="447">
                    <c:v>447</c:v>
                  </c:pt>
                  <c:pt idx="448">
                    <c:v>448</c:v>
                  </c:pt>
                  <c:pt idx="449">
                    <c:v>449</c:v>
                  </c:pt>
                  <c:pt idx="450">
                    <c:v>450</c:v>
                  </c:pt>
                  <c:pt idx="451">
                    <c:v>451</c:v>
                  </c:pt>
                  <c:pt idx="452">
                    <c:v>452</c:v>
                  </c:pt>
                  <c:pt idx="453">
                    <c:v>453</c:v>
                  </c:pt>
                  <c:pt idx="454">
                    <c:v>454</c:v>
                  </c:pt>
                  <c:pt idx="455">
                    <c:v>455</c:v>
                  </c:pt>
                  <c:pt idx="456">
                    <c:v>456</c:v>
                  </c:pt>
                  <c:pt idx="457">
                    <c:v>457</c:v>
                  </c:pt>
                  <c:pt idx="458">
                    <c:v>458</c:v>
                  </c:pt>
                  <c:pt idx="459">
                    <c:v>459</c:v>
                  </c:pt>
                  <c:pt idx="460">
                    <c:v>460</c:v>
                  </c:pt>
                  <c:pt idx="461">
                    <c:v>461</c:v>
                  </c:pt>
                  <c:pt idx="462">
                    <c:v>462</c:v>
                  </c:pt>
                  <c:pt idx="463">
                    <c:v>463</c:v>
                  </c:pt>
                  <c:pt idx="464">
                    <c:v>464</c:v>
                  </c:pt>
                  <c:pt idx="465">
                    <c:v>465</c:v>
                  </c:pt>
                  <c:pt idx="466">
                    <c:v>466</c:v>
                  </c:pt>
                  <c:pt idx="467">
                    <c:v>467</c:v>
                  </c:pt>
                  <c:pt idx="468">
                    <c:v>468</c:v>
                  </c:pt>
                  <c:pt idx="469">
                    <c:v>469</c:v>
                  </c:pt>
                  <c:pt idx="470">
                    <c:v>470</c:v>
                  </c:pt>
                  <c:pt idx="471">
                    <c:v>471</c:v>
                  </c:pt>
                  <c:pt idx="472">
                    <c:v>472</c:v>
                  </c:pt>
                  <c:pt idx="473">
                    <c:v>473</c:v>
                  </c:pt>
                  <c:pt idx="474">
                    <c:v>474</c:v>
                  </c:pt>
                  <c:pt idx="475">
                    <c:v>475</c:v>
                  </c:pt>
                  <c:pt idx="476">
                    <c:v>476</c:v>
                  </c:pt>
                  <c:pt idx="477">
                    <c:v>477</c:v>
                  </c:pt>
                  <c:pt idx="478">
                    <c:v>478</c:v>
                  </c:pt>
                  <c:pt idx="479">
                    <c:v>479</c:v>
                  </c:pt>
                  <c:pt idx="480">
                    <c:v>480</c:v>
                  </c:pt>
                  <c:pt idx="481">
                    <c:v>481</c:v>
                  </c:pt>
                  <c:pt idx="482">
                    <c:v>482</c:v>
                  </c:pt>
                  <c:pt idx="483">
                    <c:v>483</c:v>
                  </c:pt>
                  <c:pt idx="484">
                    <c:v>484</c:v>
                  </c:pt>
                  <c:pt idx="485">
                    <c:v>485</c:v>
                  </c:pt>
                  <c:pt idx="486">
                    <c:v>486</c:v>
                  </c:pt>
                  <c:pt idx="487">
                    <c:v>487</c:v>
                  </c:pt>
                  <c:pt idx="488">
                    <c:v>488</c:v>
                  </c:pt>
                  <c:pt idx="489">
                    <c:v>489</c:v>
                  </c:pt>
                  <c:pt idx="490">
                    <c:v>490</c:v>
                  </c:pt>
                  <c:pt idx="491">
                    <c:v>491</c:v>
                  </c:pt>
                  <c:pt idx="492">
                    <c:v>492</c:v>
                  </c:pt>
                  <c:pt idx="493">
                    <c:v>493</c:v>
                  </c:pt>
                  <c:pt idx="494">
                    <c:v>494</c:v>
                  </c:pt>
                  <c:pt idx="495">
                    <c:v>495</c:v>
                  </c:pt>
                  <c:pt idx="496">
                    <c:v>496</c:v>
                  </c:pt>
                  <c:pt idx="497">
                    <c:v>497</c:v>
                  </c:pt>
                  <c:pt idx="498">
                    <c:v>498</c:v>
                  </c:pt>
                  <c:pt idx="499">
                    <c:v>499</c:v>
                  </c:pt>
                  <c:pt idx="500">
                    <c:v>500</c:v>
                  </c:pt>
                  <c:pt idx="501">
                    <c:v>501</c:v>
                  </c:pt>
                  <c:pt idx="502">
                    <c:v>502</c:v>
                  </c:pt>
                  <c:pt idx="503">
                    <c:v>503</c:v>
                  </c:pt>
                  <c:pt idx="504">
                    <c:v>504</c:v>
                  </c:pt>
                  <c:pt idx="505">
                    <c:v>505</c:v>
                  </c:pt>
                  <c:pt idx="506">
                    <c:v>506</c:v>
                  </c:pt>
                  <c:pt idx="507">
                    <c:v>507</c:v>
                  </c:pt>
                  <c:pt idx="508">
                    <c:v>508</c:v>
                  </c:pt>
                  <c:pt idx="509">
                    <c:v>509</c:v>
                  </c:pt>
                  <c:pt idx="510">
                    <c:v>510</c:v>
                  </c:pt>
                  <c:pt idx="511">
                    <c:v>511</c:v>
                  </c:pt>
                  <c:pt idx="512">
                    <c:v>512</c:v>
                  </c:pt>
                  <c:pt idx="513">
                    <c:v>513</c:v>
                  </c:pt>
                  <c:pt idx="514">
                    <c:v>514</c:v>
                  </c:pt>
                  <c:pt idx="515">
                    <c:v>515</c:v>
                  </c:pt>
                  <c:pt idx="516">
                    <c:v>516</c:v>
                  </c:pt>
                  <c:pt idx="517">
                    <c:v>517</c:v>
                  </c:pt>
                  <c:pt idx="518">
                    <c:v>518</c:v>
                  </c:pt>
                  <c:pt idx="519">
                    <c:v>519</c:v>
                  </c:pt>
                  <c:pt idx="520">
                    <c:v>520</c:v>
                  </c:pt>
                  <c:pt idx="521">
                    <c:v>521</c:v>
                  </c:pt>
                  <c:pt idx="522">
                    <c:v>522</c:v>
                  </c:pt>
                  <c:pt idx="523">
                    <c:v>523</c:v>
                  </c:pt>
                  <c:pt idx="524">
                    <c:v>524</c:v>
                  </c:pt>
                  <c:pt idx="525">
                    <c:v>525</c:v>
                  </c:pt>
                  <c:pt idx="526">
                    <c:v>526</c:v>
                  </c:pt>
                  <c:pt idx="527">
                    <c:v>527</c:v>
                  </c:pt>
                  <c:pt idx="528">
                    <c:v>528</c:v>
                  </c:pt>
                  <c:pt idx="529">
                    <c:v>529</c:v>
                  </c:pt>
                  <c:pt idx="530">
                    <c:v>530</c:v>
                  </c:pt>
                  <c:pt idx="531">
                    <c:v>531</c:v>
                  </c:pt>
                  <c:pt idx="532">
                    <c:v>532</c:v>
                  </c:pt>
                  <c:pt idx="533">
                    <c:v>533</c:v>
                  </c:pt>
                  <c:pt idx="534">
                    <c:v>534</c:v>
                  </c:pt>
                  <c:pt idx="535">
                    <c:v>535</c:v>
                  </c:pt>
                  <c:pt idx="536">
                    <c:v>536</c:v>
                  </c:pt>
                  <c:pt idx="537">
                    <c:v>537</c:v>
                  </c:pt>
                  <c:pt idx="538">
                    <c:v>538</c:v>
                  </c:pt>
                  <c:pt idx="539">
                    <c:v>539</c:v>
                  </c:pt>
                  <c:pt idx="540">
                    <c:v>540</c:v>
                  </c:pt>
                  <c:pt idx="541">
                    <c:v>541</c:v>
                  </c:pt>
                  <c:pt idx="542">
                    <c:v>542</c:v>
                  </c:pt>
                  <c:pt idx="543">
                    <c:v>543</c:v>
                  </c:pt>
                  <c:pt idx="544">
                    <c:v>544</c:v>
                  </c:pt>
                  <c:pt idx="545">
                    <c:v>545</c:v>
                  </c:pt>
                  <c:pt idx="546">
                    <c:v>546</c:v>
                  </c:pt>
                  <c:pt idx="547">
                    <c:v>547</c:v>
                  </c:pt>
                  <c:pt idx="548">
                    <c:v>548</c:v>
                  </c:pt>
                  <c:pt idx="549">
                    <c:v>549</c:v>
                  </c:pt>
                  <c:pt idx="550">
                    <c:v>550</c:v>
                  </c:pt>
                  <c:pt idx="551">
                    <c:v>551</c:v>
                  </c:pt>
                  <c:pt idx="552">
                    <c:v>552</c:v>
                  </c:pt>
                  <c:pt idx="553">
                    <c:v>553</c:v>
                  </c:pt>
                  <c:pt idx="554">
                    <c:v>554</c:v>
                  </c:pt>
                  <c:pt idx="555">
                    <c:v>555</c:v>
                  </c:pt>
                  <c:pt idx="556">
                    <c:v>556</c:v>
                  </c:pt>
                  <c:pt idx="557">
                    <c:v>557</c:v>
                  </c:pt>
                  <c:pt idx="558">
                    <c:v>558</c:v>
                  </c:pt>
                  <c:pt idx="559">
                    <c:v>559</c:v>
                  </c:pt>
                  <c:pt idx="560">
                    <c:v>560</c:v>
                  </c:pt>
                  <c:pt idx="561">
                    <c:v>561</c:v>
                  </c:pt>
                  <c:pt idx="562">
                    <c:v>562</c:v>
                  </c:pt>
                  <c:pt idx="563">
                    <c:v>563</c:v>
                  </c:pt>
                  <c:pt idx="564">
                    <c:v>564</c:v>
                  </c:pt>
                  <c:pt idx="565">
                    <c:v>565</c:v>
                  </c:pt>
                  <c:pt idx="566">
                    <c:v>566</c:v>
                  </c:pt>
                  <c:pt idx="567">
                    <c:v>567</c:v>
                  </c:pt>
                  <c:pt idx="568">
                    <c:v>568</c:v>
                  </c:pt>
                  <c:pt idx="569">
                    <c:v>569</c:v>
                  </c:pt>
                  <c:pt idx="570">
                    <c:v>570</c:v>
                  </c:pt>
                  <c:pt idx="571">
                    <c:v>571</c:v>
                  </c:pt>
                  <c:pt idx="572">
                    <c:v>572</c:v>
                  </c:pt>
                  <c:pt idx="573">
                    <c:v>573</c:v>
                  </c:pt>
                  <c:pt idx="574">
                    <c:v>574</c:v>
                  </c:pt>
                  <c:pt idx="575">
                    <c:v>575</c:v>
                  </c:pt>
                  <c:pt idx="576">
                    <c:v>576</c:v>
                  </c:pt>
                  <c:pt idx="577">
                    <c:v>577</c:v>
                  </c:pt>
                  <c:pt idx="578">
                    <c:v>578</c:v>
                  </c:pt>
                  <c:pt idx="579">
                    <c:v>579</c:v>
                  </c:pt>
                  <c:pt idx="580">
                    <c:v>580</c:v>
                  </c:pt>
                  <c:pt idx="581">
                    <c:v>581</c:v>
                  </c:pt>
                  <c:pt idx="582">
                    <c:v>582</c:v>
                  </c:pt>
                  <c:pt idx="583">
                    <c:v>583</c:v>
                  </c:pt>
                  <c:pt idx="584">
                    <c:v>584</c:v>
                  </c:pt>
                  <c:pt idx="585">
                    <c:v>585</c:v>
                  </c:pt>
                  <c:pt idx="586">
                    <c:v>586</c:v>
                  </c:pt>
                  <c:pt idx="587">
                    <c:v>587</c:v>
                  </c:pt>
                  <c:pt idx="588">
                    <c:v>588</c:v>
                  </c:pt>
                  <c:pt idx="589">
                    <c:v>589</c:v>
                  </c:pt>
                  <c:pt idx="590">
                    <c:v>590</c:v>
                  </c:pt>
                  <c:pt idx="591">
                    <c:v>591</c:v>
                  </c:pt>
                  <c:pt idx="592">
                    <c:v>592</c:v>
                  </c:pt>
                  <c:pt idx="593">
                    <c:v>593</c:v>
                  </c:pt>
                  <c:pt idx="594">
                    <c:v>594</c:v>
                  </c:pt>
                  <c:pt idx="595">
                    <c:v>595</c:v>
                  </c:pt>
                  <c:pt idx="596">
                    <c:v>596</c:v>
                  </c:pt>
                  <c:pt idx="597">
                    <c:v>597</c:v>
                  </c:pt>
                  <c:pt idx="598">
                    <c:v>598</c:v>
                  </c:pt>
                  <c:pt idx="599">
                    <c:v>599</c:v>
                  </c:pt>
                  <c:pt idx="600">
                    <c:v>600</c:v>
                  </c:pt>
                  <c:pt idx="601">
                    <c:v>601</c:v>
                  </c:pt>
                  <c:pt idx="602">
                    <c:v>602</c:v>
                  </c:pt>
                  <c:pt idx="603">
                    <c:v>603</c:v>
                  </c:pt>
                  <c:pt idx="604">
                    <c:v>604</c:v>
                  </c:pt>
                  <c:pt idx="605">
                    <c:v>605</c:v>
                  </c:pt>
                  <c:pt idx="606">
                    <c:v>606</c:v>
                  </c:pt>
                  <c:pt idx="607">
                    <c:v>607</c:v>
                  </c:pt>
                  <c:pt idx="608">
                    <c:v>608</c:v>
                  </c:pt>
                  <c:pt idx="609">
                    <c:v>609</c:v>
                  </c:pt>
                  <c:pt idx="610">
                    <c:v>610</c:v>
                  </c:pt>
                  <c:pt idx="611">
                    <c:v>611</c:v>
                  </c:pt>
                  <c:pt idx="612">
                    <c:v>612</c:v>
                  </c:pt>
                  <c:pt idx="613">
                    <c:v>613</c:v>
                  </c:pt>
                  <c:pt idx="614">
                    <c:v>614</c:v>
                  </c:pt>
                  <c:pt idx="615">
                    <c:v>615</c:v>
                  </c:pt>
                  <c:pt idx="616">
                    <c:v>616</c:v>
                  </c:pt>
                  <c:pt idx="617">
                    <c:v>617</c:v>
                  </c:pt>
                  <c:pt idx="618">
                    <c:v>618</c:v>
                  </c:pt>
                  <c:pt idx="619">
                    <c:v>619</c:v>
                  </c:pt>
                  <c:pt idx="620">
                    <c:v>620</c:v>
                  </c:pt>
                  <c:pt idx="621">
                    <c:v>621</c:v>
                  </c:pt>
                  <c:pt idx="622">
                    <c:v>622</c:v>
                  </c:pt>
                  <c:pt idx="623">
                    <c:v>623</c:v>
                  </c:pt>
                  <c:pt idx="624">
                    <c:v>624</c:v>
                  </c:pt>
                  <c:pt idx="625">
                    <c:v>625</c:v>
                  </c:pt>
                  <c:pt idx="626">
                    <c:v>626</c:v>
                  </c:pt>
                  <c:pt idx="627">
                    <c:v>627</c:v>
                  </c:pt>
                  <c:pt idx="628">
                    <c:v>628</c:v>
                  </c:pt>
                  <c:pt idx="629">
                    <c:v>629</c:v>
                  </c:pt>
                  <c:pt idx="630">
                    <c:v>630</c:v>
                  </c:pt>
                  <c:pt idx="631">
                    <c:v>631</c:v>
                  </c:pt>
                  <c:pt idx="632">
                    <c:v>632</c:v>
                  </c:pt>
                  <c:pt idx="633">
                    <c:v>633</c:v>
                  </c:pt>
                  <c:pt idx="634">
                    <c:v>634</c:v>
                  </c:pt>
                  <c:pt idx="635">
                    <c:v>635</c:v>
                  </c:pt>
                  <c:pt idx="636">
                    <c:v>636</c:v>
                  </c:pt>
                  <c:pt idx="637">
                    <c:v>637</c:v>
                  </c:pt>
                  <c:pt idx="638">
                    <c:v>638</c:v>
                  </c:pt>
                  <c:pt idx="639">
                    <c:v>639</c:v>
                  </c:pt>
                  <c:pt idx="640">
                    <c:v>640</c:v>
                  </c:pt>
                  <c:pt idx="641">
                    <c:v>641</c:v>
                  </c:pt>
                  <c:pt idx="642">
                    <c:v>642</c:v>
                  </c:pt>
                  <c:pt idx="643">
                    <c:v>643</c:v>
                  </c:pt>
                  <c:pt idx="644">
                    <c:v>644</c:v>
                  </c:pt>
                  <c:pt idx="645">
                    <c:v>645</c:v>
                  </c:pt>
                  <c:pt idx="646">
                    <c:v>646</c:v>
                  </c:pt>
                  <c:pt idx="647">
                    <c:v>647</c:v>
                  </c:pt>
                  <c:pt idx="648">
                    <c:v>648</c:v>
                  </c:pt>
                  <c:pt idx="649">
                    <c:v>649</c:v>
                  </c:pt>
                  <c:pt idx="650">
                    <c:v>650</c:v>
                  </c:pt>
                  <c:pt idx="651">
                    <c:v>651</c:v>
                  </c:pt>
                  <c:pt idx="652">
                    <c:v>652</c:v>
                  </c:pt>
                  <c:pt idx="653">
                    <c:v>653</c:v>
                  </c:pt>
                  <c:pt idx="654">
                    <c:v>654</c:v>
                  </c:pt>
                  <c:pt idx="655">
                    <c:v>655</c:v>
                  </c:pt>
                  <c:pt idx="656">
                    <c:v>656</c:v>
                  </c:pt>
                  <c:pt idx="657">
                    <c:v>657</c:v>
                  </c:pt>
                  <c:pt idx="658">
                    <c:v>658</c:v>
                  </c:pt>
                  <c:pt idx="659">
                    <c:v>659</c:v>
                  </c:pt>
                  <c:pt idx="660">
                    <c:v>660</c:v>
                  </c:pt>
                  <c:pt idx="661">
                    <c:v>661</c:v>
                  </c:pt>
                  <c:pt idx="662">
                    <c:v>662</c:v>
                  </c:pt>
                  <c:pt idx="663">
                    <c:v>663</c:v>
                  </c:pt>
                  <c:pt idx="664">
                    <c:v>664</c:v>
                  </c:pt>
                  <c:pt idx="665">
                    <c:v>665</c:v>
                  </c:pt>
                  <c:pt idx="666">
                    <c:v>666</c:v>
                  </c:pt>
                  <c:pt idx="667">
                    <c:v>667</c:v>
                  </c:pt>
                  <c:pt idx="668">
                    <c:v>668</c:v>
                  </c:pt>
                  <c:pt idx="669">
                    <c:v>669</c:v>
                  </c:pt>
                  <c:pt idx="670">
                    <c:v>670</c:v>
                  </c:pt>
                  <c:pt idx="671">
                    <c:v>671</c:v>
                  </c:pt>
                  <c:pt idx="672">
                    <c:v>672</c:v>
                  </c:pt>
                  <c:pt idx="673">
                    <c:v>673</c:v>
                  </c:pt>
                  <c:pt idx="674">
                    <c:v>674</c:v>
                  </c:pt>
                  <c:pt idx="675">
                    <c:v>675</c:v>
                  </c:pt>
                  <c:pt idx="676">
                    <c:v>676</c:v>
                  </c:pt>
                  <c:pt idx="677">
                    <c:v>677</c:v>
                  </c:pt>
                  <c:pt idx="678">
                    <c:v>678</c:v>
                  </c:pt>
                  <c:pt idx="679">
                    <c:v>679</c:v>
                  </c:pt>
                  <c:pt idx="680">
                    <c:v>680</c:v>
                  </c:pt>
                  <c:pt idx="681">
                    <c:v>681</c:v>
                  </c:pt>
                  <c:pt idx="682">
                    <c:v>682</c:v>
                  </c:pt>
                  <c:pt idx="683">
                    <c:v>683</c:v>
                  </c:pt>
                  <c:pt idx="684">
                    <c:v>684</c:v>
                  </c:pt>
                  <c:pt idx="685">
                    <c:v>685</c:v>
                  </c:pt>
                  <c:pt idx="686">
                    <c:v>686</c:v>
                  </c:pt>
                  <c:pt idx="687">
                    <c:v>687</c:v>
                  </c:pt>
                  <c:pt idx="688">
                    <c:v>688</c:v>
                  </c:pt>
                  <c:pt idx="689">
                    <c:v>689</c:v>
                  </c:pt>
                  <c:pt idx="690">
                    <c:v>690</c:v>
                  </c:pt>
                  <c:pt idx="691">
                    <c:v>691</c:v>
                  </c:pt>
                  <c:pt idx="692">
                    <c:v>692</c:v>
                  </c:pt>
                  <c:pt idx="693">
                    <c:v>693</c:v>
                  </c:pt>
                  <c:pt idx="694">
                    <c:v>694</c:v>
                  </c:pt>
                  <c:pt idx="695">
                    <c:v>695</c:v>
                  </c:pt>
                  <c:pt idx="696">
                    <c:v>696</c:v>
                  </c:pt>
                  <c:pt idx="697">
                    <c:v>697</c:v>
                  </c:pt>
                  <c:pt idx="698">
                    <c:v>698</c:v>
                  </c:pt>
                  <c:pt idx="699">
                    <c:v>699</c:v>
                  </c:pt>
                  <c:pt idx="700">
                    <c:v>700</c:v>
                  </c:pt>
                  <c:pt idx="701">
                    <c:v>701</c:v>
                  </c:pt>
                  <c:pt idx="702">
                    <c:v>702</c:v>
                  </c:pt>
                  <c:pt idx="703">
                    <c:v>703</c:v>
                  </c:pt>
                  <c:pt idx="704">
                    <c:v>704</c:v>
                  </c:pt>
                  <c:pt idx="705">
                    <c:v>705</c:v>
                  </c:pt>
                  <c:pt idx="706">
                    <c:v>706</c:v>
                  </c:pt>
                  <c:pt idx="707">
                    <c:v>707</c:v>
                  </c:pt>
                  <c:pt idx="708">
                    <c:v>708</c:v>
                  </c:pt>
                  <c:pt idx="709">
                    <c:v>709</c:v>
                  </c:pt>
                  <c:pt idx="710">
                    <c:v>710</c:v>
                  </c:pt>
                  <c:pt idx="711">
                    <c:v>711</c:v>
                  </c:pt>
                  <c:pt idx="712">
                    <c:v>712</c:v>
                  </c:pt>
                  <c:pt idx="713">
                    <c:v>713</c:v>
                  </c:pt>
                  <c:pt idx="714">
                    <c:v>714</c:v>
                  </c:pt>
                  <c:pt idx="715">
                    <c:v>715</c:v>
                  </c:pt>
                  <c:pt idx="716">
                    <c:v>716</c:v>
                  </c:pt>
                  <c:pt idx="717">
                    <c:v>717</c:v>
                  </c:pt>
                  <c:pt idx="718">
                    <c:v>718</c:v>
                  </c:pt>
                  <c:pt idx="719">
                    <c:v>719</c:v>
                  </c:pt>
                  <c:pt idx="720">
                    <c:v>720</c:v>
                  </c:pt>
                  <c:pt idx="721">
                    <c:v>721</c:v>
                  </c:pt>
                  <c:pt idx="722">
                    <c:v>722</c:v>
                  </c:pt>
                  <c:pt idx="723">
                    <c:v>723</c:v>
                  </c:pt>
                  <c:pt idx="724">
                    <c:v>724</c:v>
                  </c:pt>
                  <c:pt idx="725">
                    <c:v>725</c:v>
                  </c:pt>
                  <c:pt idx="726">
                    <c:v>726</c:v>
                  </c:pt>
                  <c:pt idx="727">
                    <c:v>727</c:v>
                  </c:pt>
                  <c:pt idx="728">
                    <c:v>728</c:v>
                  </c:pt>
                  <c:pt idx="729">
                    <c:v>729</c:v>
                  </c:pt>
                  <c:pt idx="730">
                    <c:v>730</c:v>
                  </c:pt>
                  <c:pt idx="731">
                    <c:v>731</c:v>
                  </c:pt>
                  <c:pt idx="732">
                    <c:v>732</c:v>
                  </c:pt>
                  <c:pt idx="733">
                    <c:v>733</c:v>
                  </c:pt>
                  <c:pt idx="734">
                    <c:v>734</c:v>
                  </c:pt>
                  <c:pt idx="735">
                    <c:v>735</c:v>
                  </c:pt>
                  <c:pt idx="736">
                    <c:v>736</c:v>
                  </c:pt>
                  <c:pt idx="737">
                    <c:v>737</c:v>
                  </c:pt>
                  <c:pt idx="738">
                    <c:v>738</c:v>
                  </c:pt>
                  <c:pt idx="739">
                    <c:v>739</c:v>
                  </c:pt>
                  <c:pt idx="740">
                    <c:v>740</c:v>
                  </c:pt>
                  <c:pt idx="741">
                    <c:v>741</c:v>
                  </c:pt>
                  <c:pt idx="742">
                    <c:v>742</c:v>
                  </c:pt>
                  <c:pt idx="743">
                    <c:v>743</c:v>
                  </c:pt>
                  <c:pt idx="744">
                    <c:v>744</c:v>
                  </c:pt>
                  <c:pt idx="745">
                    <c:v>745</c:v>
                  </c:pt>
                  <c:pt idx="746">
                    <c:v>746</c:v>
                  </c:pt>
                  <c:pt idx="747">
                    <c:v>747</c:v>
                  </c:pt>
                  <c:pt idx="748">
                    <c:v>748</c:v>
                  </c:pt>
                  <c:pt idx="749">
                    <c:v>749</c:v>
                  </c:pt>
                  <c:pt idx="750">
                    <c:v>750</c:v>
                  </c:pt>
                  <c:pt idx="751">
                    <c:v>751</c:v>
                  </c:pt>
                  <c:pt idx="752">
                    <c:v>752</c:v>
                  </c:pt>
                  <c:pt idx="753">
                    <c:v>753</c:v>
                  </c:pt>
                  <c:pt idx="754">
                    <c:v>754</c:v>
                  </c:pt>
                  <c:pt idx="755">
                    <c:v>755</c:v>
                  </c:pt>
                  <c:pt idx="756">
                    <c:v>756</c:v>
                  </c:pt>
                  <c:pt idx="757">
                    <c:v>757</c:v>
                  </c:pt>
                  <c:pt idx="758">
                    <c:v>758</c:v>
                  </c:pt>
                  <c:pt idx="759">
                    <c:v>759</c:v>
                  </c:pt>
                  <c:pt idx="760">
                    <c:v>760</c:v>
                  </c:pt>
                  <c:pt idx="761">
                    <c:v>761</c:v>
                  </c:pt>
                  <c:pt idx="762">
                    <c:v>762</c:v>
                  </c:pt>
                  <c:pt idx="763">
                    <c:v>763</c:v>
                  </c:pt>
                  <c:pt idx="764">
                    <c:v>764</c:v>
                  </c:pt>
                  <c:pt idx="765">
                    <c:v>765</c:v>
                  </c:pt>
                  <c:pt idx="766">
                    <c:v>766</c:v>
                  </c:pt>
                  <c:pt idx="767">
                    <c:v>767</c:v>
                  </c:pt>
                  <c:pt idx="768">
                    <c:v>768</c:v>
                  </c:pt>
                  <c:pt idx="769">
                    <c:v>769</c:v>
                  </c:pt>
                  <c:pt idx="770">
                    <c:v>770</c:v>
                  </c:pt>
                  <c:pt idx="771">
                    <c:v>771</c:v>
                  </c:pt>
                  <c:pt idx="772">
                    <c:v>772</c:v>
                  </c:pt>
                  <c:pt idx="773">
                    <c:v>773</c:v>
                  </c:pt>
                  <c:pt idx="774">
                    <c:v>774</c:v>
                  </c:pt>
                  <c:pt idx="775">
                    <c:v>775</c:v>
                  </c:pt>
                  <c:pt idx="776">
                    <c:v>776</c:v>
                  </c:pt>
                  <c:pt idx="777">
                    <c:v>777</c:v>
                  </c:pt>
                  <c:pt idx="778">
                    <c:v>778</c:v>
                  </c:pt>
                  <c:pt idx="779">
                    <c:v>779</c:v>
                  </c:pt>
                  <c:pt idx="780">
                    <c:v>780</c:v>
                  </c:pt>
                  <c:pt idx="781">
                    <c:v>781</c:v>
                  </c:pt>
                  <c:pt idx="782">
                    <c:v>782</c:v>
                  </c:pt>
                  <c:pt idx="783">
                    <c:v>783</c:v>
                  </c:pt>
                  <c:pt idx="784">
                    <c:v>784</c:v>
                  </c:pt>
                  <c:pt idx="785">
                    <c:v>785</c:v>
                  </c:pt>
                  <c:pt idx="786">
                    <c:v>786</c:v>
                  </c:pt>
                  <c:pt idx="787">
                    <c:v>787</c:v>
                  </c:pt>
                  <c:pt idx="788">
                    <c:v>788</c:v>
                  </c:pt>
                  <c:pt idx="789">
                    <c:v>789</c:v>
                  </c:pt>
                  <c:pt idx="790">
                    <c:v>790</c:v>
                  </c:pt>
                  <c:pt idx="791">
                    <c:v>791</c:v>
                  </c:pt>
                  <c:pt idx="792">
                    <c:v>792</c:v>
                  </c:pt>
                  <c:pt idx="793">
                    <c:v>793</c:v>
                  </c:pt>
                  <c:pt idx="794">
                    <c:v>794</c:v>
                  </c:pt>
                  <c:pt idx="795">
                    <c:v>795</c:v>
                  </c:pt>
                  <c:pt idx="796">
                    <c:v>796</c:v>
                  </c:pt>
                  <c:pt idx="797">
                    <c:v>797</c:v>
                  </c:pt>
                  <c:pt idx="798">
                    <c:v>798</c:v>
                  </c:pt>
                  <c:pt idx="799">
                    <c:v>799</c:v>
                  </c:pt>
                  <c:pt idx="800">
                    <c:v>800</c:v>
                  </c:pt>
                  <c:pt idx="801">
                    <c:v>801</c:v>
                  </c:pt>
                  <c:pt idx="802">
                    <c:v>802</c:v>
                  </c:pt>
                  <c:pt idx="803">
                    <c:v>803</c:v>
                  </c:pt>
                  <c:pt idx="804">
                    <c:v>804</c:v>
                  </c:pt>
                  <c:pt idx="805">
                    <c:v>805</c:v>
                  </c:pt>
                  <c:pt idx="806">
                    <c:v>806</c:v>
                  </c:pt>
                  <c:pt idx="807">
                    <c:v>807</c:v>
                  </c:pt>
                  <c:pt idx="808">
                    <c:v>808</c:v>
                  </c:pt>
                  <c:pt idx="809">
                    <c:v>809</c:v>
                  </c:pt>
                  <c:pt idx="810">
                    <c:v>810</c:v>
                  </c:pt>
                  <c:pt idx="811">
                    <c:v>811</c:v>
                  </c:pt>
                  <c:pt idx="812">
                    <c:v>812</c:v>
                  </c:pt>
                  <c:pt idx="813">
                    <c:v>813</c:v>
                  </c:pt>
                  <c:pt idx="814">
                    <c:v>814</c:v>
                  </c:pt>
                  <c:pt idx="815">
                    <c:v>815</c:v>
                  </c:pt>
                  <c:pt idx="816">
                    <c:v>816</c:v>
                  </c:pt>
                  <c:pt idx="817">
                    <c:v>817</c:v>
                  </c:pt>
                  <c:pt idx="818">
                    <c:v>818</c:v>
                  </c:pt>
                  <c:pt idx="819">
                    <c:v>819</c:v>
                  </c:pt>
                  <c:pt idx="820">
                    <c:v>820</c:v>
                  </c:pt>
                  <c:pt idx="821">
                    <c:v>821</c:v>
                  </c:pt>
                  <c:pt idx="822">
                    <c:v>822</c:v>
                  </c:pt>
                  <c:pt idx="823">
                    <c:v>823</c:v>
                  </c:pt>
                  <c:pt idx="824">
                    <c:v>824</c:v>
                  </c:pt>
                  <c:pt idx="825">
                    <c:v>825</c:v>
                  </c:pt>
                  <c:pt idx="826">
                    <c:v>826</c:v>
                  </c:pt>
                  <c:pt idx="827">
                    <c:v>827</c:v>
                  </c:pt>
                  <c:pt idx="828">
                    <c:v>828</c:v>
                  </c:pt>
                  <c:pt idx="829">
                    <c:v>829</c:v>
                  </c:pt>
                  <c:pt idx="830">
                    <c:v>830</c:v>
                  </c:pt>
                  <c:pt idx="831">
                    <c:v>831</c:v>
                  </c:pt>
                  <c:pt idx="832">
                    <c:v>832</c:v>
                  </c:pt>
                  <c:pt idx="833">
                    <c:v>833</c:v>
                  </c:pt>
                  <c:pt idx="834">
                    <c:v>834</c:v>
                  </c:pt>
                  <c:pt idx="835">
                    <c:v>835</c:v>
                  </c:pt>
                  <c:pt idx="836">
                    <c:v>836</c:v>
                  </c:pt>
                  <c:pt idx="837">
                    <c:v>837</c:v>
                  </c:pt>
                  <c:pt idx="838">
                    <c:v>838</c:v>
                  </c:pt>
                  <c:pt idx="839">
                    <c:v>839</c:v>
                  </c:pt>
                  <c:pt idx="840">
                    <c:v>840</c:v>
                  </c:pt>
                  <c:pt idx="841">
                    <c:v>841</c:v>
                  </c:pt>
                  <c:pt idx="842">
                    <c:v>842</c:v>
                  </c:pt>
                  <c:pt idx="843">
                    <c:v>843</c:v>
                  </c:pt>
                  <c:pt idx="844">
                    <c:v>844</c:v>
                  </c:pt>
                  <c:pt idx="845">
                    <c:v>845</c:v>
                  </c:pt>
                  <c:pt idx="846">
                    <c:v>846</c:v>
                  </c:pt>
                  <c:pt idx="847">
                    <c:v>847</c:v>
                  </c:pt>
                  <c:pt idx="848">
                    <c:v>848</c:v>
                  </c:pt>
                  <c:pt idx="849">
                    <c:v>849</c:v>
                  </c:pt>
                  <c:pt idx="850">
                    <c:v>850</c:v>
                  </c:pt>
                  <c:pt idx="851">
                    <c:v>851</c:v>
                  </c:pt>
                  <c:pt idx="852">
                    <c:v>852</c:v>
                  </c:pt>
                  <c:pt idx="853">
                    <c:v>853</c:v>
                  </c:pt>
                  <c:pt idx="854">
                    <c:v>854</c:v>
                  </c:pt>
                  <c:pt idx="855">
                    <c:v>855</c:v>
                  </c:pt>
                  <c:pt idx="856">
                    <c:v>856</c:v>
                  </c:pt>
                  <c:pt idx="857">
                    <c:v>857</c:v>
                  </c:pt>
                  <c:pt idx="858">
                    <c:v>858</c:v>
                  </c:pt>
                  <c:pt idx="859">
                    <c:v>859</c:v>
                  </c:pt>
                  <c:pt idx="860">
                    <c:v>860</c:v>
                  </c:pt>
                  <c:pt idx="861">
                    <c:v>861</c:v>
                  </c:pt>
                  <c:pt idx="862">
                    <c:v>862</c:v>
                  </c:pt>
                  <c:pt idx="863">
                    <c:v>863</c:v>
                  </c:pt>
                  <c:pt idx="864">
                    <c:v>864</c:v>
                  </c:pt>
                  <c:pt idx="865">
                    <c:v>865</c:v>
                  </c:pt>
                  <c:pt idx="866">
                    <c:v>866</c:v>
                  </c:pt>
                  <c:pt idx="867">
                    <c:v>867</c:v>
                  </c:pt>
                  <c:pt idx="868">
                    <c:v>868</c:v>
                  </c:pt>
                  <c:pt idx="869">
                    <c:v>869</c:v>
                  </c:pt>
                  <c:pt idx="870">
                    <c:v>870</c:v>
                  </c:pt>
                  <c:pt idx="871">
                    <c:v>871</c:v>
                  </c:pt>
                  <c:pt idx="872">
                    <c:v>872</c:v>
                  </c:pt>
                  <c:pt idx="873">
                    <c:v>873</c:v>
                  </c:pt>
                  <c:pt idx="874">
                    <c:v>874</c:v>
                  </c:pt>
                  <c:pt idx="875">
                    <c:v>875</c:v>
                  </c:pt>
                  <c:pt idx="876">
                    <c:v>876</c:v>
                  </c:pt>
                  <c:pt idx="877">
                    <c:v>877</c:v>
                  </c:pt>
                  <c:pt idx="878">
                    <c:v>878</c:v>
                  </c:pt>
                  <c:pt idx="879">
                    <c:v>879</c:v>
                  </c:pt>
                  <c:pt idx="880">
                    <c:v>880</c:v>
                  </c:pt>
                  <c:pt idx="881">
                    <c:v>881</c:v>
                  </c:pt>
                  <c:pt idx="882">
                    <c:v>882</c:v>
                  </c:pt>
                  <c:pt idx="883">
                    <c:v>883</c:v>
                  </c:pt>
                  <c:pt idx="884">
                    <c:v>884</c:v>
                  </c:pt>
                  <c:pt idx="885">
                    <c:v>885</c:v>
                  </c:pt>
                  <c:pt idx="886">
                    <c:v>886</c:v>
                  </c:pt>
                  <c:pt idx="887">
                    <c:v>887</c:v>
                  </c:pt>
                  <c:pt idx="888">
                    <c:v>888</c:v>
                  </c:pt>
                  <c:pt idx="889">
                    <c:v>889</c:v>
                  </c:pt>
                  <c:pt idx="890">
                    <c:v>890</c:v>
                  </c:pt>
                  <c:pt idx="891">
                    <c:v>891</c:v>
                  </c:pt>
                  <c:pt idx="892">
                    <c:v>892</c:v>
                  </c:pt>
                  <c:pt idx="893">
                    <c:v>893</c:v>
                  </c:pt>
                  <c:pt idx="894">
                    <c:v>894</c:v>
                  </c:pt>
                  <c:pt idx="895">
                    <c:v>895</c:v>
                  </c:pt>
                  <c:pt idx="896">
                    <c:v>896</c:v>
                  </c:pt>
                  <c:pt idx="897">
                    <c:v>897</c:v>
                  </c:pt>
                  <c:pt idx="898">
                    <c:v>898</c:v>
                  </c:pt>
                  <c:pt idx="899">
                    <c:v>899</c:v>
                  </c:pt>
                  <c:pt idx="900">
                    <c:v>900</c:v>
                  </c:pt>
                  <c:pt idx="901">
                    <c:v>901</c:v>
                  </c:pt>
                  <c:pt idx="902">
                    <c:v>902</c:v>
                  </c:pt>
                  <c:pt idx="903">
                    <c:v>903</c:v>
                  </c:pt>
                  <c:pt idx="904">
                    <c:v>904</c:v>
                  </c:pt>
                  <c:pt idx="905">
                    <c:v>905</c:v>
                  </c:pt>
                  <c:pt idx="906">
                    <c:v>906</c:v>
                  </c:pt>
                  <c:pt idx="907">
                    <c:v>907</c:v>
                  </c:pt>
                  <c:pt idx="908">
                    <c:v>908</c:v>
                  </c:pt>
                  <c:pt idx="909">
                    <c:v>909</c:v>
                  </c:pt>
                  <c:pt idx="910">
                    <c:v>910</c:v>
                  </c:pt>
                  <c:pt idx="911">
                    <c:v>911</c:v>
                  </c:pt>
                  <c:pt idx="912">
                    <c:v>912</c:v>
                  </c:pt>
                  <c:pt idx="913">
                    <c:v>913</c:v>
                  </c:pt>
                  <c:pt idx="914">
                    <c:v>914</c:v>
                  </c:pt>
                  <c:pt idx="915">
                    <c:v>915</c:v>
                  </c:pt>
                  <c:pt idx="916">
                    <c:v>916</c:v>
                  </c:pt>
                  <c:pt idx="917">
                    <c:v>917</c:v>
                  </c:pt>
                  <c:pt idx="918">
                    <c:v>918</c:v>
                  </c:pt>
                  <c:pt idx="919">
                    <c:v>919</c:v>
                  </c:pt>
                  <c:pt idx="920">
                    <c:v>920</c:v>
                  </c:pt>
                  <c:pt idx="921">
                    <c:v>921</c:v>
                  </c:pt>
                  <c:pt idx="922">
                    <c:v>922</c:v>
                  </c:pt>
                  <c:pt idx="923">
                    <c:v>923</c:v>
                  </c:pt>
                  <c:pt idx="924">
                    <c:v>924</c:v>
                  </c:pt>
                  <c:pt idx="925">
                    <c:v>925</c:v>
                  </c:pt>
                  <c:pt idx="926">
                    <c:v>926</c:v>
                  </c:pt>
                  <c:pt idx="927">
                    <c:v>927</c:v>
                  </c:pt>
                  <c:pt idx="928">
                    <c:v>928</c:v>
                  </c:pt>
                  <c:pt idx="929">
                    <c:v>929</c:v>
                  </c:pt>
                  <c:pt idx="930">
                    <c:v>930</c:v>
                  </c:pt>
                  <c:pt idx="931">
                    <c:v>931</c:v>
                  </c:pt>
                  <c:pt idx="932">
                    <c:v>932</c:v>
                  </c:pt>
                  <c:pt idx="933">
                    <c:v>933</c:v>
                  </c:pt>
                  <c:pt idx="934">
                    <c:v>934</c:v>
                  </c:pt>
                  <c:pt idx="935">
                    <c:v>935</c:v>
                  </c:pt>
                  <c:pt idx="936">
                    <c:v>936</c:v>
                  </c:pt>
                  <c:pt idx="937">
                    <c:v>937</c:v>
                  </c:pt>
                  <c:pt idx="938">
                    <c:v>938</c:v>
                  </c:pt>
                  <c:pt idx="939">
                    <c:v>939</c:v>
                  </c:pt>
                  <c:pt idx="940">
                    <c:v>940</c:v>
                  </c:pt>
                  <c:pt idx="941">
                    <c:v>941</c:v>
                  </c:pt>
                  <c:pt idx="942">
                    <c:v>942</c:v>
                  </c:pt>
                  <c:pt idx="943">
                    <c:v>943</c:v>
                  </c:pt>
                  <c:pt idx="944">
                    <c:v>944</c:v>
                  </c:pt>
                  <c:pt idx="945">
                    <c:v>945</c:v>
                  </c:pt>
                  <c:pt idx="946">
                    <c:v>946</c:v>
                  </c:pt>
                  <c:pt idx="947">
                    <c:v>947</c:v>
                  </c:pt>
                  <c:pt idx="948">
                    <c:v>948</c:v>
                  </c:pt>
                  <c:pt idx="949">
                    <c:v>949</c:v>
                  </c:pt>
                  <c:pt idx="950">
                    <c:v>950</c:v>
                  </c:pt>
                  <c:pt idx="951">
                    <c:v>951</c:v>
                  </c:pt>
                  <c:pt idx="952">
                    <c:v>952</c:v>
                  </c:pt>
                  <c:pt idx="953">
                    <c:v>953</c:v>
                  </c:pt>
                  <c:pt idx="954">
                    <c:v>954</c:v>
                  </c:pt>
                  <c:pt idx="955">
                    <c:v>955</c:v>
                  </c:pt>
                  <c:pt idx="956">
                    <c:v>956</c:v>
                  </c:pt>
                  <c:pt idx="957">
                    <c:v>957</c:v>
                  </c:pt>
                  <c:pt idx="958">
                    <c:v>958</c:v>
                  </c:pt>
                  <c:pt idx="959">
                    <c:v>959</c:v>
                  </c:pt>
                  <c:pt idx="960">
                    <c:v>960</c:v>
                  </c:pt>
                  <c:pt idx="961">
                    <c:v>961</c:v>
                  </c:pt>
                  <c:pt idx="962">
                    <c:v>962</c:v>
                  </c:pt>
                  <c:pt idx="963">
                    <c:v>963</c:v>
                  </c:pt>
                  <c:pt idx="964">
                    <c:v>964</c:v>
                  </c:pt>
                  <c:pt idx="965">
                    <c:v>965</c:v>
                  </c:pt>
                  <c:pt idx="966">
                    <c:v>966</c:v>
                  </c:pt>
                  <c:pt idx="967">
                    <c:v>967</c:v>
                  </c:pt>
                  <c:pt idx="968">
                    <c:v>968</c:v>
                  </c:pt>
                  <c:pt idx="969">
                    <c:v>969</c:v>
                  </c:pt>
                  <c:pt idx="970">
                    <c:v>970</c:v>
                  </c:pt>
                  <c:pt idx="971">
                    <c:v>971</c:v>
                  </c:pt>
                  <c:pt idx="972">
                    <c:v>972</c:v>
                  </c:pt>
                  <c:pt idx="973">
                    <c:v>973</c:v>
                  </c:pt>
                  <c:pt idx="974">
                    <c:v>974</c:v>
                  </c:pt>
                  <c:pt idx="975">
                    <c:v>975</c:v>
                  </c:pt>
                  <c:pt idx="976">
                    <c:v>976</c:v>
                  </c:pt>
                  <c:pt idx="977">
                    <c:v>977</c:v>
                  </c:pt>
                  <c:pt idx="978">
                    <c:v>978</c:v>
                  </c:pt>
                  <c:pt idx="979">
                    <c:v>979</c:v>
                  </c:pt>
                  <c:pt idx="980">
                    <c:v>980</c:v>
                  </c:pt>
                  <c:pt idx="981">
                    <c:v>981</c:v>
                  </c:pt>
                  <c:pt idx="982">
                    <c:v>982</c:v>
                  </c:pt>
                  <c:pt idx="983">
                    <c:v>983</c:v>
                  </c:pt>
                  <c:pt idx="984">
                    <c:v>984</c:v>
                  </c:pt>
                  <c:pt idx="985">
                    <c:v>985</c:v>
                  </c:pt>
                  <c:pt idx="986">
                    <c:v>986</c:v>
                  </c:pt>
                  <c:pt idx="987">
                    <c:v>987</c:v>
                  </c:pt>
                  <c:pt idx="988">
                    <c:v>988</c:v>
                  </c:pt>
                  <c:pt idx="989">
                    <c:v>989</c:v>
                  </c:pt>
                  <c:pt idx="990">
                    <c:v>990</c:v>
                  </c:pt>
                  <c:pt idx="991">
                    <c:v>991</c:v>
                  </c:pt>
                  <c:pt idx="992">
                    <c:v>992</c:v>
                  </c:pt>
                  <c:pt idx="993">
                    <c:v>993</c:v>
                  </c:pt>
                  <c:pt idx="994">
                    <c:v>994</c:v>
                  </c:pt>
                  <c:pt idx="995">
                    <c:v>995</c:v>
                  </c:pt>
                  <c:pt idx="996">
                    <c:v>996</c:v>
                  </c:pt>
                  <c:pt idx="997">
                    <c:v>997</c:v>
                  </c:pt>
                  <c:pt idx="998">
                    <c:v>998</c:v>
                  </c:pt>
                  <c:pt idx="999">
                    <c:v>999</c:v>
                  </c:pt>
                  <c:pt idx="1000">
                    <c:v>1000</c:v>
                  </c:pt>
                  <c:pt idx="1001">
                    <c:v>1001</c:v>
                  </c:pt>
                  <c:pt idx="1002">
                    <c:v>1002</c:v>
                  </c:pt>
                  <c:pt idx="1003">
                    <c:v>1003</c:v>
                  </c:pt>
                  <c:pt idx="1004">
                    <c:v>1004</c:v>
                  </c:pt>
                  <c:pt idx="1005">
                    <c:v>1005</c:v>
                  </c:pt>
                  <c:pt idx="1006">
                    <c:v>1006</c:v>
                  </c:pt>
                  <c:pt idx="1007">
                    <c:v>1007</c:v>
                  </c:pt>
                  <c:pt idx="1008">
                    <c:v>1008</c:v>
                  </c:pt>
                  <c:pt idx="1009">
                    <c:v>1009</c:v>
                  </c:pt>
                  <c:pt idx="1010">
                    <c:v>1010</c:v>
                  </c:pt>
                  <c:pt idx="1011">
                    <c:v>1011</c:v>
                  </c:pt>
                  <c:pt idx="1012">
                    <c:v>1012</c:v>
                  </c:pt>
                  <c:pt idx="1013">
                    <c:v>1013</c:v>
                  </c:pt>
                  <c:pt idx="1014">
                    <c:v>1014</c:v>
                  </c:pt>
                  <c:pt idx="1015">
                    <c:v>1015</c:v>
                  </c:pt>
                  <c:pt idx="1016">
                    <c:v>1016</c:v>
                  </c:pt>
                  <c:pt idx="1017">
                    <c:v>1017</c:v>
                  </c:pt>
                  <c:pt idx="1018">
                    <c:v>1018</c:v>
                  </c:pt>
                  <c:pt idx="1019">
                    <c:v>1019</c:v>
                  </c:pt>
                  <c:pt idx="1020">
                    <c:v>1020</c:v>
                  </c:pt>
                  <c:pt idx="1021">
                    <c:v>1021</c:v>
                  </c:pt>
                  <c:pt idx="1022">
                    <c:v>1022</c:v>
                  </c:pt>
                  <c:pt idx="1023">
                    <c:v>1023</c:v>
                  </c:pt>
                  <c:pt idx="1024">
                    <c:v>1024</c:v>
                  </c:pt>
                  <c:pt idx="1025">
                    <c:v>1025</c:v>
                  </c:pt>
                  <c:pt idx="1026">
                    <c:v>1026</c:v>
                  </c:pt>
                  <c:pt idx="1027">
                    <c:v>1027</c:v>
                  </c:pt>
                  <c:pt idx="1028">
                    <c:v>1028</c:v>
                  </c:pt>
                  <c:pt idx="1029">
                    <c:v>1029</c:v>
                  </c:pt>
                  <c:pt idx="1030">
                    <c:v>1030</c:v>
                  </c:pt>
                  <c:pt idx="1031">
                    <c:v>1031</c:v>
                  </c:pt>
                  <c:pt idx="1032">
                    <c:v>1032</c:v>
                  </c:pt>
                  <c:pt idx="1033">
                    <c:v>1033</c:v>
                  </c:pt>
                  <c:pt idx="1034">
                    <c:v>1034</c:v>
                  </c:pt>
                  <c:pt idx="1035">
                    <c:v>1035</c:v>
                  </c:pt>
                  <c:pt idx="1036">
                    <c:v>1036</c:v>
                  </c:pt>
                  <c:pt idx="1037">
                    <c:v>1037</c:v>
                  </c:pt>
                  <c:pt idx="1038">
                    <c:v>1038</c:v>
                  </c:pt>
                  <c:pt idx="1039">
                    <c:v>1039</c:v>
                  </c:pt>
                  <c:pt idx="1040">
                    <c:v>1040</c:v>
                  </c:pt>
                  <c:pt idx="1041">
                    <c:v>1041</c:v>
                  </c:pt>
                  <c:pt idx="1042">
                    <c:v>1042</c:v>
                  </c:pt>
                  <c:pt idx="1043">
                    <c:v>1043</c:v>
                  </c:pt>
                  <c:pt idx="1044">
                    <c:v>1044</c:v>
                  </c:pt>
                  <c:pt idx="1045">
                    <c:v>1045</c:v>
                  </c:pt>
                  <c:pt idx="1046">
                    <c:v>1046</c:v>
                  </c:pt>
                  <c:pt idx="1047">
                    <c:v>1047</c:v>
                  </c:pt>
                  <c:pt idx="1048">
                    <c:v>1048</c:v>
                  </c:pt>
                  <c:pt idx="1049">
                    <c:v>1049</c:v>
                  </c:pt>
                  <c:pt idx="1050">
                    <c:v>1050</c:v>
                  </c:pt>
                  <c:pt idx="1051">
                    <c:v>1051</c:v>
                  </c:pt>
                  <c:pt idx="1052">
                    <c:v>1052</c:v>
                  </c:pt>
                  <c:pt idx="1053">
                    <c:v>1053</c:v>
                  </c:pt>
                  <c:pt idx="1054">
                    <c:v>1054</c:v>
                  </c:pt>
                  <c:pt idx="1055">
                    <c:v>1055</c:v>
                  </c:pt>
                  <c:pt idx="1056">
                    <c:v>1056</c:v>
                  </c:pt>
                  <c:pt idx="1057">
                    <c:v>1057</c:v>
                  </c:pt>
                  <c:pt idx="1058">
                    <c:v>1058</c:v>
                  </c:pt>
                  <c:pt idx="1059">
                    <c:v>1059</c:v>
                  </c:pt>
                  <c:pt idx="1060">
                    <c:v>1060</c:v>
                  </c:pt>
                  <c:pt idx="1061">
                    <c:v>1061</c:v>
                  </c:pt>
                  <c:pt idx="1062">
                    <c:v>1062</c:v>
                  </c:pt>
                  <c:pt idx="1063">
                    <c:v>1063</c:v>
                  </c:pt>
                  <c:pt idx="1064">
                    <c:v>1064</c:v>
                  </c:pt>
                  <c:pt idx="1065">
                    <c:v>1065</c:v>
                  </c:pt>
                  <c:pt idx="1066">
                    <c:v>1066</c:v>
                  </c:pt>
                  <c:pt idx="1067">
                    <c:v>1067</c:v>
                  </c:pt>
                  <c:pt idx="1068">
                    <c:v>1068</c:v>
                  </c:pt>
                  <c:pt idx="1069">
                    <c:v>1069</c:v>
                  </c:pt>
                  <c:pt idx="1070">
                    <c:v>1070</c:v>
                  </c:pt>
                  <c:pt idx="1071">
                    <c:v>1071</c:v>
                  </c:pt>
                  <c:pt idx="1072">
                    <c:v>1072</c:v>
                  </c:pt>
                  <c:pt idx="1073">
                    <c:v>1073</c:v>
                  </c:pt>
                  <c:pt idx="1074">
                    <c:v>1074</c:v>
                  </c:pt>
                  <c:pt idx="1075">
                    <c:v>1075</c:v>
                  </c:pt>
                  <c:pt idx="1076">
                    <c:v>1076</c:v>
                  </c:pt>
                  <c:pt idx="1077">
                    <c:v>1077</c:v>
                  </c:pt>
                  <c:pt idx="1078">
                    <c:v>1078</c:v>
                  </c:pt>
                  <c:pt idx="1079">
                    <c:v>1079</c:v>
                  </c:pt>
                  <c:pt idx="1080">
                    <c:v>1080</c:v>
                  </c:pt>
                  <c:pt idx="1081">
                    <c:v>1081</c:v>
                  </c:pt>
                  <c:pt idx="1082">
                    <c:v>1082</c:v>
                  </c:pt>
                  <c:pt idx="1083">
                    <c:v>1083</c:v>
                  </c:pt>
                  <c:pt idx="1084">
                    <c:v>1084</c:v>
                  </c:pt>
                  <c:pt idx="1085">
                    <c:v>1085</c:v>
                  </c:pt>
                  <c:pt idx="1086">
                    <c:v>1086</c:v>
                  </c:pt>
                  <c:pt idx="1087">
                    <c:v>1087</c:v>
                  </c:pt>
                  <c:pt idx="1088">
                    <c:v>1088</c:v>
                  </c:pt>
                  <c:pt idx="1089">
                    <c:v>1089</c:v>
                  </c:pt>
                  <c:pt idx="1090">
                    <c:v>1090</c:v>
                  </c:pt>
                  <c:pt idx="1091">
                    <c:v>1091</c:v>
                  </c:pt>
                  <c:pt idx="1092">
                    <c:v>1092</c:v>
                  </c:pt>
                  <c:pt idx="1093">
                    <c:v>1093</c:v>
                  </c:pt>
                  <c:pt idx="1094">
                    <c:v>1094</c:v>
                  </c:pt>
                  <c:pt idx="1095">
                    <c:v>1095</c:v>
                  </c:pt>
                  <c:pt idx="1096">
                    <c:v>1096</c:v>
                  </c:pt>
                  <c:pt idx="1097">
                    <c:v>1097</c:v>
                  </c:pt>
                  <c:pt idx="1098">
                    <c:v>1098</c:v>
                  </c:pt>
                  <c:pt idx="1099">
                    <c:v>1099</c:v>
                  </c:pt>
                  <c:pt idx="1100">
                    <c:v>1100</c:v>
                  </c:pt>
                  <c:pt idx="1101">
                    <c:v>1101</c:v>
                  </c:pt>
                  <c:pt idx="1102">
                    <c:v>1102</c:v>
                  </c:pt>
                  <c:pt idx="1103">
                    <c:v>1103</c:v>
                  </c:pt>
                  <c:pt idx="1104">
                    <c:v>1104</c:v>
                  </c:pt>
                  <c:pt idx="1105">
                    <c:v>1105</c:v>
                  </c:pt>
                  <c:pt idx="1106">
                    <c:v>1106</c:v>
                  </c:pt>
                  <c:pt idx="1107">
                    <c:v>1107</c:v>
                  </c:pt>
                  <c:pt idx="1108">
                    <c:v>1108</c:v>
                  </c:pt>
                  <c:pt idx="1109">
                    <c:v>1109</c:v>
                  </c:pt>
                  <c:pt idx="1110">
                    <c:v>1110</c:v>
                  </c:pt>
                  <c:pt idx="1111">
                    <c:v>1111</c:v>
                  </c:pt>
                  <c:pt idx="1112">
                    <c:v>1112</c:v>
                  </c:pt>
                  <c:pt idx="1113">
                    <c:v>1113</c:v>
                  </c:pt>
                  <c:pt idx="1114">
                    <c:v>1114</c:v>
                  </c:pt>
                  <c:pt idx="1115">
                    <c:v>1115</c:v>
                  </c:pt>
                  <c:pt idx="1116">
                    <c:v>1116</c:v>
                  </c:pt>
                  <c:pt idx="1117">
                    <c:v>1117</c:v>
                  </c:pt>
                  <c:pt idx="1118">
                    <c:v>1118</c:v>
                  </c:pt>
                  <c:pt idx="1119">
                    <c:v>1119</c:v>
                  </c:pt>
                  <c:pt idx="1120">
                    <c:v>1120</c:v>
                  </c:pt>
                  <c:pt idx="1121">
                    <c:v>1121</c:v>
                  </c:pt>
                  <c:pt idx="1122">
                    <c:v>1122</c:v>
                  </c:pt>
                  <c:pt idx="1123">
                    <c:v>1123</c:v>
                  </c:pt>
                  <c:pt idx="1124">
                    <c:v>1124</c:v>
                  </c:pt>
                  <c:pt idx="1125">
                    <c:v>1125</c:v>
                  </c:pt>
                  <c:pt idx="1126">
                    <c:v>1126</c:v>
                  </c:pt>
                  <c:pt idx="1127">
                    <c:v>1127</c:v>
                  </c:pt>
                  <c:pt idx="1128">
                    <c:v>1128</c:v>
                  </c:pt>
                  <c:pt idx="1129">
                    <c:v>1129</c:v>
                  </c:pt>
                  <c:pt idx="1130">
                    <c:v>1130</c:v>
                  </c:pt>
                  <c:pt idx="1131">
                    <c:v>1131</c:v>
                  </c:pt>
                  <c:pt idx="1132">
                    <c:v>1132</c:v>
                  </c:pt>
                  <c:pt idx="1133">
                    <c:v>1133</c:v>
                  </c:pt>
                  <c:pt idx="1134">
                    <c:v>1134</c:v>
                  </c:pt>
                  <c:pt idx="1135">
                    <c:v>1135</c:v>
                  </c:pt>
                  <c:pt idx="1136">
                    <c:v>1136</c:v>
                  </c:pt>
                  <c:pt idx="1137">
                    <c:v>1137</c:v>
                  </c:pt>
                  <c:pt idx="1138">
                    <c:v>1138</c:v>
                  </c:pt>
                  <c:pt idx="1139">
                    <c:v>1139</c:v>
                  </c:pt>
                  <c:pt idx="1140">
                    <c:v>1140</c:v>
                  </c:pt>
                  <c:pt idx="1141">
                    <c:v>1141</c:v>
                  </c:pt>
                  <c:pt idx="1142">
                    <c:v>1142</c:v>
                  </c:pt>
                  <c:pt idx="1143">
                    <c:v>1143</c:v>
                  </c:pt>
                  <c:pt idx="1144">
                    <c:v>1144</c:v>
                  </c:pt>
                  <c:pt idx="1145">
                    <c:v>1145</c:v>
                  </c:pt>
                  <c:pt idx="1146">
                    <c:v>1146</c:v>
                  </c:pt>
                  <c:pt idx="1147">
                    <c:v>1147</c:v>
                  </c:pt>
                  <c:pt idx="1148">
                    <c:v>1148</c:v>
                  </c:pt>
                  <c:pt idx="1149">
                    <c:v>1149</c:v>
                  </c:pt>
                  <c:pt idx="1150">
                    <c:v>1150</c:v>
                  </c:pt>
                  <c:pt idx="1151">
                    <c:v>1151</c:v>
                  </c:pt>
                  <c:pt idx="1152">
                    <c:v>1152</c:v>
                  </c:pt>
                  <c:pt idx="1153">
                    <c:v>1153</c:v>
                  </c:pt>
                  <c:pt idx="1154">
                    <c:v>1154</c:v>
                  </c:pt>
                  <c:pt idx="1155">
                    <c:v>1155</c:v>
                  </c:pt>
                  <c:pt idx="1156">
                    <c:v>1156</c:v>
                  </c:pt>
                  <c:pt idx="1157">
                    <c:v>1157</c:v>
                  </c:pt>
                  <c:pt idx="1158">
                    <c:v>1158</c:v>
                  </c:pt>
                  <c:pt idx="1159">
                    <c:v>1159</c:v>
                  </c:pt>
                  <c:pt idx="1160">
                    <c:v>1160</c:v>
                  </c:pt>
                  <c:pt idx="1161">
                    <c:v>1161</c:v>
                  </c:pt>
                  <c:pt idx="1162">
                    <c:v>1162</c:v>
                  </c:pt>
                  <c:pt idx="1163">
                    <c:v>1163</c:v>
                  </c:pt>
                  <c:pt idx="1164">
                    <c:v>1164</c:v>
                  </c:pt>
                  <c:pt idx="1165">
                    <c:v>1165</c:v>
                  </c:pt>
                  <c:pt idx="1166">
                    <c:v>1166</c:v>
                  </c:pt>
                  <c:pt idx="1167">
                    <c:v>1167</c:v>
                  </c:pt>
                  <c:pt idx="1168">
                    <c:v>1168</c:v>
                  </c:pt>
                  <c:pt idx="1169">
                    <c:v>1169</c:v>
                  </c:pt>
                  <c:pt idx="1170">
                    <c:v>1170</c:v>
                  </c:pt>
                  <c:pt idx="1171">
                    <c:v>1171</c:v>
                  </c:pt>
                  <c:pt idx="1172">
                    <c:v>1172</c:v>
                  </c:pt>
                  <c:pt idx="1173">
                    <c:v>1173</c:v>
                  </c:pt>
                  <c:pt idx="1174">
                    <c:v>1174</c:v>
                  </c:pt>
                  <c:pt idx="1175">
                    <c:v>1175</c:v>
                  </c:pt>
                  <c:pt idx="1176">
                    <c:v>1176</c:v>
                  </c:pt>
                  <c:pt idx="1177">
                    <c:v>1177</c:v>
                  </c:pt>
                  <c:pt idx="1178">
                    <c:v>1178</c:v>
                  </c:pt>
                  <c:pt idx="1179">
                    <c:v>1179</c:v>
                  </c:pt>
                  <c:pt idx="1180">
                    <c:v>1180</c:v>
                  </c:pt>
                  <c:pt idx="1181">
                    <c:v>1181</c:v>
                  </c:pt>
                  <c:pt idx="1182">
                    <c:v>1182</c:v>
                  </c:pt>
                  <c:pt idx="1183">
                    <c:v>1183</c:v>
                  </c:pt>
                  <c:pt idx="1184">
                    <c:v>1184</c:v>
                  </c:pt>
                  <c:pt idx="1185">
                    <c:v>1185</c:v>
                  </c:pt>
                  <c:pt idx="1186">
                    <c:v>1186</c:v>
                  </c:pt>
                  <c:pt idx="1187">
                    <c:v>1187</c:v>
                  </c:pt>
                  <c:pt idx="1188">
                    <c:v>1188</c:v>
                  </c:pt>
                  <c:pt idx="1189">
                    <c:v>1189</c:v>
                  </c:pt>
                  <c:pt idx="1190">
                    <c:v>1190</c:v>
                  </c:pt>
                  <c:pt idx="1191">
                    <c:v>1191</c:v>
                  </c:pt>
                  <c:pt idx="1192">
                    <c:v>1192</c:v>
                  </c:pt>
                  <c:pt idx="1193">
                    <c:v>1193</c:v>
                  </c:pt>
                  <c:pt idx="1194">
                    <c:v>1194</c:v>
                  </c:pt>
                  <c:pt idx="1195">
                    <c:v>1195</c:v>
                  </c:pt>
                  <c:pt idx="1196">
                    <c:v>1196</c:v>
                  </c:pt>
                  <c:pt idx="1197">
                    <c:v>1197</c:v>
                  </c:pt>
                  <c:pt idx="1198">
                    <c:v>1198</c:v>
                  </c:pt>
                  <c:pt idx="1199">
                    <c:v>1199</c:v>
                  </c:pt>
                  <c:pt idx="1200">
                    <c:v>1200</c:v>
                  </c:pt>
                  <c:pt idx="1201">
                    <c:v>1201</c:v>
                  </c:pt>
                  <c:pt idx="1202">
                    <c:v>1202</c:v>
                  </c:pt>
                  <c:pt idx="1203">
                    <c:v>1203</c:v>
                  </c:pt>
                  <c:pt idx="1204">
                    <c:v>1204</c:v>
                  </c:pt>
                  <c:pt idx="1205">
                    <c:v>1205</c:v>
                  </c:pt>
                  <c:pt idx="1206">
                    <c:v>1206</c:v>
                  </c:pt>
                  <c:pt idx="1207">
                    <c:v>1207</c:v>
                  </c:pt>
                  <c:pt idx="1208">
                    <c:v>1208</c:v>
                  </c:pt>
                  <c:pt idx="1209">
                    <c:v>1209</c:v>
                  </c:pt>
                  <c:pt idx="1210">
                    <c:v>1210</c:v>
                  </c:pt>
                  <c:pt idx="1211">
                    <c:v>1211</c:v>
                  </c:pt>
                  <c:pt idx="1212">
                    <c:v>1212</c:v>
                  </c:pt>
                  <c:pt idx="1213">
                    <c:v>1213</c:v>
                  </c:pt>
                  <c:pt idx="1214">
                    <c:v>1214</c:v>
                  </c:pt>
                  <c:pt idx="1215">
                    <c:v>1215</c:v>
                  </c:pt>
                  <c:pt idx="1216">
                    <c:v>1216</c:v>
                  </c:pt>
                  <c:pt idx="1217">
                    <c:v>1217</c:v>
                  </c:pt>
                  <c:pt idx="1218">
                    <c:v>1218</c:v>
                  </c:pt>
                  <c:pt idx="1219">
                    <c:v>1219</c:v>
                  </c:pt>
                  <c:pt idx="1220">
                    <c:v>1220</c:v>
                  </c:pt>
                  <c:pt idx="1221">
                    <c:v>1221</c:v>
                  </c:pt>
                  <c:pt idx="1222">
                    <c:v>1222</c:v>
                  </c:pt>
                  <c:pt idx="1223">
                    <c:v>1223</c:v>
                  </c:pt>
                  <c:pt idx="1224">
                    <c:v>1224</c:v>
                  </c:pt>
                  <c:pt idx="1225">
                    <c:v>1225</c:v>
                  </c:pt>
                  <c:pt idx="1226">
                    <c:v>1226</c:v>
                  </c:pt>
                  <c:pt idx="1227">
                    <c:v>1227</c:v>
                  </c:pt>
                  <c:pt idx="1228">
                    <c:v>1228</c:v>
                  </c:pt>
                  <c:pt idx="1229">
                    <c:v>1229</c:v>
                  </c:pt>
                  <c:pt idx="1230">
                    <c:v>1230</c:v>
                  </c:pt>
                  <c:pt idx="1231">
                    <c:v>1231</c:v>
                  </c:pt>
                  <c:pt idx="1232">
                    <c:v>1232</c:v>
                  </c:pt>
                  <c:pt idx="1233">
                    <c:v>1233</c:v>
                  </c:pt>
                  <c:pt idx="1234">
                    <c:v>1234</c:v>
                  </c:pt>
                  <c:pt idx="1235">
                    <c:v>1235</c:v>
                  </c:pt>
                  <c:pt idx="1236">
                    <c:v>1236</c:v>
                  </c:pt>
                  <c:pt idx="1237">
                    <c:v>1237</c:v>
                  </c:pt>
                  <c:pt idx="1238">
                    <c:v>1238</c:v>
                  </c:pt>
                  <c:pt idx="1239">
                    <c:v>1239</c:v>
                  </c:pt>
                  <c:pt idx="1240">
                    <c:v>1240</c:v>
                  </c:pt>
                  <c:pt idx="1241">
                    <c:v>1241</c:v>
                  </c:pt>
                  <c:pt idx="1242">
                    <c:v>1242</c:v>
                  </c:pt>
                  <c:pt idx="1243">
                    <c:v>1243</c:v>
                  </c:pt>
                  <c:pt idx="1244">
                    <c:v>1244</c:v>
                  </c:pt>
                  <c:pt idx="1245">
                    <c:v>1245</c:v>
                  </c:pt>
                  <c:pt idx="1246">
                    <c:v>1246</c:v>
                  </c:pt>
                  <c:pt idx="1247">
                    <c:v>1247</c:v>
                  </c:pt>
                  <c:pt idx="1248">
                    <c:v>1248</c:v>
                  </c:pt>
                  <c:pt idx="1249">
                    <c:v>1249</c:v>
                  </c:pt>
                  <c:pt idx="1250">
                    <c:v>1250</c:v>
                  </c:pt>
                  <c:pt idx="1251">
                    <c:v>1251</c:v>
                  </c:pt>
                  <c:pt idx="1252">
                    <c:v>1252</c:v>
                  </c:pt>
                  <c:pt idx="1253">
                    <c:v>1253</c:v>
                  </c:pt>
                  <c:pt idx="1254">
                    <c:v>1254</c:v>
                  </c:pt>
                  <c:pt idx="1255">
                    <c:v>1255</c:v>
                  </c:pt>
                  <c:pt idx="1256">
                    <c:v>1256</c:v>
                  </c:pt>
                  <c:pt idx="1257">
                    <c:v>1257</c:v>
                  </c:pt>
                  <c:pt idx="1258">
                    <c:v>1258</c:v>
                  </c:pt>
                  <c:pt idx="1259">
                    <c:v>1259</c:v>
                  </c:pt>
                  <c:pt idx="1260">
                    <c:v>1260</c:v>
                  </c:pt>
                  <c:pt idx="1261">
                    <c:v>1261</c:v>
                  </c:pt>
                  <c:pt idx="1262">
                    <c:v>1262</c:v>
                  </c:pt>
                  <c:pt idx="1263">
                    <c:v>1263</c:v>
                  </c:pt>
                  <c:pt idx="1264">
                    <c:v>1264</c:v>
                  </c:pt>
                  <c:pt idx="1265">
                    <c:v>1265</c:v>
                  </c:pt>
                  <c:pt idx="1266">
                    <c:v>1266</c:v>
                  </c:pt>
                  <c:pt idx="1267">
                    <c:v>1267</c:v>
                  </c:pt>
                  <c:pt idx="1268">
                    <c:v>1268</c:v>
                  </c:pt>
                  <c:pt idx="1269">
                    <c:v>1269</c:v>
                  </c:pt>
                  <c:pt idx="1270">
                    <c:v>1270</c:v>
                  </c:pt>
                  <c:pt idx="1271">
                    <c:v>1271</c:v>
                  </c:pt>
                  <c:pt idx="1272">
                    <c:v>1272</c:v>
                  </c:pt>
                  <c:pt idx="1273">
                    <c:v>1273</c:v>
                  </c:pt>
                  <c:pt idx="1274">
                    <c:v>1274</c:v>
                  </c:pt>
                  <c:pt idx="1275">
                    <c:v>1275</c:v>
                  </c:pt>
                  <c:pt idx="1276">
                    <c:v>1276</c:v>
                  </c:pt>
                  <c:pt idx="1277">
                    <c:v>1277</c:v>
                  </c:pt>
                  <c:pt idx="1278">
                    <c:v>1278</c:v>
                  </c:pt>
                  <c:pt idx="1279">
                    <c:v>1279</c:v>
                  </c:pt>
                  <c:pt idx="1280">
                    <c:v>1280</c:v>
                  </c:pt>
                  <c:pt idx="1281">
                    <c:v>1281</c:v>
                  </c:pt>
                  <c:pt idx="1282">
                    <c:v>1282</c:v>
                  </c:pt>
                  <c:pt idx="1283">
                    <c:v>1283</c:v>
                  </c:pt>
                  <c:pt idx="1284">
                    <c:v>1284</c:v>
                  </c:pt>
                  <c:pt idx="1285">
                    <c:v>1285</c:v>
                  </c:pt>
                  <c:pt idx="1286">
                    <c:v>1286</c:v>
                  </c:pt>
                  <c:pt idx="1287">
                    <c:v>1287</c:v>
                  </c:pt>
                  <c:pt idx="1288">
                    <c:v>1288</c:v>
                  </c:pt>
                  <c:pt idx="1289">
                    <c:v>1289</c:v>
                  </c:pt>
                  <c:pt idx="1290">
                    <c:v>1290</c:v>
                  </c:pt>
                  <c:pt idx="1291">
                    <c:v>1291</c:v>
                  </c:pt>
                  <c:pt idx="1292">
                    <c:v>1292</c:v>
                  </c:pt>
                  <c:pt idx="1293">
                    <c:v>1293</c:v>
                  </c:pt>
                  <c:pt idx="1294">
                    <c:v>1294</c:v>
                  </c:pt>
                  <c:pt idx="1295">
                    <c:v>1295</c:v>
                  </c:pt>
                  <c:pt idx="1296">
                    <c:v>1296</c:v>
                  </c:pt>
                  <c:pt idx="1297">
                    <c:v>1297</c:v>
                  </c:pt>
                  <c:pt idx="1298">
                    <c:v>1298</c:v>
                  </c:pt>
                  <c:pt idx="1299">
                    <c:v>1299</c:v>
                  </c:pt>
                  <c:pt idx="1300">
                    <c:v>1300</c:v>
                  </c:pt>
                  <c:pt idx="1301">
                    <c:v>1301</c:v>
                  </c:pt>
                  <c:pt idx="1302">
                    <c:v>1302</c:v>
                  </c:pt>
                  <c:pt idx="1303">
                    <c:v>1303</c:v>
                  </c:pt>
                  <c:pt idx="1304">
                    <c:v>1304</c:v>
                  </c:pt>
                  <c:pt idx="1305">
                    <c:v>1305</c:v>
                  </c:pt>
                  <c:pt idx="1306">
                    <c:v>1306</c:v>
                  </c:pt>
                  <c:pt idx="1307">
                    <c:v>1307</c:v>
                  </c:pt>
                  <c:pt idx="1308">
                    <c:v>1308</c:v>
                  </c:pt>
                  <c:pt idx="1309">
                    <c:v>1309</c:v>
                  </c:pt>
                  <c:pt idx="1310">
                    <c:v>1310</c:v>
                  </c:pt>
                  <c:pt idx="1311">
                    <c:v>1311</c:v>
                  </c:pt>
                  <c:pt idx="1312">
                    <c:v>1312</c:v>
                  </c:pt>
                  <c:pt idx="1313">
                    <c:v>1313</c:v>
                  </c:pt>
                  <c:pt idx="1314">
                    <c:v>1314</c:v>
                  </c:pt>
                  <c:pt idx="1315">
                    <c:v>1315</c:v>
                  </c:pt>
                  <c:pt idx="1316">
                    <c:v>1316</c:v>
                  </c:pt>
                  <c:pt idx="1317">
                    <c:v>1317</c:v>
                  </c:pt>
                  <c:pt idx="1318">
                    <c:v>1318</c:v>
                  </c:pt>
                  <c:pt idx="1319">
                    <c:v>1319</c:v>
                  </c:pt>
                  <c:pt idx="1320">
                    <c:v>1320</c:v>
                  </c:pt>
                  <c:pt idx="1321">
                    <c:v>1321</c:v>
                  </c:pt>
                  <c:pt idx="1322">
                    <c:v>1322</c:v>
                  </c:pt>
                  <c:pt idx="1323">
                    <c:v>1323</c:v>
                  </c:pt>
                  <c:pt idx="1324">
                    <c:v>1324</c:v>
                  </c:pt>
                  <c:pt idx="1325">
                    <c:v>1325</c:v>
                  </c:pt>
                  <c:pt idx="1326">
                    <c:v>1326</c:v>
                  </c:pt>
                  <c:pt idx="1327">
                    <c:v>1327</c:v>
                  </c:pt>
                  <c:pt idx="1328">
                    <c:v>1328</c:v>
                  </c:pt>
                  <c:pt idx="1329">
                    <c:v>1329</c:v>
                  </c:pt>
                  <c:pt idx="1330">
                    <c:v>1330</c:v>
                  </c:pt>
                  <c:pt idx="1331">
                    <c:v>1331</c:v>
                  </c:pt>
                  <c:pt idx="1332">
                    <c:v>1332</c:v>
                  </c:pt>
                  <c:pt idx="1333">
                    <c:v>1333</c:v>
                  </c:pt>
                  <c:pt idx="1334">
                    <c:v>1334</c:v>
                  </c:pt>
                  <c:pt idx="1335">
                    <c:v>1335</c:v>
                  </c:pt>
                  <c:pt idx="1336">
                    <c:v>1336</c:v>
                  </c:pt>
                  <c:pt idx="1337">
                    <c:v>1337</c:v>
                  </c:pt>
                  <c:pt idx="1338">
                    <c:v>1338</c:v>
                  </c:pt>
                  <c:pt idx="1339">
                    <c:v>1339</c:v>
                  </c:pt>
                  <c:pt idx="1340">
                    <c:v>1340</c:v>
                  </c:pt>
                  <c:pt idx="1341">
                    <c:v>1341</c:v>
                  </c:pt>
                  <c:pt idx="1342">
                    <c:v>1342</c:v>
                  </c:pt>
                  <c:pt idx="1343">
                    <c:v>1343</c:v>
                  </c:pt>
                  <c:pt idx="1344">
                    <c:v>1344</c:v>
                  </c:pt>
                  <c:pt idx="1345">
                    <c:v>1345</c:v>
                  </c:pt>
                  <c:pt idx="1346">
                    <c:v>1346</c:v>
                  </c:pt>
                  <c:pt idx="1347">
                    <c:v>1347</c:v>
                  </c:pt>
                  <c:pt idx="1348">
                    <c:v>1348</c:v>
                  </c:pt>
                  <c:pt idx="1349">
                    <c:v>1349</c:v>
                  </c:pt>
                  <c:pt idx="1350">
                    <c:v>1350</c:v>
                  </c:pt>
                  <c:pt idx="1351">
                    <c:v>1351</c:v>
                  </c:pt>
                  <c:pt idx="1352">
                    <c:v>1352</c:v>
                  </c:pt>
                  <c:pt idx="1353">
                    <c:v>1353</c:v>
                  </c:pt>
                  <c:pt idx="1354">
                    <c:v>1354</c:v>
                  </c:pt>
                  <c:pt idx="1355">
                    <c:v>1355</c:v>
                  </c:pt>
                  <c:pt idx="1356">
                    <c:v>1356</c:v>
                  </c:pt>
                  <c:pt idx="1357">
                    <c:v>1357</c:v>
                  </c:pt>
                  <c:pt idx="1358">
                    <c:v>1358</c:v>
                  </c:pt>
                  <c:pt idx="1359">
                    <c:v>1359</c:v>
                  </c:pt>
                  <c:pt idx="1360">
                    <c:v>1360</c:v>
                  </c:pt>
                  <c:pt idx="1361">
                    <c:v>1361</c:v>
                  </c:pt>
                  <c:pt idx="1362">
                    <c:v>1362</c:v>
                  </c:pt>
                  <c:pt idx="1363">
                    <c:v>1363</c:v>
                  </c:pt>
                  <c:pt idx="1364">
                    <c:v>1364</c:v>
                  </c:pt>
                  <c:pt idx="1365">
                    <c:v>1365</c:v>
                  </c:pt>
                  <c:pt idx="1366">
                    <c:v>1366</c:v>
                  </c:pt>
                  <c:pt idx="1367">
                    <c:v>1367</c:v>
                  </c:pt>
                  <c:pt idx="1368">
                    <c:v>1368</c:v>
                  </c:pt>
                  <c:pt idx="1369">
                    <c:v>1369</c:v>
                  </c:pt>
                  <c:pt idx="1370">
                    <c:v>1370</c:v>
                  </c:pt>
                  <c:pt idx="1371">
                    <c:v>1371</c:v>
                  </c:pt>
                  <c:pt idx="1372">
                    <c:v>1372</c:v>
                  </c:pt>
                  <c:pt idx="1373">
                    <c:v>1373</c:v>
                  </c:pt>
                  <c:pt idx="1374">
                    <c:v>1374</c:v>
                  </c:pt>
                  <c:pt idx="1375">
                    <c:v>1375</c:v>
                  </c:pt>
                  <c:pt idx="1376">
                    <c:v>1376</c:v>
                  </c:pt>
                  <c:pt idx="1377">
                    <c:v>1377</c:v>
                  </c:pt>
                  <c:pt idx="1378">
                    <c:v>1378</c:v>
                  </c:pt>
                  <c:pt idx="1379">
                    <c:v>1379</c:v>
                  </c:pt>
                  <c:pt idx="1380">
                    <c:v>1380</c:v>
                  </c:pt>
                  <c:pt idx="1381">
                    <c:v>1381</c:v>
                  </c:pt>
                  <c:pt idx="1382">
                    <c:v>1382</c:v>
                  </c:pt>
                  <c:pt idx="1383">
                    <c:v>1383</c:v>
                  </c:pt>
                  <c:pt idx="1384">
                    <c:v>1384</c:v>
                  </c:pt>
                  <c:pt idx="1385">
                    <c:v>1385</c:v>
                  </c:pt>
                  <c:pt idx="1386">
                    <c:v>1386</c:v>
                  </c:pt>
                  <c:pt idx="1387">
                    <c:v>1387</c:v>
                  </c:pt>
                  <c:pt idx="1388">
                    <c:v>1388</c:v>
                  </c:pt>
                  <c:pt idx="1389">
                    <c:v>1389</c:v>
                  </c:pt>
                  <c:pt idx="1390">
                    <c:v>1390</c:v>
                  </c:pt>
                  <c:pt idx="1391">
                    <c:v>1391</c:v>
                  </c:pt>
                  <c:pt idx="1392">
                    <c:v>1392</c:v>
                  </c:pt>
                  <c:pt idx="1393">
                    <c:v>1393</c:v>
                  </c:pt>
                  <c:pt idx="1394">
                    <c:v>1394</c:v>
                  </c:pt>
                  <c:pt idx="1395">
                    <c:v>1395</c:v>
                  </c:pt>
                  <c:pt idx="1396">
                    <c:v>1396</c:v>
                  </c:pt>
                  <c:pt idx="1397">
                    <c:v>1397</c:v>
                  </c:pt>
                  <c:pt idx="1398">
                    <c:v>1398</c:v>
                  </c:pt>
                  <c:pt idx="1399">
                    <c:v>1399</c:v>
                  </c:pt>
                  <c:pt idx="1400">
                    <c:v>1400</c:v>
                  </c:pt>
                  <c:pt idx="1401">
                    <c:v>1401</c:v>
                  </c:pt>
                  <c:pt idx="1402">
                    <c:v>1402</c:v>
                  </c:pt>
                  <c:pt idx="1403">
                    <c:v>1403</c:v>
                  </c:pt>
                  <c:pt idx="1404">
                    <c:v>1404</c:v>
                  </c:pt>
                  <c:pt idx="1405">
                    <c:v>1405</c:v>
                  </c:pt>
                  <c:pt idx="1406">
                    <c:v>1406</c:v>
                  </c:pt>
                  <c:pt idx="1407">
                    <c:v>1407</c:v>
                  </c:pt>
                  <c:pt idx="1408">
                    <c:v>1408</c:v>
                  </c:pt>
                  <c:pt idx="1409">
                    <c:v>1409</c:v>
                  </c:pt>
                  <c:pt idx="1410">
                    <c:v>1410</c:v>
                  </c:pt>
                  <c:pt idx="1411">
                    <c:v>1411</c:v>
                  </c:pt>
                  <c:pt idx="1412">
                    <c:v>1412</c:v>
                  </c:pt>
                  <c:pt idx="1413">
                    <c:v>1413</c:v>
                  </c:pt>
                  <c:pt idx="1414">
                    <c:v>1414</c:v>
                  </c:pt>
                  <c:pt idx="1415">
                    <c:v>1415</c:v>
                  </c:pt>
                  <c:pt idx="1416">
                    <c:v>1416</c:v>
                  </c:pt>
                  <c:pt idx="1417">
                    <c:v>1417</c:v>
                  </c:pt>
                  <c:pt idx="1418">
                    <c:v>1418</c:v>
                  </c:pt>
                  <c:pt idx="1419">
                    <c:v>1419</c:v>
                  </c:pt>
                  <c:pt idx="1420">
                    <c:v>1420</c:v>
                  </c:pt>
                  <c:pt idx="1421">
                    <c:v>1421</c:v>
                  </c:pt>
                  <c:pt idx="1422">
                    <c:v>1422</c:v>
                  </c:pt>
                  <c:pt idx="1423">
                    <c:v>1423</c:v>
                  </c:pt>
                  <c:pt idx="1424">
                    <c:v>1424</c:v>
                  </c:pt>
                  <c:pt idx="1425">
                    <c:v>1425</c:v>
                  </c:pt>
                  <c:pt idx="1426">
                    <c:v>1426</c:v>
                  </c:pt>
                  <c:pt idx="1427">
                    <c:v>1427</c:v>
                  </c:pt>
                  <c:pt idx="1428">
                    <c:v>1428</c:v>
                  </c:pt>
                  <c:pt idx="1429">
                    <c:v>1429</c:v>
                  </c:pt>
                  <c:pt idx="1430">
                    <c:v>1430</c:v>
                  </c:pt>
                  <c:pt idx="1431">
                    <c:v>1431</c:v>
                  </c:pt>
                  <c:pt idx="1432">
                    <c:v>1432</c:v>
                  </c:pt>
                  <c:pt idx="1433">
                    <c:v>1433</c:v>
                  </c:pt>
                  <c:pt idx="1434">
                    <c:v>1434</c:v>
                  </c:pt>
                  <c:pt idx="1435">
                    <c:v>1435</c:v>
                  </c:pt>
                  <c:pt idx="1436">
                    <c:v>1436</c:v>
                  </c:pt>
                  <c:pt idx="1437">
                    <c:v>1437</c:v>
                  </c:pt>
                  <c:pt idx="1438">
                    <c:v>1438</c:v>
                  </c:pt>
                  <c:pt idx="1439">
                    <c:v>1439</c:v>
                  </c:pt>
                  <c:pt idx="1440">
                    <c:v>1439,3,5,141.87708333333333,419</c:v>
                  </c:pt>
                </c:lvl>
              </c:multiLvlStrCache>
            </c:multiLvlStrRef>
          </c:xVal>
          <c:yVal>
            <c:numRef>
              <c:f>[Book1]Sheet4!$E$1:$E$1441</c:f>
              <c:numCache>
                <c:formatCode>General</c:formatCode>
                <c:ptCount val="1441"/>
                <c:pt idx="0">
                  <c:v>141.87708333333299</c:v>
                </c:pt>
                <c:pt idx="1">
                  <c:v>141.87708333333299</c:v>
                </c:pt>
                <c:pt idx="2">
                  <c:v>141.87708333333299</c:v>
                </c:pt>
                <c:pt idx="3">
                  <c:v>141.87708333333299</c:v>
                </c:pt>
                <c:pt idx="4">
                  <c:v>141.87708333333299</c:v>
                </c:pt>
                <c:pt idx="5">
                  <c:v>141.87708333333299</c:v>
                </c:pt>
                <c:pt idx="6">
                  <c:v>141.87708333333299</c:v>
                </c:pt>
                <c:pt idx="7">
                  <c:v>141.87708333333299</c:v>
                </c:pt>
                <c:pt idx="8">
                  <c:v>141.87708333333299</c:v>
                </c:pt>
                <c:pt idx="9">
                  <c:v>141.87708333333299</c:v>
                </c:pt>
                <c:pt idx="10">
                  <c:v>141.87708333333299</c:v>
                </c:pt>
                <c:pt idx="11">
                  <c:v>141.87708333333299</c:v>
                </c:pt>
                <c:pt idx="12">
                  <c:v>141.87708333333299</c:v>
                </c:pt>
                <c:pt idx="13">
                  <c:v>141.87708333333299</c:v>
                </c:pt>
                <c:pt idx="14">
                  <c:v>141.87708333333299</c:v>
                </c:pt>
                <c:pt idx="15">
                  <c:v>141.87708333333299</c:v>
                </c:pt>
                <c:pt idx="16">
                  <c:v>141.87708333333299</c:v>
                </c:pt>
                <c:pt idx="17">
                  <c:v>141.87708333333299</c:v>
                </c:pt>
                <c:pt idx="18">
                  <c:v>141.87708333333299</c:v>
                </c:pt>
                <c:pt idx="19">
                  <c:v>141.87708333333299</c:v>
                </c:pt>
                <c:pt idx="20">
                  <c:v>141.87708333333299</c:v>
                </c:pt>
                <c:pt idx="21">
                  <c:v>141.87708333333299</c:v>
                </c:pt>
                <c:pt idx="22">
                  <c:v>141.87708333333299</c:v>
                </c:pt>
                <c:pt idx="23">
                  <c:v>141.87708333333299</c:v>
                </c:pt>
                <c:pt idx="24">
                  <c:v>141.87708333333299</c:v>
                </c:pt>
                <c:pt idx="25">
                  <c:v>141.87708333333299</c:v>
                </c:pt>
                <c:pt idx="26">
                  <c:v>141.87708333333299</c:v>
                </c:pt>
                <c:pt idx="27">
                  <c:v>141.87708333333299</c:v>
                </c:pt>
                <c:pt idx="28">
                  <c:v>141.87708333333299</c:v>
                </c:pt>
                <c:pt idx="29">
                  <c:v>141.87708333333299</c:v>
                </c:pt>
                <c:pt idx="30">
                  <c:v>141.87708333333299</c:v>
                </c:pt>
                <c:pt idx="31">
                  <c:v>141.87708333333299</c:v>
                </c:pt>
                <c:pt idx="32">
                  <c:v>141.87708333333299</c:v>
                </c:pt>
                <c:pt idx="33">
                  <c:v>141.87708333333299</c:v>
                </c:pt>
                <c:pt idx="34">
                  <c:v>141.87708333333299</c:v>
                </c:pt>
                <c:pt idx="35">
                  <c:v>141.87708333333299</c:v>
                </c:pt>
                <c:pt idx="36">
                  <c:v>141.87708333333299</c:v>
                </c:pt>
                <c:pt idx="37">
                  <c:v>141.87708333333299</c:v>
                </c:pt>
                <c:pt idx="38">
                  <c:v>141.87708333333299</c:v>
                </c:pt>
                <c:pt idx="39">
                  <c:v>141.87708333333299</c:v>
                </c:pt>
                <c:pt idx="40">
                  <c:v>141.87708333333299</c:v>
                </c:pt>
                <c:pt idx="41">
                  <c:v>141.87708333333299</c:v>
                </c:pt>
                <c:pt idx="42">
                  <c:v>141.87708333333299</c:v>
                </c:pt>
                <c:pt idx="43">
                  <c:v>141.87708333333299</c:v>
                </c:pt>
                <c:pt idx="44">
                  <c:v>141.87708333333299</c:v>
                </c:pt>
                <c:pt idx="45">
                  <c:v>141.87708333333299</c:v>
                </c:pt>
                <c:pt idx="46">
                  <c:v>141.87708333333299</c:v>
                </c:pt>
                <c:pt idx="47">
                  <c:v>141.87708333333299</c:v>
                </c:pt>
                <c:pt idx="48">
                  <c:v>141.87708333333299</c:v>
                </c:pt>
                <c:pt idx="49">
                  <c:v>141.87708333333299</c:v>
                </c:pt>
                <c:pt idx="50">
                  <c:v>141.87708333333299</c:v>
                </c:pt>
                <c:pt idx="51">
                  <c:v>141.87708333333299</c:v>
                </c:pt>
                <c:pt idx="52">
                  <c:v>141.87708333333299</c:v>
                </c:pt>
                <c:pt idx="53">
                  <c:v>141.87708333333299</c:v>
                </c:pt>
                <c:pt idx="54">
                  <c:v>141.87708333333299</c:v>
                </c:pt>
                <c:pt idx="55">
                  <c:v>141.87708333333299</c:v>
                </c:pt>
                <c:pt idx="56">
                  <c:v>141.87708333333299</c:v>
                </c:pt>
                <c:pt idx="57">
                  <c:v>141.87708333333299</c:v>
                </c:pt>
                <c:pt idx="58">
                  <c:v>141.87708333333299</c:v>
                </c:pt>
                <c:pt idx="59">
                  <c:v>141.87708333333299</c:v>
                </c:pt>
                <c:pt idx="60">
                  <c:v>141.87708333333299</c:v>
                </c:pt>
                <c:pt idx="61">
                  <c:v>141.87708333333299</c:v>
                </c:pt>
                <c:pt idx="62">
                  <c:v>141.87708333333299</c:v>
                </c:pt>
                <c:pt idx="63">
                  <c:v>141.87708333333299</c:v>
                </c:pt>
                <c:pt idx="64">
                  <c:v>141.87708333333299</c:v>
                </c:pt>
                <c:pt idx="65">
                  <c:v>141.87708333333299</c:v>
                </c:pt>
                <c:pt idx="66">
                  <c:v>141.87708333333299</c:v>
                </c:pt>
                <c:pt idx="67">
                  <c:v>141.87708333333299</c:v>
                </c:pt>
                <c:pt idx="68">
                  <c:v>141.87708333333299</c:v>
                </c:pt>
                <c:pt idx="69">
                  <c:v>141.87708333333299</c:v>
                </c:pt>
                <c:pt idx="70">
                  <c:v>141.87708333333299</c:v>
                </c:pt>
                <c:pt idx="71">
                  <c:v>141.87708333333299</c:v>
                </c:pt>
                <c:pt idx="72">
                  <c:v>141.87708333333299</c:v>
                </c:pt>
                <c:pt idx="73">
                  <c:v>141.87708333333299</c:v>
                </c:pt>
                <c:pt idx="74">
                  <c:v>141.87708333333299</c:v>
                </c:pt>
                <c:pt idx="75">
                  <c:v>141.87708333333299</c:v>
                </c:pt>
                <c:pt idx="76">
                  <c:v>141.87708333333299</c:v>
                </c:pt>
                <c:pt idx="77">
                  <c:v>141.87708333333299</c:v>
                </c:pt>
                <c:pt idx="78">
                  <c:v>141.87708333333299</c:v>
                </c:pt>
                <c:pt idx="79">
                  <c:v>141.87708333333299</c:v>
                </c:pt>
                <c:pt idx="80">
                  <c:v>141.87708333333299</c:v>
                </c:pt>
                <c:pt idx="81">
                  <c:v>141.87708333333299</c:v>
                </c:pt>
                <c:pt idx="82">
                  <c:v>141.87708333333299</c:v>
                </c:pt>
                <c:pt idx="83">
                  <c:v>141.87708333333299</c:v>
                </c:pt>
                <c:pt idx="84">
                  <c:v>141.87708333333299</c:v>
                </c:pt>
                <c:pt idx="85">
                  <c:v>141.87708333333299</c:v>
                </c:pt>
                <c:pt idx="86">
                  <c:v>141.87708333333299</c:v>
                </c:pt>
                <c:pt idx="87">
                  <c:v>141.87708333333299</c:v>
                </c:pt>
                <c:pt idx="88">
                  <c:v>141.87708333333299</c:v>
                </c:pt>
                <c:pt idx="89">
                  <c:v>141.87708333333299</c:v>
                </c:pt>
                <c:pt idx="90">
                  <c:v>141.87708333333299</c:v>
                </c:pt>
                <c:pt idx="91">
                  <c:v>141.87708333333299</c:v>
                </c:pt>
                <c:pt idx="92">
                  <c:v>141.87708333333299</c:v>
                </c:pt>
                <c:pt idx="93">
                  <c:v>141.87708333333299</c:v>
                </c:pt>
                <c:pt idx="94">
                  <c:v>141.87708333333299</c:v>
                </c:pt>
                <c:pt idx="95">
                  <c:v>141.87708333333299</c:v>
                </c:pt>
                <c:pt idx="96">
                  <c:v>141.87708333333299</c:v>
                </c:pt>
                <c:pt idx="97">
                  <c:v>141.87708333333299</c:v>
                </c:pt>
                <c:pt idx="98">
                  <c:v>141.87708333333299</c:v>
                </c:pt>
                <c:pt idx="99">
                  <c:v>141.87708333333299</c:v>
                </c:pt>
                <c:pt idx="100">
                  <c:v>141.87708333333299</c:v>
                </c:pt>
                <c:pt idx="101">
                  <c:v>141.87708333333299</c:v>
                </c:pt>
                <c:pt idx="102">
                  <c:v>141.87708333333299</c:v>
                </c:pt>
                <c:pt idx="103">
                  <c:v>141.87708333333299</c:v>
                </c:pt>
                <c:pt idx="104">
                  <c:v>141.87708333333299</c:v>
                </c:pt>
                <c:pt idx="105">
                  <c:v>141.87708333333299</c:v>
                </c:pt>
                <c:pt idx="106">
                  <c:v>141.87708333333299</c:v>
                </c:pt>
                <c:pt idx="107">
                  <c:v>141.87708333333299</c:v>
                </c:pt>
                <c:pt idx="108">
                  <c:v>141.87708333333299</c:v>
                </c:pt>
                <c:pt idx="109">
                  <c:v>141.87708333333299</c:v>
                </c:pt>
                <c:pt idx="110">
                  <c:v>141.87708333333299</c:v>
                </c:pt>
                <c:pt idx="111">
                  <c:v>141.87708333333299</c:v>
                </c:pt>
                <c:pt idx="112">
                  <c:v>141.87708333333299</c:v>
                </c:pt>
                <c:pt idx="113">
                  <c:v>141.87708333333299</c:v>
                </c:pt>
                <c:pt idx="114">
                  <c:v>141.87708333333299</c:v>
                </c:pt>
                <c:pt idx="115">
                  <c:v>141.87708333333299</c:v>
                </c:pt>
                <c:pt idx="116">
                  <c:v>141.87708333333299</c:v>
                </c:pt>
                <c:pt idx="117">
                  <c:v>141.87708333333299</c:v>
                </c:pt>
                <c:pt idx="118">
                  <c:v>141.87708333333299</c:v>
                </c:pt>
                <c:pt idx="119">
                  <c:v>141.87708333333299</c:v>
                </c:pt>
                <c:pt idx="120">
                  <c:v>141.87708333333299</c:v>
                </c:pt>
                <c:pt idx="121">
                  <c:v>141.87708333333299</c:v>
                </c:pt>
                <c:pt idx="122">
                  <c:v>141.87708333333299</c:v>
                </c:pt>
                <c:pt idx="123">
                  <c:v>141.87708333333299</c:v>
                </c:pt>
                <c:pt idx="124">
                  <c:v>141.87708333333299</c:v>
                </c:pt>
                <c:pt idx="125">
                  <c:v>141.87708333333299</c:v>
                </c:pt>
                <c:pt idx="126">
                  <c:v>141.87708333333299</c:v>
                </c:pt>
                <c:pt idx="127">
                  <c:v>141.87708333333299</c:v>
                </c:pt>
                <c:pt idx="128">
                  <c:v>141.87708333333299</c:v>
                </c:pt>
                <c:pt idx="129">
                  <c:v>141.87708333333299</c:v>
                </c:pt>
                <c:pt idx="130">
                  <c:v>141.87708333333299</c:v>
                </c:pt>
                <c:pt idx="131">
                  <c:v>141.87708333333299</c:v>
                </c:pt>
                <c:pt idx="132">
                  <c:v>141.87708333333299</c:v>
                </c:pt>
                <c:pt idx="133">
                  <c:v>141.87708333333299</c:v>
                </c:pt>
                <c:pt idx="134">
                  <c:v>141.87708333333299</c:v>
                </c:pt>
                <c:pt idx="135">
                  <c:v>141.87708333333299</c:v>
                </c:pt>
                <c:pt idx="136">
                  <c:v>141.87708333333299</c:v>
                </c:pt>
                <c:pt idx="137">
                  <c:v>141.87708333333299</c:v>
                </c:pt>
                <c:pt idx="138">
                  <c:v>141.87708333333299</c:v>
                </c:pt>
                <c:pt idx="139">
                  <c:v>141.87708333333299</c:v>
                </c:pt>
                <c:pt idx="140">
                  <c:v>141.87708333333299</c:v>
                </c:pt>
                <c:pt idx="141">
                  <c:v>141.87708333333299</c:v>
                </c:pt>
                <c:pt idx="142">
                  <c:v>141.87708333333299</c:v>
                </c:pt>
                <c:pt idx="143">
                  <c:v>141.87708333333299</c:v>
                </c:pt>
                <c:pt idx="144">
                  <c:v>141.87708333333299</c:v>
                </c:pt>
                <c:pt idx="145">
                  <c:v>141.87708333333299</c:v>
                </c:pt>
                <c:pt idx="146">
                  <c:v>141.87708333333299</c:v>
                </c:pt>
                <c:pt idx="147">
                  <c:v>141.87708333333299</c:v>
                </c:pt>
                <c:pt idx="148">
                  <c:v>141.87708333333299</c:v>
                </c:pt>
                <c:pt idx="149">
                  <c:v>141.87708333333299</c:v>
                </c:pt>
                <c:pt idx="150">
                  <c:v>141.87708333333299</c:v>
                </c:pt>
                <c:pt idx="151">
                  <c:v>141.87708333333299</c:v>
                </c:pt>
                <c:pt idx="152">
                  <c:v>141.87708333333299</c:v>
                </c:pt>
                <c:pt idx="153">
                  <c:v>141.87708333333299</c:v>
                </c:pt>
                <c:pt idx="154">
                  <c:v>141.87708333333299</c:v>
                </c:pt>
                <c:pt idx="155">
                  <c:v>141.87708333333299</c:v>
                </c:pt>
                <c:pt idx="156">
                  <c:v>141.87708333333299</c:v>
                </c:pt>
                <c:pt idx="157">
                  <c:v>141.87708333333299</c:v>
                </c:pt>
                <c:pt idx="158">
                  <c:v>141.87708333333299</c:v>
                </c:pt>
                <c:pt idx="159">
                  <c:v>141.87708333333299</c:v>
                </c:pt>
                <c:pt idx="160">
                  <c:v>141.87708333333299</c:v>
                </c:pt>
                <c:pt idx="161">
                  <c:v>141.87708333333299</c:v>
                </c:pt>
                <c:pt idx="162">
                  <c:v>141.87708333333299</c:v>
                </c:pt>
                <c:pt idx="163">
                  <c:v>141.87708333333299</c:v>
                </c:pt>
                <c:pt idx="164">
                  <c:v>141.87708333333299</c:v>
                </c:pt>
                <c:pt idx="165">
                  <c:v>141.87708333333299</c:v>
                </c:pt>
                <c:pt idx="166">
                  <c:v>141.87708333333299</c:v>
                </c:pt>
                <c:pt idx="167">
                  <c:v>141.87708333333299</c:v>
                </c:pt>
                <c:pt idx="168">
                  <c:v>141.87708333333299</c:v>
                </c:pt>
                <c:pt idx="169">
                  <c:v>141.87708333333299</c:v>
                </c:pt>
                <c:pt idx="170">
                  <c:v>141.87708333333299</c:v>
                </c:pt>
                <c:pt idx="171">
                  <c:v>141.87708333333299</c:v>
                </c:pt>
                <c:pt idx="172">
                  <c:v>141.87708333333299</c:v>
                </c:pt>
                <c:pt idx="173">
                  <c:v>141.87708333333299</c:v>
                </c:pt>
                <c:pt idx="174">
                  <c:v>141.87708333333299</c:v>
                </c:pt>
                <c:pt idx="175">
                  <c:v>141.87708333333299</c:v>
                </c:pt>
                <c:pt idx="176">
                  <c:v>141.87708333333299</c:v>
                </c:pt>
                <c:pt idx="177">
                  <c:v>141.87708333333299</c:v>
                </c:pt>
                <c:pt idx="178">
                  <c:v>141.87708333333299</c:v>
                </c:pt>
                <c:pt idx="179">
                  <c:v>141.87708333333299</c:v>
                </c:pt>
                <c:pt idx="180">
                  <c:v>141.87708333333299</c:v>
                </c:pt>
                <c:pt idx="181">
                  <c:v>141.87708333333299</c:v>
                </c:pt>
                <c:pt idx="182">
                  <c:v>141.87708333333299</c:v>
                </c:pt>
                <c:pt idx="183">
                  <c:v>141.87708333333299</c:v>
                </c:pt>
                <c:pt idx="184">
                  <c:v>141.87708333333299</c:v>
                </c:pt>
                <c:pt idx="185">
                  <c:v>141.87708333333299</c:v>
                </c:pt>
                <c:pt idx="186">
                  <c:v>141.87708333333299</c:v>
                </c:pt>
                <c:pt idx="187">
                  <c:v>141.87708333333299</c:v>
                </c:pt>
                <c:pt idx="188">
                  <c:v>141.87708333333299</c:v>
                </c:pt>
                <c:pt idx="189">
                  <c:v>141.87708333333299</c:v>
                </c:pt>
                <c:pt idx="190">
                  <c:v>141.87708333333299</c:v>
                </c:pt>
                <c:pt idx="191">
                  <c:v>141.87708333333299</c:v>
                </c:pt>
                <c:pt idx="192">
                  <c:v>141.87708333333299</c:v>
                </c:pt>
                <c:pt idx="193">
                  <c:v>141.87708333333299</c:v>
                </c:pt>
                <c:pt idx="194">
                  <c:v>141.87708333333299</c:v>
                </c:pt>
                <c:pt idx="195">
                  <c:v>141.87708333333299</c:v>
                </c:pt>
                <c:pt idx="196">
                  <c:v>141.87708333333299</c:v>
                </c:pt>
                <c:pt idx="197">
                  <c:v>141.87708333333299</c:v>
                </c:pt>
                <c:pt idx="198">
                  <c:v>141.87708333333299</c:v>
                </c:pt>
                <c:pt idx="199">
                  <c:v>141.87708333333299</c:v>
                </c:pt>
                <c:pt idx="200">
                  <c:v>141.87708333333299</c:v>
                </c:pt>
                <c:pt idx="201">
                  <c:v>141.87708333333299</c:v>
                </c:pt>
                <c:pt idx="202">
                  <c:v>141.87708333333299</c:v>
                </c:pt>
                <c:pt idx="203">
                  <c:v>141.87708333333299</c:v>
                </c:pt>
                <c:pt idx="204">
                  <c:v>141.87708333333299</c:v>
                </c:pt>
                <c:pt idx="205">
                  <c:v>141.87708333333299</c:v>
                </c:pt>
                <c:pt idx="206">
                  <c:v>141.87708333333299</c:v>
                </c:pt>
                <c:pt idx="207">
                  <c:v>141.87708333333299</c:v>
                </c:pt>
                <c:pt idx="208">
                  <c:v>141.87708333333299</c:v>
                </c:pt>
                <c:pt idx="209">
                  <c:v>141.87708333333299</c:v>
                </c:pt>
                <c:pt idx="210">
                  <c:v>141.87708333333299</c:v>
                </c:pt>
                <c:pt idx="211">
                  <c:v>141.87708333333299</c:v>
                </c:pt>
                <c:pt idx="212">
                  <c:v>141.87708333333299</c:v>
                </c:pt>
                <c:pt idx="213">
                  <c:v>141.87708333333299</c:v>
                </c:pt>
                <c:pt idx="214">
                  <c:v>141.87708333333299</c:v>
                </c:pt>
                <c:pt idx="215">
                  <c:v>141.87708333333299</c:v>
                </c:pt>
                <c:pt idx="216">
                  <c:v>141.87708333333299</c:v>
                </c:pt>
                <c:pt idx="217">
                  <c:v>141.87708333333299</c:v>
                </c:pt>
                <c:pt idx="218">
                  <c:v>141.87708333333299</c:v>
                </c:pt>
                <c:pt idx="219">
                  <c:v>141.87708333333299</c:v>
                </c:pt>
                <c:pt idx="220">
                  <c:v>141.87708333333299</c:v>
                </c:pt>
                <c:pt idx="221">
                  <c:v>141.87708333333299</c:v>
                </c:pt>
                <c:pt idx="222">
                  <c:v>141.87708333333299</c:v>
                </c:pt>
                <c:pt idx="223">
                  <c:v>141.87708333333299</c:v>
                </c:pt>
                <c:pt idx="224">
                  <c:v>141.87708333333299</c:v>
                </c:pt>
                <c:pt idx="225">
                  <c:v>141.87708333333299</c:v>
                </c:pt>
                <c:pt idx="226">
                  <c:v>141.87708333333299</c:v>
                </c:pt>
                <c:pt idx="227">
                  <c:v>141.87708333333299</c:v>
                </c:pt>
                <c:pt idx="228">
                  <c:v>141.87708333333299</c:v>
                </c:pt>
                <c:pt idx="229">
                  <c:v>141.87708333333299</c:v>
                </c:pt>
                <c:pt idx="230">
                  <c:v>141.87708333333299</c:v>
                </c:pt>
                <c:pt idx="231">
                  <c:v>141.87708333333299</c:v>
                </c:pt>
                <c:pt idx="232">
                  <c:v>141.87708333333299</c:v>
                </c:pt>
                <c:pt idx="233">
                  <c:v>141.87708333333299</c:v>
                </c:pt>
                <c:pt idx="234">
                  <c:v>141.87708333333299</c:v>
                </c:pt>
                <c:pt idx="235">
                  <c:v>141.87708333333299</c:v>
                </c:pt>
                <c:pt idx="236">
                  <c:v>141.87708333333299</c:v>
                </c:pt>
                <c:pt idx="237">
                  <c:v>141.87708333333299</c:v>
                </c:pt>
                <c:pt idx="238">
                  <c:v>141.87708333333299</c:v>
                </c:pt>
                <c:pt idx="239">
                  <c:v>141.87708333333299</c:v>
                </c:pt>
                <c:pt idx="240">
                  <c:v>141.87708333333299</c:v>
                </c:pt>
                <c:pt idx="241">
                  <c:v>141.87708333333299</c:v>
                </c:pt>
                <c:pt idx="242">
                  <c:v>141.87708333333299</c:v>
                </c:pt>
                <c:pt idx="243">
                  <c:v>141.87708333333299</c:v>
                </c:pt>
                <c:pt idx="244">
                  <c:v>141.87708333333299</c:v>
                </c:pt>
                <c:pt idx="245">
                  <c:v>141.87708333333299</c:v>
                </c:pt>
                <c:pt idx="246">
                  <c:v>141.87708333333299</c:v>
                </c:pt>
                <c:pt idx="247">
                  <c:v>141.87708333333299</c:v>
                </c:pt>
                <c:pt idx="248">
                  <c:v>141.87708333333299</c:v>
                </c:pt>
                <c:pt idx="249">
                  <c:v>141.87708333333299</c:v>
                </c:pt>
                <c:pt idx="250">
                  <c:v>141.87708333333299</c:v>
                </c:pt>
                <c:pt idx="251">
                  <c:v>141.87708333333299</c:v>
                </c:pt>
                <c:pt idx="252">
                  <c:v>141.87708333333299</c:v>
                </c:pt>
                <c:pt idx="253">
                  <c:v>141.87708333333299</c:v>
                </c:pt>
                <c:pt idx="254">
                  <c:v>141.87708333333299</c:v>
                </c:pt>
                <c:pt idx="255">
                  <c:v>141.87708333333299</c:v>
                </c:pt>
                <c:pt idx="256">
                  <c:v>141.87708333333299</c:v>
                </c:pt>
                <c:pt idx="257">
                  <c:v>141.87708333333299</c:v>
                </c:pt>
                <c:pt idx="258">
                  <c:v>141.87708333333299</c:v>
                </c:pt>
                <c:pt idx="259">
                  <c:v>141.87708333333299</c:v>
                </c:pt>
                <c:pt idx="260">
                  <c:v>141.87708333333299</c:v>
                </c:pt>
                <c:pt idx="261">
                  <c:v>141.87708333333299</c:v>
                </c:pt>
                <c:pt idx="262">
                  <c:v>141.87708333333299</c:v>
                </c:pt>
                <c:pt idx="263">
                  <c:v>141.87708333333299</c:v>
                </c:pt>
                <c:pt idx="264">
                  <c:v>141.87708333333299</c:v>
                </c:pt>
                <c:pt idx="265">
                  <c:v>141.87708333333299</c:v>
                </c:pt>
                <c:pt idx="266">
                  <c:v>141.87708333333299</c:v>
                </c:pt>
                <c:pt idx="267">
                  <c:v>141.87708333333299</c:v>
                </c:pt>
                <c:pt idx="268">
                  <c:v>141.87708333333299</c:v>
                </c:pt>
                <c:pt idx="269">
                  <c:v>141.87708333333299</c:v>
                </c:pt>
                <c:pt idx="270">
                  <c:v>141.87708333333299</c:v>
                </c:pt>
                <c:pt idx="271">
                  <c:v>141.87708333333299</c:v>
                </c:pt>
                <c:pt idx="272">
                  <c:v>141.87708333333299</c:v>
                </c:pt>
                <c:pt idx="273">
                  <c:v>141.87708333333299</c:v>
                </c:pt>
                <c:pt idx="274">
                  <c:v>141.87708333333299</c:v>
                </c:pt>
                <c:pt idx="275">
                  <c:v>141.87708333333299</c:v>
                </c:pt>
                <c:pt idx="276">
                  <c:v>141.87708333333299</c:v>
                </c:pt>
                <c:pt idx="277">
                  <c:v>141.87708333333299</c:v>
                </c:pt>
                <c:pt idx="278">
                  <c:v>141.87708333333299</c:v>
                </c:pt>
                <c:pt idx="279">
                  <c:v>141.87708333333299</c:v>
                </c:pt>
                <c:pt idx="280">
                  <c:v>141.87708333333299</c:v>
                </c:pt>
                <c:pt idx="281">
                  <c:v>141.87708333333299</c:v>
                </c:pt>
                <c:pt idx="282">
                  <c:v>141.87708333333299</c:v>
                </c:pt>
                <c:pt idx="283">
                  <c:v>141.87708333333299</c:v>
                </c:pt>
                <c:pt idx="284">
                  <c:v>141.87708333333299</c:v>
                </c:pt>
                <c:pt idx="285">
                  <c:v>141.87708333333299</c:v>
                </c:pt>
                <c:pt idx="286">
                  <c:v>141.87708333333299</c:v>
                </c:pt>
                <c:pt idx="287">
                  <c:v>141.87708333333299</c:v>
                </c:pt>
                <c:pt idx="288">
                  <c:v>141.87708333333299</c:v>
                </c:pt>
                <c:pt idx="289">
                  <c:v>141.87708333333299</c:v>
                </c:pt>
                <c:pt idx="290">
                  <c:v>141.87708333333299</c:v>
                </c:pt>
                <c:pt idx="291">
                  <c:v>141.87708333333299</c:v>
                </c:pt>
                <c:pt idx="292">
                  <c:v>141.87708333333299</c:v>
                </c:pt>
                <c:pt idx="293">
                  <c:v>141.87708333333299</c:v>
                </c:pt>
                <c:pt idx="294">
                  <c:v>141.87708333333299</c:v>
                </c:pt>
                <c:pt idx="295">
                  <c:v>141.87708333333299</c:v>
                </c:pt>
                <c:pt idx="296">
                  <c:v>141.87708333333299</c:v>
                </c:pt>
                <c:pt idx="297">
                  <c:v>141.87708333333299</c:v>
                </c:pt>
                <c:pt idx="298">
                  <c:v>141.87708333333299</c:v>
                </c:pt>
                <c:pt idx="299">
                  <c:v>141.87708333333299</c:v>
                </c:pt>
                <c:pt idx="300">
                  <c:v>141.87708333333299</c:v>
                </c:pt>
                <c:pt idx="301">
                  <c:v>141.87708333333299</c:v>
                </c:pt>
                <c:pt idx="302">
                  <c:v>141.87708333333299</c:v>
                </c:pt>
                <c:pt idx="303">
                  <c:v>141.87708333333299</c:v>
                </c:pt>
                <c:pt idx="304">
                  <c:v>141.87708333333299</c:v>
                </c:pt>
                <c:pt idx="305">
                  <c:v>141.87708333333299</c:v>
                </c:pt>
                <c:pt idx="306">
                  <c:v>141.87708333333299</c:v>
                </c:pt>
                <c:pt idx="307">
                  <c:v>141.87708333333299</c:v>
                </c:pt>
                <c:pt idx="308">
                  <c:v>141.87708333333299</c:v>
                </c:pt>
                <c:pt idx="309">
                  <c:v>141.87708333333299</c:v>
                </c:pt>
                <c:pt idx="310">
                  <c:v>141.87708333333299</c:v>
                </c:pt>
                <c:pt idx="311">
                  <c:v>141.87708333333299</c:v>
                </c:pt>
                <c:pt idx="312">
                  <c:v>141.87708333333299</c:v>
                </c:pt>
                <c:pt idx="313">
                  <c:v>141.87708333333299</c:v>
                </c:pt>
                <c:pt idx="314">
                  <c:v>141.87708333333299</c:v>
                </c:pt>
                <c:pt idx="315">
                  <c:v>141.87708333333299</c:v>
                </c:pt>
                <c:pt idx="316">
                  <c:v>141.87708333333299</c:v>
                </c:pt>
                <c:pt idx="317">
                  <c:v>141.87708333333299</c:v>
                </c:pt>
                <c:pt idx="318">
                  <c:v>141.87708333333299</c:v>
                </c:pt>
                <c:pt idx="319">
                  <c:v>141.87708333333299</c:v>
                </c:pt>
                <c:pt idx="320">
                  <c:v>141.87708333333299</c:v>
                </c:pt>
                <c:pt idx="321">
                  <c:v>141.87708333333299</c:v>
                </c:pt>
                <c:pt idx="322">
                  <c:v>141.87708333333299</c:v>
                </c:pt>
                <c:pt idx="323">
                  <c:v>141.87708333333299</c:v>
                </c:pt>
                <c:pt idx="324">
                  <c:v>141.87708333333299</c:v>
                </c:pt>
                <c:pt idx="325">
                  <c:v>141.87708333333299</c:v>
                </c:pt>
                <c:pt idx="326">
                  <c:v>141.87708333333299</c:v>
                </c:pt>
                <c:pt idx="327">
                  <c:v>141.87708333333299</c:v>
                </c:pt>
                <c:pt idx="328">
                  <c:v>141.87708333333299</c:v>
                </c:pt>
                <c:pt idx="329">
                  <c:v>141.87708333333299</c:v>
                </c:pt>
                <c:pt idx="330">
                  <c:v>141.87708333333299</c:v>
                </c:pt>
                <c:pt idx="331">
                  <c:v>141.87708333333299</c:v>
                </c:pt>
                <c:pt idx="332">
                  <c:v>141.87708333333299</c:v>
                </c:pt>
                <c:pt idx="333">
                  <c:v>141.87708333333299</c:v>
                </c:pt>
                <c:pt idx="334">
                  <c:v>141.87708333333299</c:v>
                </c:pt>
                <c:pt idx="335">
                  <c:v>141.87708333333299</c:v>
                </c:pt>
                <c:pt idx="336">
                  <c:v>141.87708333333299</c:v>
                </c:pt>
                <c:pt idx="337">
                  <c:v>141.87708333333299</c:v>
                </c:pt>
                <c:pt idx="338">
                  <c:v>141.87708333333299</c:v>
                </c:pt>
                <c:pt idx="339">
                  <c:v>141.87708333333299</c:v>
                </c:pt>
                <c:pt idx="340">
                  <c:v>141.87708333333299</c:v>
                </c:pt>
                <c:pt idx="341">
                  <c:v>141.87708333333299</c:v>
                </c:pt>
                <c:pt idx="342">
                  <c:v>141.87708333333299</c:v>
                </c:pt>
                <c:pt idx="343">
                  <c:v>141.87708333333299</c:v>
                </c:pt>
                <c:pt idx="344">
                  <c:v>141.87708333333299</c:v>
                </c:pt>
                <c:pt idx="345">
                  <c:v>141.87708333333299</c:v>
                </c:pt>
                <c:pt idx="346">
                  <c:v>141.87708333333299</c:v>
                </c:pt>
                <c:pt idx="347">
                  <c:v>141.87708333333299</c:v>
                </c:pt>
                <c:pt idx="348">
                  <c:v>141.87708333333299</c:v>
                </c:pt>
                <c:pt idx="349">
                  <c:v>141.87708333333299</c:v>
                </c:pt>
                <c:pt idx="350">
                  <c:v>141.87708333333299</c:v>
                </c:pt>
                <c:pt idx="351">
                  <c:v>141.87708333333299</c:v>
                </c:pt>
                <c:pt idx="352">
                  <c:v>141.87708333333299</c:v>
                </c:pt>
                <c:pt idx="353">
                  <c:v>141.87708333333299</c:v>
                </c:pt>
                <c:pt idx="354">
                  <c:v>141.87708333333299</c:v>
                </c:pt>
                <c:pt idx="355">
                  <c:v>141.87708333333299</c:v>
                </c:pt>
                <c:pt idx="356">
                  <c:v>141.87708333333299</c:v>
                </c:pt>
                <c:pt idx="357">
                  <c:v>141.87708333333299</c:v>
                </c:pt>
                <c:pt idx="358">
                  <c:v>141.87708333333299</c:v>
                </c:pt>
                <c:pt idx="359">
                  <c:v>141.87708333333299</c:v>
                </c:pt>
                <c:pt idx="360">
                  <c:v>141.87708333333299</c:v>
                </c:pt>
                <c:pt idx="361">
                  <c:v>141.87708333333299</c:v>
                </c:pt>
                <c:pt idx="362">
                  <c:v>141.87708333333299</c:v>
                </c:pt>
                <c:pt idx="363">
                  <c:v>141.87708333333299</c:v>
                </c:pt>
                <c:pt idx="364">
                  <c:v>141.87708333333299</c:v>
                </c:pt>
                <c:pt idx="365">
                  <c:v>141.87708333333299</c:v>
                </c:pt>
                <c:pt idx="366">
                  <c:v>141.87708333333299</c:v>
                </c:pt>
                <c:pt idx="367">
                  <c:v>141.87708333333299</c:v>
                </c:pt>
                <c:pt idx="368">
                  <c:v>141.87708333333299</c:v>
                </c:pt>
                <c:pt idx="369">
                  <c:v>141.87708333333299</c:v>
                </c:pt>
                <c:pt idx="370">
                  <c:v>141.87708333333299</c:v>
                </c:pt>
                <c:pt idx="371">
                  <c:v>141.87708333333299</c:v>
                </c:pt>
                <c:pt idx="372">
                  <c:v>141.87708333333299</c:v>
                </c:pt>
                <c:pt idx="373">
                  <c:v>141.87708333333299</c:v>
                </c:pt>
                <c:pt idx="374">
                  <c:v>141.87708333333299</c:v>
                </c:pt>
                <c:pt idx="375">
                  <c:v>141.87708333333299</c:v>
                </c:pt>
                <c:pt idx="376">
                  <c:v>141.87708333333299</c:v>
                </c:pt>
                <c:pt idx="377">
                  <c:v>141.87708333333299</c:v>
                </c:pt>
                <c:pt idx="378">
                  <c:v>141.87708333333299</c:v>
                </c:pt>
                <c:pt idx="379">
                  <c:v>141.87708333333299</c:v>
                </c:pt>
                <c:pt idx="380">
                  <c:v>141.87708333333299</c:v>
                </c:pt>
                <c:pt idx="381">
                  <c:v>141.87708333333299</c:v>
                </c:pt>
                <c:pt idx="382">
                  <c:v>141.87708333333299</c:v>
                </c:pt>
                <c:pt idx="383">
                  <c:v>141.87708333333299</c:v>
                </c:pt>
                <c:pt idx="384">
                  <c:v>141.87708333333299</c:v>
                </c:pt>
                <c:pt idx="385">
                  <c:v>141.87708333333299</c:v>
                </c:pt>
                <c:pt idx="386">
                  <c:v>141.87708333333299</c:v>
                </c:pt>
                <c:pt idx="387">
                  <c:v>141.87708333333299</c:v>
                </c:pt>
                <c:pt idx="388">
                  <c:v>141.87708333333299</c:v>
                </c:pt>
                <c:pt idx="389">
                  <c:v>141.87708333333299</c:v>
                </c:pt>
                <c:pt idx="390">
                  <c:v>141.87708333333299</c:v>
                </c:pt>
                <c:pt idx="391">
                  <c:v>141.87708333333299</c:v>
                </c:pt>
                <c:pt idx="392">
                  <c:v>141.87708333333299</c:v>
                </c:pt>
                <c:pt idx="393">
                  <c:v>141.87708333333299</c:v>
                </c:pt>
                <c:pt idx="394">
                  <c:v>141.87708333333299</c:v>
                </c:pt>
                <c:pt idx="395">
                  <c:v>141.87708333333299</c:v>
                </c:pt>
                <c:pt idx="396">
                  <c:v>141.87708333333299</c:v>
                </c:pt>
                <c:pt idx="397">
                  <c:v>141.87708333333299</c:v>
                </c:pt>
                <c:pt idx="398">
                  <c:v>141.87708333333299</c:v>
                </c:pt>
                <c:pt idx="399">
                  <c:v>141.87708333333299</c:v>
                </c:pt>
                <c:pt idx="400">
                  <c:v>141.87708333333299</c:v>
                </c:pt>
                <c:pt idx="401">
                  <c:v>141.87708333333299</c:v>
                </c:pt>
                <c:pt idx="402">
                  <c:v>141.87708333333299</c:v>
                </c:pt>
                <c:pt idx="403">
                  <c:v>141.87708333333299</c:v>
                </c:pt>
                <c:pt idx="404">
                  <c:v>141.87708333333299</c:v>
                </c:pt>
                <c:pt idx="405">
                  <c:v>141.87708333333299</c:v>
                </c:pt>
                <c:pt idx="406">
                  <c:v>141.87708333333299</c:v>
                </c:pt>
                <c:pt idx="407">
                  <c:v>141.87708333333299</c:v>
                </c:pt>
                <c:pt idx="408">
                  <c:v>141.87708333333299</c:v>
                </c:pt>
                <c:pt idx="409">
                  <c:v>141.87708333333299</c:v>
                </c:pt>
                <c:pt idx="410">
                  <c:v>141.87708333333299</c:v>
                </c:pt>
                <c:pt idx="411">
                  <c:v>141.87708333333299</c:v>
                </c:pt>
                <c:pt idx="412">
                  <c:v>141.87708333333299</c:v>
                </c:pt>
                <c:pt idx="413">
                  <c:v>141.87708333333299</c:v>
                </c:pt>
                <c:pt idx="414">
                  <c:v>141.87708333333299</c:v>
                </c:pt>
                <c:pt idx="415">
                  <c:v>141.87708333333299</c:v>
                </c:pt>
                <c:pt idx="416">
                  <c:v>141.87708333333299</c:v>
                </c:pt>
                <c:pt idx="417">
                  <c:v>141.87708333333299</c:v>
                </c:pt>
                <c:pt idx="418">
                  <c:v>141.87708333333299</c:v>
                </c:pt>
                <c:pt idx="419">
                  <c:v>141.87708333333299</c:v>
                </c:pt>
                <c:pt idx="420">
                  <c:v>141.87708333333299</c:v>
                </c:pt>
                <c:pt idx="421">
                  <c:v>141.87708333333299</c:v>
                </c:pt>
                <c:pt idx="422">
                  <c:v>141.87708333333299</c:v>
                </c:pt>
                <c:pt idx="423">
                  <c:v>141.87708333333299</c:v>
                </c:pt>
                <c:pt idx="424">
                  <c:v>141.87708333333299</c:v>
                </c:pt>
                <c:pt idx="425">
                  <c:v>141.87708333333299</c:v>
                </c:pt>
                <c:pt idx="426">
                  <c:v>141.87708333333299</c:v>
                </c:pt>
                <c:pt idx="427">
                  <c:v>141.87708333333299</c:v>
                </c:pt>
                <c:pt idx="428">
                  <c:v>141.87708333333299</c:v>
                </c:pt>
                <c:pt idx="429">
                  <c:v>141.87708333333299</c:v>
                </c:pt>
                <c:pt idx="430">
                  <c:v>141.87708333333299</c:v>
                </c:pt>
                <c:pt idx="431">
                  <c:v>141.87708333333299</c:v>
                </c:pt>
                <c:pt idx="432">
                  <c:v>141.87708333333299</c:v>
                </c:pt>
                <c:pt idx="433">
                  <c:v>141.87708333333299</c:v>
                </c:pt>
                <c:pt idx="434">
                  <c:v>141.87708333333299</c:v>
                </c:pt>
                <c:pt idx="435">
                  <c:v>141.87708333333299</c:v>
                </c:pt>
                <c:pt idx="436">
                  <c:v>141.87708333333299</c:v>
                </c:pt>
                <c:pt idx="437">
                  <c:v>141.87708333333299</c:v>
                </c:pt>
                <c:pt idx="438">
                  <c:v>141.87708333333299</c:v>
                </c:pt>
                <c:pt idx="439">
                  <c:v>141.87708333333299</c:v>
                </c:pt>
                <c:pt idx="440">
                  <c:v>141.87708333333299</c:v>
                </c:pt>
                <c:pt idx="441">
                  <c:v>141.87708333333299</c:v>
                </c:pt>
                <c:pt idx="442">
                  <c:v>141.87708333333299</c:v>
                </c:pt>
                <c:pt idx="443">
                  <c:v>141.87708333333299</c:v>
                </c:pt>
                <c:pt idx="444">
                  <c:v>141.87708333333299</c:v>
                </c:pt>
                <c:pt idx="445">
                  <c:v>141.87708333333299</c:v>
                </c:pt>
                <c:pt idx="446">
                  <c:v>141.87708333333299</c:v>
                </c:pt>
                <c:pt idx="447">
                  <c:v>141.87708333333299</c:v>
                </c:pt>
                <c:pt idx="448">
                  <c:v>141.87708333333299</c:v>
                </c:pt>
                <c:pt idx="449">
                  <c:v>141.87708333333299</c:v>
                </c:pt>
                <c:pt idx="450">
                  <c:v>141.87708333333299</c:v>
                </c:pt>
                <c:pt idx="451">
                  <c:v>141.87708333333299</c:v>
                </c:pt>
                <c:pt idx="452">
                  <c:v>141.87708333333299</c:v>
                </c:pt>
                <c:pt idx="453">
                  <c:v>141.87708333333299</c:v>
                </c:pt>
                <c:pt idx="454">
                  <c:v>141.87708333333299</c:v>
                </c:pt>
                <c:pt idx="455">
                  <c:v>141.87708333333299</c:v>
                </c:pt>
                <c:pt idx="456">
                  <c:v>141.87708333333299</c:v>
                </c:pt>
                <c:pt idx="457">
                  <c:v>141.87708333333299</c:v>
                </c:pt>
                <c:pt idx="458">
                  <c:v>141.87708333333299</c:v>
                </c:pt>
                <c:pt idx="459">
                  <c:v>141.87708333333299</c:v>
                </c:pt>
                <c:pt idx="460">
                  <c:v>141.87708333333299</c:v>
                </c:pt>
                <c:pt idx="461">
                  <c:v>141.87708333333299</c:v>
                </c:pt>
                <c:pt idx="462">
                  <c:v>141.87708333333299</c:v>
                </c:pt>
                <c:pt idx="463">
                  <c:v>141.87708333333299</c:v>
                </c:pt>
                <c:pt idx="464">
                  <c:v>141.87708333333299</c:v>
                </c:pt>
                <c:pt idx="465">
                  <c:v>141.87708333333299</c:v>
                </c:pt>
                <c:pt idx="466">
                  <c:v>141.87708333333299</c:v>
                </c:pt>
                <c:pt idx="467">
                  <c:v>141.87708333333299</c:v>
                </c:pt>
                <c:pt idx="468">
                  <c:v>141.87708333333299</c:v>
                </c:pt>
                <c:pt idx="469">
                  <c:v>141.87708333333299</c:v>
                </c:pt>
                <c:pt idx="470">
                  <c:v>141.87708333333299</c:v>
                </c:pt>
                <c:pt idx="471">
                  <c:v>141.87708333333299</c:v>
                </c:pt>
                <c:pt idx="472">
                  <c:v>141.87708333333299</c:v>
                </c:pt>
                <c:pt idx="473">
                  <c:v>141.87708333333299</c:v>
                </c:pt>
                <c:pt idx="474">
                  <c:v>141.87708333333299</c:v>
                </c:pt>
                <c:pt idx="475">
                  <c:v>141.87708333333299</c:v>
                </c:pt>
                <c:pt idx="476">
                  <c:v>141.87708333333299</c:v>
                </c:pt>
                <c:pt idx="477">
                  <c:v>141.87708333333299</c:v>
                </c:pt>
                <c:pt idx="478">
                  <c:v>141.87708333333299</c:v>
                </c:pt>
                <c:pt idx="479">
                  <c:v>141.87708333333299</c:v>
                </c:pt>
                <c:pt idx="480">
                  <c:v>141.87708333333299</c:v>
                </c:pt>
                <c:pt idx="481">
                  <c:v>141.87708333333299</c:v>
                </c:pt>
                <c:pt idx="482">
                  <c:v>141.87708333333299</c:v>
                </c:pt>
                <c:pt idx="483">
                  <c:v>141.87708333333299</c:v>
                </c:pt>
                <c:pt idx="484">
                  <c:v>141.87708333333299</c:v>
                </c:pt>
                <c:pt idx="485">
                  <c:v>141.87708333333299</c:v>
                </c:pt>
                <c:pt idx="486">
                  <c:v>141.87708333333299</c:v>
                </c:pt>
                <c:pt idx="487">
                  <c:v>141.87708333333299</c:v>
                </c:pt>
                <c:pt idx="488">
                  <c:v>141.87708333333299</c:v>
                </c:pt>
                <c:pt idx="489">
                  <c:v>141.87708333333299</c:v>
                </c:pt>
                <c:pt idx="490">
                  <c:v>141.87708333333299</c:v>
                </c:pt>
                <c:pt idx="491">
                  <c:v>141.87708333333299</c:v>
                </c:pt>
                <c:pt idx="492">
                  <c:v>141.87708333333299</c:v>
                </c:pt>
                <c:pt idx="493">
                  <c:v>141.87708333333299</c:v>
                </c:pt>
                <c:pt idx="494">
                  <c:v>141.87708333333299</c:v>
                </c:pt>
                <c:pt idx="495">
                  <c:v>141.87708333333299</c:v>
                </c:pt>
                <c:pt idx="496">
                  <c:v>141.87708333333299</c:v>
                </c:pt>
                <c:pt idx="497">
                  <c:v>141.87708333333299</c:v>
                </c:pt>
                <c:pt idx="498">
                  <c:v>141.87708333333299</c:v>
                </c:pt>
                <c:pt idx="499">
                  <c:v>141.87708333333299</c:v>
                </c:pt>
                <c:pt idx="500">
                  <c:v>141.87708333333299</c:v>
                </c:pt>
                <c:pt idx="501">
                  <c:v>141.87708333333299</c:v>
                </c:pt>
                <c:pt idx="502">
                  <c:v>141.87708333333299</c:v>
                </c:pt>
                <c:pt idx="503">
                  <c:v>141.87708333333299</c:v>
                </c:pt>
                <c:pt idx="504">
                  <c:v>141.87708333333299</c:v>
                </c:pt>
                <c:pt idx="505">
                  <c:v>141.87708333333299</c:v>
                </c:pt>
                <c:pt idx="506">
                  <c:v>141.87708333333299</c:v>
                </c:pt>
                <c:pt idx="507">
                  <c:v>141.87708333333299</c:v>
                </c:pt>
                <c:pt idx="508">
                  <c:v>141.87708333333299</c:v>
                </c:pt>
                <c:pt idx="509">
                  <c:v>141.87708333333299</c:v>
                </c:pt>
                <c:pt idx="510">
                  <c:v>141.87708333333299</c:v>
                </c:pt>
                <c:pt idx="511">
                  <c:v>141.87708333333299</c:v>
                </c:pt>
                <c:pt idx="512">
                  <c:v>141.87708333333299</c:v>
                </c:pt>
                <c:pt idx="513">
                  <c:v>141.87708333333299</c:v>
                </c:pt>
                <c:pt idx="514">
                  <c:v>141.87708333333299</c:v>
                </c:pt>
                <c:pt idx="515">
                  <c:v>141.87708333333299</c:v>
                </c:pt>
                <c:pt idx="516">
                  <c:v>141.87708333333299</c:v>
                </c:pt>
                <c:pt idx="517">
                  <c:v>141.87708333333299</c:v>
                </c:pt>
                <c:pt idx="518">
                  <c:v>141.87708333333299</c:v>
                </c:pt>
                <c:pt idx="519">
                  <c:v>141.87708333333299</c:v>
                </c:pt>
                <c:pt idx="520">
                  <c:v>141.87708333333299</c:v>
                </c:pt>
                <c:pt idx="521">
                  <c:v>141.87708333333299</c:v>
                </c:pt>
                <c:pt idx="522">
                  <c:v>141.87708333333299</c:v>
                </c:pt>
                <c:pt idx="523">
                  <c:v>141.87708333333299</c:v>
                </c:pt>
                <c:pt idx="524">
                  <c:v>141.87708333333299</c:v>
                </c:pt>
                <c:pt idx="525">
                  <c:v>141.87708333333299</c:v>
                </c:pt>
                <c:pt idx="526">
                  <c:v>141.87708333333299</c:v>
                </c:pt>
                <c:pt idx="527">
                  <c:v>141.87708333333299</c:v>
                </c:pt>
                <c:pt idx="528">
                  <c:v>141.87708333333299</c:v>
                </c:pt>
                <c:pt idx="529">
                  <c:v>141.87708333333299</c:v>
                </c:pt>
                <c:pt idx="530">
                  <c:v>141.87708333333299</c:v>
                </c:pt>
                <c:pt idx="531">
                  <c:v>141.87708333333299</c:v>
                </c:pt>
                <c:pt idx="532">
                  <c:v>141.87708333333299</c:v>
                </c:pt>
                <c:pt idx="533">
                  <c:v>141.87708333333299</c:v>
                </c:pt>
                <c:pt idx="534">
                  <c:v>141.87708333333299</c:v>
                </c:pt>
                <c:pt idx="535">
                  <c:v>141.87708333333299</c:v>
                </c:pt>
                <c:pt idx="536">
                  <c:v>141.87708333333299</c:v>
                </c:pt>
                <c:pt idx="537">
                  <c:v>141.87708333333299</c:v>
                </c:pt>
                <c:pt idx="538">
                  <c:v>141.87708333333299</c:v>
                </c:pt>
                <c:pt idx="539">
                  <c:v>141.87708333333299</c:v>
                </c:pt>
                <c:pt idx="540">
                  <c:v>141.87708333333299</c:v>
                </c:pt>
                <c:pt idx="541">
                  <c:v>141.87708333333299</c:v>
                </c:pt>
                <c:pt idx="542">
                  <c:v>141.87708333333299</c:v>
                </c:pt>
                <c:pt idx="543">
                  <c:v>141.87708333333299</c:v>
                </c:pt>
                <c:pt idx="544">
                  <c:v>141.87708333333299</c:v>
                </c:pt>
                <c:pt idx="545">
                  <c:v>141.87708333333299</c:v>
                </c:pt>
                <c:pt idx="546">
                  <c:v>141.87708333333299</c:v>
                </c:pt>
                <c:pt idx="547">
                  <c:v>141.87708333333299</c:v>
                </c:pt>
                <c:pt idx="548">
                  <c:v>141.87708333333299</c:v>
                </c:pt>
                <c:pt idx="549">
                  <c:v>141.87708333333299</c:v>
                </c:pt>
                <c:pt idx="550">
                  <c:v>141.87708333333299</c:v>
                </c:pt>
                <c:pt idx="551">
                  <c:v>141.87708333333299</c:v>
                </c:pt>
                <c:pt idx="552">
                  <c:v>141.87708333333299</c:v>
                </c:pt>
                <c:pt idx="553">
                  <c:v>141.87708333333299</c:v>
                </c:pt>
                <c:pt idx="554">
                  <c:v>141.87708333333299</c:v>
                </c:pt>
                <c:pt idx="555">
                  <c:v>141.87708333333299</c:v>
                </c:pt>
                <c:pt idx="556">
                  <c:v>141.87708333333299</c:v>
                </c:pt>
                <c:pt idx="557">
                  <c:v>141.87708333333299</c:v>
                </c:pt>
                <c:pt idx="558">
                  <c:v>141.87708333333299</c:v>
                </c:pt>
                <c:pt idx="559">
                  <c:v>141.87708333333299</c:v>
                </c:pt>
                <c:pt idx="560">
                  <c:v>141.87708333333299</c:v>
                </c:pt>
                <c:pt idx="561">
                  <c:v>141.87708333333299</c:v>
                </c:pt>
                <c:pt idx="562">
                  <c:v>141.87708333333299</c:v>
                </c:pt>
                <c:pt idx="563">
                  <c:v>141.87708333333299</c:v>
                </c:pt>
                <c:pt idx="564">
                  <c:v>141.87708333333299</c:v>
                </c:pt>
                <c:pt idx="565">
                  <c:v>141.87708333333299</c:v>
                </c:pt>
                <c:pt idx="566">
                  <c:v>141.87708333333299</c:v>
                </c:pt>
                <c:pt idx="567">
                  <c:v>141.87708333333299</c:v>
                </c:pt>
                <c:pt idx="568">
                  <c:v>141.87708333333299</c:v>
                </c:pt>
                <c:pt idx="569">
                  <c:v>141.87708333333299</c:v>
                </c:pt>
                <c:pt idx="570">
                  <c:v>141.87708333333299</c:v>
                </c:pt>
                <c:pt idx="571">
                  <c:v>141.87708333333299</c:v>
                </c:pt>
                <c:pt idx="572">
                  <c:v>141.87708333333299</c:v>
                </c:pt>
                <c:pt idx="573">
                  <c:v>141.87708333333299</c:v>
                </c:pt>
                <c:pt idx="574">
                  <c:v>141.87708333333299</c:v>
                </c:pt>
                <c:pt idx="575">
                  <c:v>141.87708333333299</c:v>
                </c:pt>
                <c:pt idx="576">
                  <c:v>141.87708333333299</c:v>
                </c:pt>
                <c:pt idx="577">
                  <c:v>141.87708333333299</c:v>
                </c:pt>
                <c:pt idx="578">
                  <c:v>141.87708333333299</c:v>
                </c:pt>
                <c:pt idx="579">
                  <c:v>141.87708333333299</c:v>
                </c:pt>
                <c:pt idx="580">
                  <c:v>141.87708333333299</c:v>
                </c:pt>
                <c:pt idx="581">
                  <c:v>141.87708333333299</c:v>
                </c:pt>
                <c:pt idx="582">
                  <c:v>141.87708333333299</c:v>
                </c:pt>
                <c:pt idx="583">
                  <c:v>141.87708333333299</c:v>
                </c:pt>
                <c:pt idx="584">
                  <c:v>141.87708333333299</c:v>
                </c:pt>
                <c:pt idx="585">
                  <c:v>141.87708333333299</c:v>
                </c:pt>
                <c:pt idx="586">
                  <c:v>141.87708333333299</c:v>
                </c:pt>
                <c:pt idx="587">
                  <c:v>141.87708333333299</c:v>
                </c:pt>
                <c:pt idx="588">
                  <c:v>141.87708333333299</c:v>
                </c:pt>
                <c:pt idx="589">
                  <c:v>141.87708333333299</c:v>
                </c:pt>
                <c:pt idx="590">
                  <c:v>141.87708333333299</c:v>
                </c:pt>
                <c:pt idx="591">
                  <c:v>141.87708333333299</c:v>
                </c:pt>
                <c:pt idx="592">
                  <c:v>141.87708333333299</c:v>
                </c:pt>
                <c:pt idx="593">
                  <c:v>141.87708333333299</c:v>
                </c:pt>
                <c:pt idx="594">
                  <c:v>141.87708333333299</c:v>
                </c:pt>
                <c:pt idx="595">
                  <c:v>141.87708333333299</c:v>
                </c:pt>
                <c:pt idx="596">
                  <c:v>141.87708333333299</c:v>
                </c:pt>
                <c:pt idx="597">
                  <c:v>141.87708333333299</c:v>
                </c:pt>
                <c:pt idx="598">
                  <c:v>141.87708333333299</c:v>
                </c:pt>
                <c:pt idx="599">
                  <c:v>141.87708333333299</c:v>
                </c:pt>
                <c:pt idx="600">
                  <c:v>141.87708333333299</c:v>
                </c:pt>
                <c:pt idx="601">
                  <c:v>141.87708333333299</c:v>
                </c:pt>
                <c:pt idx="602">
                  <c:v>141.87708333333299</c:v>
                </c:pt>
                <c:pt idx="603">
                  <c:v>141.87708333333299</c:v>
                </c:pt>
                <c:pt idx="604">
                  <c:v>141.87708333333299</c:v>
                </c:pt>
                <c:pt idx="605">
                  <c:v>141.87708333333299</c:v>
                </c:pt>
                <c:pt idx="606">
                  <c:v>141.87708333333299</c:v>
                </c:pt>
                <c:pt idx="607">
                  <c:v>141.87708333333299</c:v>
                </c:pt>
                <c:pt idx="608">
                  <c:v>141.87708333333299</c:v>
                </c:pt>
                <c:pt idx="609">
                  <c:v>141.87708333333299</c:v>
                </c:pt>
                <c:pt idx="610">
                  <c:v>141.87708333333299</c:v>
                </c:pt>
                <c:pt idx="611">
                  <c:v>141.87708333333299</c:v>
                </c:pt>
                <c:pt idx="612">
                  <c:v>141.87708333333299</c:v>
                </c:pt>
                <c:pt idx="613">
                  <c:v>141.87708333333299</c:v>
                </c:pt>
                <c:pt idx="614">
                  <c:v>141.87708333333299</c:v>
                </c:pt>
                <c:pt idx="615">
                  <c:v>141.87708333333299</c:v>
                </c:pt>
                <c:pt idx="616">
                  <c:v>141.87708333333299</c:v>
                </c:pt>
                <c:pt idx="617">
                  <c:v>141.87708333333299</c:v>
                </c:pt>
                <c:pt idx="618">
                  <c:v>141.87708333333299</c:v>
                </c:pt>
                <c:pt idx="619">
                  <c:v>141.87708333333299</c:v>
                </c:pt>
                <c:pt idx="620">
                  <c:v>141.87708333333299</c:v>
                </c:pt>
                <c:pt idx="621">
                  <c:v>141.87708333333299</c:v>
                </c:pt>
                <c:pt idx="622">
                  <c:v>141.87708333333299</c:v>
                </c:pt>
                <c:pt idx="623">
                  <c:v>141.87708333333299</c:v>
                </c:pt>
                <c:pt idx="624">
                  <c:v>141.87708333333299</c:v>
                </c:pt>
                <c:pt idx="625">
                  <c:v>141.87708333333299</c:v>
                </c:pt>
                <c:pt idx="626">
                  <c:v>141.87708333333299</c:v>
                </c:pt>
                <c:pt idx="627">
                  <c:v>141.87708333333299</c:v>
                </c:pt>
                <c:pt idx="628">
                  <c:v>141.87708333333299</c:v>
                </c:pt>
                <c:pt idx="629">
                  <c:v>141.87708333333299</c:v>
                </c:pt>
                <c:pt idx="630">
                  <c:v>141.87708333333299</c:v>
                </c:pt>
                <c:pt idx="631">
                  <c:v>141.87708333333299</c:v>
                </c:pt>
                <c:pt idx="632">
                  <c:v>141.87708333333299</c:v>
                </c:pt>
                <c:pt idx="633">
                  <c:v>141.87708333333299</c:v>
                </c:pt>
                <c:pt idx="634">
                  <c:v>141.87708333333299</c:v>
                </c:pt>
                <c:pt idx="635">
                  <c:v>141.87708333333299</c:v>
                </c:pt>
                <c:pt idx="636">
                  <c:v>141.87708333333299</c:v>
                </c:pt>
                <c:pt idx="637">
                  <c:v>141.87708333333299</c:v>
                </c:pt>
                <c:pt idx="638">
                  <c:v>141.87708333333299</c:v>
                </c:pt>
                <c:pt idx="639">
                  <c:v>141.87708333333299</c:v>
                </c:pt>
                <c:pt idx="640">
                  <c:v>141.87708333333299</c:v>
                </c:pt>
                <c:pt idx="641">
                  <c:v>141.87708333333299</c:v>
                </c:pt>
                <c:pt idx="642">
                  <c:v>141.87708333333299</c:v>
                </c:pt>
                <c:pt idx="643">
                  <c:v>141.87708333333299</c:v>
                </c:pt>
                <c:pt idx="644">
                  <c:v>141.87708333333299</c:v>
                </c:pt>
                <c:pt idx="645">
                  <c:v>141.87708333333299</c:v>
                </c:pt>
                <c:pt idx="646">
                  <c:v>141.87708333333299</c:v>
                </c:pt>
                <c:pt idx="647">
                  <c:v>141.87708333333299</c:v>
                </c:pt>
                <c:pt idx="648">
                  <c:v>141.87708333333299</c:v>
                </c:pt>
                <c:pt idx="649">
                  <c:v>141.87708333333299</c:v>
                </c:pt>
                <c:pt idx="650">
                  <c:v>141.87708333333299</c:v>
                </c:pt>
                <c:pt idx="651">
                  <c:v>141.87708333333299</c:v>
                </c:pt>
                <c:pt idx="652">
                  <c:v>141.87708333333299</c:v>
                </c:pt>
                <c:pt idx="653">
                  <c:v>141.87708333333299</c:v>
                </c:pt>
                <c:pt idx="654">
                  <c:v>141.87708333333299</c:v>
                </c:pt>
                <c:pt idx="655">
                  <c:v>141.87708333333299</c:v>
                </c:pt>
                <c:pt idx="656">
                  <c:v>141.87708333333299</c:v>
                </c:pt>
                <c:pt idx="657">
                  <c:v>141.87708333333299</c:v>
                </c:pt>
                <c:pt idx="658">
                  <c:v>141.87708333333299</c:v>
                </c:pt>
                <c:pt idx="659">
                  <c:v>141.87708333333299</c:v>
                </c:pt>
                <c:pt idx="660">
                  <c:v>141.87708333333299</c:v>
                </c:pt>
                <c:pt idx="661">
                  <c:v>141.87708333333299</c:v>
                </c:pt>
                <c:pt idx="662">
                  <c:v>141.87708333333299</c:v>
                </c:pt>
                <c:pt idx="663">
                  <c:v>141.87708333333299</c:v>
                </c:pt>
                <c:pt idx="664">
                  <c:v>141.87708333333299</c:v>
                </c:pt>
                <c:pt idx="665">
                  <c:v>141.87708333333299</c:v>
                </c:pt>
                <c:pt idx="666">
                  <c:v>141.87708333333299</c:v>
                </c:pt>
                <c:pt idx="667">
                  <c:v>141.87708333333299</c:v>
                </c:pt>
                <c:pt idx="668">
                  <c:v>141.87708333333299</c:v>
                </c:pt>
                <c:pt idx="669">
                  <c:v>141.87708333333299</c:v>
                </c:pt>
                <c:pt idx="670">
                  <c:v>141.87708333333299</c:v>
                </c:pt>
                <c:pt idx="671">
                  <c:v>141.87708333333299</c:v>
                </c:pt>
                <c:pt idx="672">
                  <c:v>141.87708333333299</c:v>
                </c:pt>
                <c:pt idx="673">
                  <c:v>141.87708333333299</c:v>
                </c:pt>
                <c:pt idx="674">
                  <c:v>141.87708333333299</c:v>
                </c:pt>
                <c:pt idx="675">
                  <c:v>141.87708333333299</c:v>
                </c:pt>
                <c:pt idx="676">
                  <c:v>141.87708333333299</c:v>
                </c:pt>
                <c:pt idx="677">
                  <c:v>141.87708333333299</c:v>
                </c:pt>
                <c:pt idx="678">
                  <c:v>141.87708333333299</c:v>
                </c:pt>
                <c:pt idx="679">
                  <c:v>141.87708333333299</c:v>
                </c:pt>
                <c:pt idx="680">
                  <c:v>141.87708333333299</c:v>
                </c:pt>
                <c:pt idx="681">
                  <c:v>141.87708333333299</c:v>
                </c:pt>
                <c:pt idx="682">
                  <c:v>141.87708333333299</c:v>
                </c:pt>
                <c:pt idx="683">
                  <c:v>141.87708333333299</c:v>
                </c:pt>
                <c:pt idx="684">
                  <c:v>141.87708333333299</c:v>
                </c:pt>
                <c:pt idx="685">
                  <c:v>141.87708333333299</c:v>
                </c:pt>
                <c:pt idx="686">
                  <c:v>141.87708333333299</c:v>
                </c:pt>
                <c:pt idx="687">
                  <c:v>141.87708333333299</c:v>
                </c:pt>
                <c:pt idx="688">
                  <c:v>141.87708333333299</c:v>
                </c:pt>
                <c:pt idx="689">
                  <c:v>141.87708333333299</c:v>
                </c:pt>
                <c:pt idx="690">
                  <c:v>141.87708333333299</c:v>
                </c:pt>
                <c:pt idx="691">
                  <c:v>141.87708333333299</c:v>
                </c:pt>
                <c:pt idx="692">
                  <c:v>141.87708333333299</c:v>
                </c:pt>
                <c:pt idx="693">
                  <c:v>141.87708333333299</c:v>
                </c:pt>
                <c:pt idx="694">
                  <c:v>141.87708333333299</c:v>
                </c:pt>
                <c:pt idx="695">
                  <c:v>141.87708333333299</c:v>
                </c:pt>
                <c:pt idx="696">
                  <c:v>141.87708333333299</c:v>
                </c:pt>
                <c:pt idx="697">
                  <c:v>141.87708333333299</c:v>
                </c:pt>
                <c:pt idx="698">
                  <c:v>141.87708333333299</c:v>
                </c:pt>
                <c:pt idx="699">
                  <c:v>141.87708333333299</c:v>
                </c:pt>
                <c:pt idx="700">
                  <c:v>141.87708333333299</c:v>
                </c:pt>
                <c:pt idx="701">
                  <c:v>141.87708333333299</c:v>
                </c:pt>
                <c:pt idx="702">
                  <c:v>141.87708333333299</c:v>
                </c:pt>
                <c:pt idx="703">
                  <c:v>141.87708333333299</c:v>
                </c:pt>
                <c:pt idx="704">
                  <c:v>141.87708333333299</c:v>
                </c:pt>
                <c:pt idx="705">
                  <c:v>141.87708333333299</c:v>
                </c:pt>
                <c:pt idx="706">
                  <c:v>141.87708333333299</c:v>
                </c:pt>
                <c:pt idx="707">
                  <c:v>141.87708333333299</c:v>
                </c:pt>
                <c:pt idx="708">
                  <c:v>141.87708333333299</c:v>
                </c:pt>
                <c:pt idx="709">
                  <c:v>141.87708333333299</c:v>
                </c:pt>
                <c:pt idx="710">
                  <c:v>141.87708333333299</c:v>
                </c:pt>
                <c:pt idx="711">
                  <c:v>141.87708333333299</c:v>
                </c:pt>
                <c:pt idx="712">
                  <c:v>141.87708333333299</c:v>
                </c:pt>
                <c:pt idx="713">
                  <c:v>141.87708333333299</c:v>
                </c:pt>
                <c:pt idx="714">
                  <c:v>141.87708333333299</c:v>
                </c:pt>
                <c:pt idx="715">
                  <c:v>141.87708333333299</c:v>
                </c:pt>
                <c:pt idx="716">
                  <c:v>141.87708333333299</c:v>
                </c:pt>
                <c:pt idx="717">
                  <c:v>141.87708333333299</c:v>
                </c:pt>
                <c:pt idx="718">
                  <c:v>141.87708333333299</c:v>
                </c:pt>
                <c:pt idx="719">
                  <c:v>141.87708333333299</c:v>
                </c:pt>
                <c:pt idx="720">
                  <c:v>141.87708333333299</c:v>
                </c:pt>
                <c:pt idx="721">
                  <c:v>141.87708333333299</c:v>
                </c:pt>
                <c:pt idx="722">
                  <c:v>141.87708333333299</c:v>
                </c:pt>
                <c:pt idx="723">
                  <c:v>141.87708333333299</c:v>
                </c:pt>
                <c:pt idx="724">
                  <c:v>141.87708333333299</c:v>
                </c:pt>
                <c:pt idx="725">
                  <c:v>141.87708333333299</c:v>
                </c:pt>
                <c:pt idx="726">
                  <c:v>141.87708333333299</c:v>
                </c:pt>
                <c:pt idx="727">
                  <c:v>141.87708333333299</c:v>
                </c:pt>
                <c:pt idx="728">
                  <c:v>141.87708333333299</c:v>
                </c:pt>
                <c:pt idx="729">
                  <c:v>141.87708333333299</c:v>
                </c:pt>
                <c:pt idx="730">
                  <c:v>141.87708333333299</c:v>
                </c:pt>
                <c:pt idx="731">
                  <c:v>141.87708333333299</c:v>
                </c:pt>
                <c:pt idx="732">
                  <c:v>141.87708333333299</c:v>
                </c:pt>
                <c:pt idx="733">
                  <c:v>141.87708333333299</c:v>
                </c:pt>
                <c:pt idx="734">
                  <c:v>141.87708333333299</c:v>
                </c:pt>
                <c:pt idx="735">
                  <c:v>141.87708333333299</c:v>
                </c:pt>
                <c:pt idx="736">
                  <c:v>141.87708333333299</c:v>
                </c:pt>
                <c:pt idx="737">
                  <c:v>141.87708333333299</c:v>
                </c:pt>
                <c:pt idx="738">
                  <c:v>141.87708333333299</c:v>
                </c:pt>
                <c:pt idx="739">
                  <c:v>141.87708333333299</c:v>
                </c:pt>
                <c:pt idx="740">
                  <c:v>141.87708333333299</c:v>
                </c:pt>
                <c:pt idx="741">
                  <c:v>141.87708333333299</c:v>
                </c:pt>
                <c:pt idx="742">
                  <c:v>141.87708333333299</c:v>
                </c:pt>
                <c:pt idx="743">
                  <c:v>141.87708333333299</c:v>
                </c:pt>
                <c:pt idx="744">
                  <c:v>141.87708333333299</c:v>
                </c:pt>
                <c:pt idx="745">
                  <c:v>141.87708333333299</c:v>
                </c:pt>
                <c:pt idx="746">
                  <c:v>141.87708333333299</c:v>
                </c:pt>
                <c:pt idx="747">
                  <c:v>141.87708333333299</c:v>
                </c:pt>
                <c:pt idx="748">
                  <c:v>141.87708333333299</c:v>
                </c:pt>
                <c:pt idx="749">
                  <c:v>141.87708333333299</c:v>
                </c:pt>
                <c:pt idx="750">
                  <c:v>141.87708333333299</c:v>
                </c:pt>
                <c:pt idx="751">
                  <c:v>141.87708333333299</c:v>
                </c:pt>
                <c:pt idx="752">
                  <c:v>141.87708333333299</c:v>
                </c:pt>
                <c:pt idx="753">
                  <c:v>141.87708333333299</c:v>
                </c:pt>
                <c:pt idx="754">
                  <c:v>141.87708333333299</c:v>
                </c:pt>
                <c:pt idx="755">
                  <c:v>141.87708333333299</c:v>
                </c:pt>
                <c:pt idx="756">
                  <c:v>141.87708333333299</c:v>
                </c:pt>
                <c:pt idx="757">
                  <c:v>141.87708333333299</c:v>
                </c:pt>
                <c:pt idx="758">
                  <c:v>141.87708333333299</c:v>
                </c:pt>
                <c:pt idx="759">
                  <c:v>141.87708333333299</c:v>
                </c:pt>
                <c:pt idx="760">
                  <c:v>141.87708333333299</c:v>
                </c:pt>
                <c:pt idx="761">
                  <c:v>141.87708333333299</c:v>
                </c:pt>
                <c:pt idx="762">
                  <c:v>141.87708333333299</c:v>
                </c:pt>
                <c:pt idx="763">
                  <c:v>141.87708333333299</c:v>
                </c:pt>
                <c:pt idx="764">
                  <c:v>141.87708333333299</c:v>
                </c:pt>
                <c:pt idx="765">
                  <c:v>141.87708333333299</c:v>
                </c:pt>
                <c:pt idx="766">
                  <c:v>141.87708333333299</c:v>
                </c:pt>
                <c:pt idx="767">
                  <c:v>141.87708333333299</c:v>
                </c:pt>
                <c:pt idx="768">
                  <c:v>141.87708333333299</c:v>
                </c:pt>
                <c:pt idx="769">
                  <c:v>141.87708333333299</c:v>
                </c:pt>
                <c:pt idx="770">
                  <c:v>141.87708333333299</c:v>
                </c:pt>
                <c:pt idx="771">
                  <c:v>141.87708333333299</c:v>
                </c:pt>
                <c:pt idx="772">
                  <c:v>141.87708333333299</c:v>
                </c:pt>
                <c:pt idx="773">
                  <c:v>141.87708333333299</c:v>
                </c:pt>
                <c:pt idx="774">
                  <c:v>141.87708333333299</c:v>
                </c:pt>
                <c:pt idx="775">
                  <c:v>141.87708333333299</c:v>
                </c:pt>
                <c:pt idx="776">
                  <c:v>141.87708333333299</c:v>
                </c:pt>
                <c:pt idx="777">
                  <c:v>141.87708333333299</c:v>
                </c:pt>
                <c:pt idx="778">
                  <c:v>141.87708333333299</c:v>
                </c:pt>
                <c:pt idx="779">
                  <c:v>141.87708333333299</c:v>
                </c:pt>
                <c:pt idx="780">
                  <c:v>141.87708333333299</c:v>
                </c:pt>
                <c:pt idx="781">
                  <c:v>141.87708333333299</c:v>
                </c:pt>
                <c:pt idx="782">
                  <c:v>141.87708333333299</c:v>
                </c:pt>
                <c:pt idx="783">
                  <c:v>141.87708333333299</c:v>
                </c:pt>
                <c:pt idx="784">
                  <c:v>141.87708333333299</c:v>
                </c:pt>
                <c:pt idx="785">
                  <c:v>141.87708333333299</c:v>
                </c:pt>
                <c:pt idx="786">
                  <c:v>141.87708333333299</c:v>
                </c:pt>
                <c:pt idx="787">
                  <c:v>141.87708333333299</c:v>
                </c:pt>
                <c:pt idx="788">
                  <c:v>141.87708333333299</c:v>
                </c:pt>
                <c:pt idx="789">
                  <c:v>141.87708333333299</c:v>
                </c:pt>
                <c:pt idx="790">
                  <c:v>141.87708333333299</c:v>
                </c:pt>
                <c:pt idx="791">
                  <c:v>141.87708333333299</c:v>
                </c:pt>
                <c:pt idx="792">
                  <c:v>141.87708333333299</c:v>
                </c:pt>
                <c:pt idx="793">
                  <c:v>141.87708333333299</c:v>
                </c:pt>
                <c:pt idx="794">
                  <c:v>141.87708333333299</c:v>
                </c:pt>
                <c:pt idx="795">
                  <c:v>141.87708333333299</c:v>
                </c:pt>
                <c:pt idx="796">
                  <c:v>141.87708333333299</c:v>
                </c:pt>
                <c:pt idx="797">
                  <c:v>141.87708333333299</c:v>
                </c:pt>
                <c:pt idx="798">
                  <c:v>141.87708333333299</c:v>
                </c:pt>
                <c:pt idx="799">
                  <c:v>141.87708333333299</c:v>
                </c:pt>
                <c:pt idx="800">
                  <c:v>141.87708333333299</c:v>
                </c:pt>
                <c:pt idx="801">
                  <c:v>141.87708333333299</c:v>
                </c:pt>
                <c:pt idx="802">
                  <c:v>141.87708333333299</c:v>
                </c:pt>
                <c:pt idx="803">
                  <c:v>141.87708333333299</c:v>
                </c:pt>
                <c:pt idx="804">
                  <c:v>141.87708333333299</c:v>
                </c:pt>
                <c:pt idx="805">
                  <c:v>141.87708333333299</c:v>
                </c:pt>
                <c:pt idx="806">
                  <c:v>141.87708333333299</c:v>
                </c:pt>
                <c:pt idx="807">
                  <c:v>141.87708333333299</c:v>
                </c:pt>
                <c:pt idx="808">
                  <c:v>141.87708333333299</c:v>
                </c:pt>
                <c:pt idx="809">
                  <c:v>141.87708333333299</c:v>
                </c:pt>
                <c:pt idx="810">
                  <c:v>141.87708333333299</c:v>
                </c:pt>
                <c:pt idx="811">
                  <c:v>141.87708333333299</c:v>
                </c:pt>
                <c:pt idx="812">
                  <c:v>141.87708333333299</c:v>
                </c:pt>
                <c:pt idx="813">
                  <c:v>141.87708333333299</c:v>
                </c:pt>
                <c:pt idx="814">
                  <c:v>141.87708333333299</c:v>
                </c:pt>
                <c:pt idx="815">
                  <c:v>141.87708333333299</c:v>
                </c:pt>
                <c:pt idx="816">
                  <c:v>141.87708333333299</c:v>
                </c:pt>
                <c:pt idx="817">
                  <c:v>141.87708333333299</c:v>
                </c:pt>
                <c:pt idx="818">
                  <c:v>141.87708333333299</c:v>
                </c:pt>
                <c:pt idx="819">
                  <c:v>141.87708333333299</c:v>
                </c:pt>
                <c:pt idx="820">
                  <c:v>141.87708333333299</c:v>
                </c:pt>
                <c:pt idx="821">
                  <c:v>141.87708333333299</c:v>
                </c:pt>
                <c:pt idx="822">
                  <c:v>141.87708333333299</c:v>
                </c:pt>
                <c:pt idx="823">
                  <c:v>141.87708333333299</c:v>
                </c:pt>
                <c:pt idx="824">
                  <c:v>141.87708333333299</c:v>
                </c:pt>
                <c:pt idx="825">
                  <c:v>141.87708333333299</c:v>
                </c:pt>
                <c:pt idx="826">
                  <c:v>141.87708333333299</c:v>
                </c:pt>
                <c:pt idx="827">
                  <c:v>141.87708333333299</c:v>
                </c:pt>
                <c:pt idx="828">
                  <c:v>141.87708333333299</c:v>
                </c:pt>
                <c:pt idx="829">
                  <c:v>141.87708333333299</c:v>
                </c:pt>
                <c:pt idx="830">
                  <c:v>141.87708333333299</c:v>
                </c:pt>
                <c:pt idx="831">
                  <c:v>141.87708333333299</c:v>
                </c:pt>
                <c:pt idx="832">
                  <c:v>141.87708333333299</c:v>
                </c:pt>
                <c:pt idx="833">
                  <c:v>141.87708333333299</c:v>
                </c:pt>
                <c:pt idx="834">
                  <c:v>141.87708333333299</c:v>
                </c:pt>
                <c:pt idx="835">
                  <c:v>141.87708333333299</c:v>
                </c:pt>
                <c:pt idx="836">
                  <c:v>141.87708333333299</c:v>
                </c:pt>
                <c:pt idx="837">
                  <c:v>141.87708333333299</c:v>
                </c:pt>
                <c:pt idx="838">
                  <c:v>141.87708333333299</c:v>
                </c:pt>
                <c:pt idx="839">
                  <c:v>141.87708333333299</c:v>
                </c:pt>
                <c:pt idx="840">
                  <c:v>141.87708333333299</c:v>
                </c:pt>
                <c:pt idx="841">
                  <c:v>141.87708333333299</c:v>
                </c:pt>
                <c:pt idx="842">
                  <c:v>141.87708333333299</c:v>
                </c:pt>
                <c:pt idx="843">
                  <c:v>141.87708333333299</c:v>
                </c:pt>
                <c:pt idx="844">
                  <c:v>141.87708333333299</c:v>
                </c:pt>
                <c:pt idx="845">
                  <c:v>141.87708333333299</c:v>
                </c:pt>
                <c:pt idx="846">
                  <c:v>141.87708333333299</c:v>
                </c:pt>
                <c:pt idx="847">
                  <c:v>141.87708333333299</c:v>
                </c:pt>
                <c:pt idx="848">
                  <c:v>141.87708333333299</c:v>
                </c:pt>
                <c:pt idx="849">
                  <c:v>141.87708333333299</c:v>
                </c:pt>
                <c:pt idx="850">
                  <c:v>141.87708333333299</c:v>
                </c:pt>
                <c:pt idx="851">
                  <c:v>141.87708333333299</c:v>
                </c:pt>
                <c:pt idx="852">
                  <c:v>141.87708333333299</c:v>
                </c:pt>
                <c:pt idx="853">
                  <c:v>141.87708333333299</c:v>
                </c:pt>
                <c:pt idx="854">
                  <c:v>141.87708333333299</c:v>
                </c:pt>
                <c:pt idx="855">
                  <c:v>141.87708333333299</c:v>
                </c:pt>
                <c:pt idx="856">
                  <c:v>141.87708333333299</c:v>
                </c:pt>
                <c:pt idx="857">
                  <c:v>141.87708333333299</c:v>
                </c:pt>
                <c:pt idx="858">
                  <c:v>141.87708333333299</c:v>
                </c:pt>
                <c:pt idx="859">
                  <c:v>141.87708333333299</c:v>
                </c:pt>
                <c:pt idx="860">
                  <c:v>141.87708333333299</c:v>
                </c:pt>
                <c:pt idx="861">
                  <c:v>141.87708333333299</c:v>
                </c:pt>
                <c:pt idx="862">
                  <c:v>141.87708333333299</c:v>
                </c:pt>
                <c:pt idx="863">
                  <c:v>141.87708333333299</c:v>
                </c:pt>
                <c:pt idx="864">
                  <c:v>141.87708333333299</c:v>
                </c:pt>
                <c:pt idx="865">
                  <c:v>141.87708333333299</c:v>
                </c:pt>
                <c:pt idx="866">
                  <c:v>141.87708333333299</c:v>
                </c:pt>
                <c:pt idx="867">
                  <c:v>141.87708333333299</c:v>
                </c:pt>
                <c:pt idx="868">
                  <c:v>141.87708333333299</c:v>
                </c:pt>
                <c:pt idx="869">
                  <c:v>141.87708333333299</c:v>
                </c:pt>
                <c:pt idx="870">
                  <c:v>141.87708333333299</c:v>
                </c:pt>
                <c:pt idx="871">
                  <c:v>141.87708333333299</c:v>
                </c:pt>
                <c:pt idx="872">
                  <c:v>141.87708333333299</c:v>
                </c:pt>
                <c:pt idx="873">
                  <c:v>141.87708333333299</c:v>
                </c:pt>
                <c:pt idx="874">
                  <c:v>141.87708333333299</c:v>
                </c:pt>
                <c:pt idx="875">
                  <c:v>141.87708333333299</c:v>
                </c:pt>
                <c:pt idx="876">
                  <c:v>141.87708333333299</c:v>
                </c:pt>
                <c:pt idx="877">
                  <c:v>141.87708333333299</c:v>
                </c:pt>
                <c:pt idx="878">
                  <c:v>141.87708333333299</c:v>
                </c:pt>
                <c:pt idx="879">
                  <c:v>141.87708333333299</c:v>
                </c:pt>
                <c:pt idx="880">
                  <c:v>141.87708333333299</c:v>
                </c:pt>
                <c:pt idx="881">
                  <c:v>141.87708333333299</c:v>
                </c:pt>
                <c:pt idx="882">
                  <c:v>141.87708333333299</c:v>
                </c:pt>
                <c:pt idx="883">
                  <c:v>141.87708333333299</c:v>
                </c:pt>
                <c:pt idx="884">
                  <c:v>141.87708333333299</c:v>
                </c:pt>
                <c:pt idx="885">
                  <c:v>141.87708333333299</c:v>
                </c:pt>
                <c:pt idx="886">
                  <c:v>141.87708333333299</c:v>
                </c:pt>
                <c:pt idx="887">
                  <c:v>141.87708333333299</c:v>
                </c:pt>
                <c:pt idx="888">
                  <c:v>141.87708333333299</c:v>
                </c:pt>
                <c:pt idx="889">
                  <c:v>141.87708333333299</c:v>
                </c:pt>
                <c:pt idx="890">
                  <c:v>141.87708333333299</c:v>
                </c:pt>
                <c:pt idx="891">
                  <c:v>141.87708333333299</c:v>
                </c:pt>
                <c:pt idx="892">
                  <c:v>141.87708333333299</c:v>
                </c:pt>
                <c:pt idx="893">
                  <c:v>141.87708333333299</c:v>
                </c:pt>
                <c:pt idx="894">
                  <c:v>141.87708333333299</c:v>
                </c:pt>
                <c:pt idx="895">
                  <c:v>141.87708333333299</c:v>
                </c:pt>
                <c:pt idx="896">
                  <c:v>141.87708333333299</c:v>
                </c:pt>
                <c:pt idx="897">
                  <c:v>141.87708333333299</c:v>
                </c:pt>
                <c:pt idx="898">
                  <c:v>141.87708333333299</c:v>
                </c:pt>
                <c:pt idx="899">
                  <c:v>141.87708333333299</c:v>
                </c:pt>
                <c:pt idx="900">
                  <c:v>141.87708333333299</c:v>
                </c:pt>
                <c:pt idx="901">
                  <c:v>141.87708333333299</c:v>
                </c:pt>
                <c:pt idx="902">
                  <c:v>141.87708333333299</c:v>
                </c:pt>
                <c:pt idx="903">
                  <c:v>141.87708333333299</c:v>
                </c:pt>
                <c:pt idx="904">
                  <c:v>141.87708333333299</c:v>
                </c:pt>
                <c:pt idx="905">
                  <c:v>141.87708333333299</c:v>
                </c:pt>
                <c:pt idx="906">
                  <c:v>141.87708333333299</c:v>
                </c:pt>
                <c:pt idx="907">
                  <c:v>141.87708333333299</c:v>
                </c:pt>
                <c:pt idx="908">
                  <c:v>141.87708333333299</c:v>
                </c:pt>
                <c:pt idx="909">
                  <c:v>141.87708333333299</c:v>
                </c:pt>
                <c:pt idx="910">
                  <c:v>141.87708333333299</c:v>
                </c:pt>
                <c:pt idx="911">
                  <c:v>141.87708333333299</c:v>
                </c:pt>
                <c:pt idx="912">
                  <c:v>141.87708333333299</c:v>
                </c:pt>
                <c:pt idx="913">
                  <c:v>141.87708333333299</c:v>
                </c:pt>
                <c:pt idx="914">
                  <c:v>141.87708333333299</c:v>
                </c:pt>
                <c:pt idx="915">
                  <c:v>141.87708333333299</c:v>
                </c:pt>
                <c:pt idx="916">
                  <c:v>141.87708333333299</c:v>
                </c:pt>
                <c:pt idx="917">
                  <c:v>141.87708333333299</c:v>
                </c:pt>
                <c:pt idx="918">
                  <c:v>141.87708333333299</c:v>
                </c:pt>
                <c:pt idx="919">
                  <c:v>141.87708333333299</c:v>
                </c:pt>
                <c:pt idx="920">
                  <c:v>141.87708333333299</c:v>
                </c:pt>
                <c:pt idx="921">
                  <c:v>141.87708333333299</c:v>
                </c:pt>
                <c:pt idx="922">
                  <c:v>141.87708333333299</c:v>
                </c:pt>
                <c:pt idx="923">
                  <c:v>141.87708333333299</c:v>
                </c:pt>
                <c:pt idx="924">
                  <c:v>141.87708333333299</c:v>
                </c:pt>
                <c:pt idx="925">
                  <c:v>141.87708333333299</c:v>
                </c:pt>
                <c:pt idx="926">
                  <c:v>141.87708333333299</c:v>
                </c:pt>
                <c:pt idx="927">
                  <c:v>141.87708333333299</c:v>
                </c:pt>
                <c:pt idx="928">
                  <c:v>141.87708333333299</c:v>
                </c:pt>
                <c:pt idx="929">
                  <c:v>141.87708333333299</c:v>
                </c:pt>
                <c:pt idx="930">
                  <c:v>141.87708333333299</c:v>
                </c:pt>
                <c:pt idx="931">
                  <c:v>141.87708333333299</c:v>
                </c:pt>
                <c:pt idx="932">
                  <c:v>141.87708333333299</c:v>
                </c:pt>
                <c:pt idx="933">
                  <c:v>141.87708333333299</c:v>
                </c:pt>
                <c:pt idx="934">
                  <c:v>141.87708333333299</c:v>
                </c:pt>
                <c:pt idx="935">
                  <c:v>141.87708333333299</c:v>
                </c:pt>
                <c:pt idx="936">
                  <c:v>141.87708333333299</c:v>
                </c:pt>
                <c:pt idx="937">
                  <c:v>141.87708333333299</c:v>
                </c:pt>
                <c:pt idx="938">
                  <c:v>141.87708333333299</c:v>
                </c:pt>
                <c:pt idx="939">
                  <c:v>141.87708333333299</c:v>
                </c:pt>
                <c:pt idx="940">
                  <c:v>141.87708333333299</c:v>
                </c:pt>
                <c:pt idx="941">
                  <c:v>141.87708333333299</c:v>
                </c:pt>
                <c:pt idx="942">
                  <c:v>141.87708333333299</c:v>
                </c:pt>
                <c:pt idx="943">
                  <c:v>141.87708333333299</c:v>
                </c:pt>
                <c:pt idx="944">
                  <c:v>141.87708333333299</c:v>
                </c:pt>
                <c:pt idx="945">
                  <c:v>141.87708333333299</c:v>
                </c:pt>
                <c:pt idx="946">
                  <c:v>141.87708333333299</c:v>
                </c:pt>
                <c:pt idx="947">
                  <c:v>141.87708333333299</c:v>
                </c:pt>
                <c:pt idx="948">
                  <c:v>141.87708333333299</c:v>
                </c:pt>
                <c:pt idx="949">
                  <c:v>141.87708333333299</c:v>
                </c:pt>
                <c:pt idx="950">
                  <c:v>141.87708333333299</c:v>
                </c:pt>
                <c:pt idx="951">
                  <c:v>141.87708333333299</c:v>
                </c:pt>
                <c:pt idx="952">
                  <c:v>141.87708333333299</c:v>
                </c:pt>
                <c:pt idx="953">
                  <c:v>141.87708333333299</c:v>
                </c:pt>
                <c:pt idx="954">
                  <c:v>141.87708333333299</c:v>
                </c:pt>
                <c:pt idx="955">
                  <c:v>141.87708333333299</c:v>
                </c:pt>
                <c:pt idx="956">
                  <c:v>141.87708333333299</c:v>
                </c:pt>
                <c:pt idx="957">
                  <c:v>141.87708333333299</c:v>
                </c:pt>
                <c:pt idx="958">
                  <c:v>141.87708333333299</c:v>
                </c:pt>
                <c:pt idx="959">
                  <c:v>141.87708333333299</c:v>
                </c:pt>
                <c:pt idx="960">
                  <c:v>141.87708333333299</c:v>
                </c:pt>
                <c:pt idx="961">
                  <c:v>141.87708333333299</c:v>
                </c:pt>
                <c:pt idx="962">
                  <c:v>141.87708333333299</c:v>
                </c:pt>
                <c:pt idx="963">
                  <c:v>141.87708333333299</c:v>
                </c:pt>
                <c:pt idx="964">
                  <c:v>141.87708333333299</c:v>
                </c:pt>
                <c:pt idx="965">
                  <c:v>141.87708333333299</c:v>
                </c:pt>
                <c:pt idx="966">
                  <c:v>141.87708333333299</c:v>
                </c:pt>
                <c:pt idx="967">
                  <c:v>141.87708333333299</c:v>
                </c:pt>
                <c:pt idx="968">
                  <c:v>141.87708333333299</c:v>
                </c:pt>
                <c:pt idx="969">
                  <c:v>141.87708333333299</c:v>
                </c:pt>
                <c:pt idx="970">
                  <c:v>141.87708333333299</c:v>
                </c:pt>
                <c:pt idx="971">
                  <c:v>141.87708333333299</c:v>
                </c:pt>
                <c:pt idx="972">
                  <c:v>141.87708333333299</c:v>
                </c:pt>
                <c:pt idx="973">
                  <c:v>141.87708333333299</c:v>
                </c:pt>
                <c:pt idx="974">
                  <c:v>141.87708333333299</c:v>
                </c:pt>
                <c:pt idx="975">
                  <c:v>141.87708333333299</c:v>
                </c:pt>
                <c:pt idx="976">
                  <c:v>141.87708333333299</c:v>
                </c:pt>
                <c:pt idx="977">
                  <c:v>141.87708333333299</c:v>
                </c:pt>
                <c:pt idx="978">
                  <c:v>141.87708333333299</c:v>
                </c:pt>
                <c:pt idx="979">
                  <c:v>141.87708333333299</c:v>
                </c:pt>
                <c:pt idx="980">
                  <c:v>141.87708333333299</c:v>
                </c:pt>
                <c:pt idx="981">
                  <c:v>141.87708333333299</c:v>
                </c:pt>
                <c:pt idx="982">
                  <c:v>141.87708333333299</c:v>
                </c:pt>
                <c:pt idx="983">
                  <c:v>141.87708333333299</c:v>
                </c:pt>
                <c:pt idx="984">
                  <c:v>141.87708333333299</c:v>
                </c:pt>
                <c:pt idx="985">
                  <c:v>141.87708333333299</c:v>
                </c:pt>
                <c:pt idx="986">
                  <c:v>141.87708333333299</c:v>
                </c:pt>
                <c:pt idx="987">
                  <c:v>141.87708333333299</c:v>
                </c:pt>
                <c:pt idx="988">
                  <c:v>141.87708333333299</c:v>
                </c:pt>
                <c:pt idx="989">
                  <c:v>141.87708333333299</c:v>
                </c:pt>
                <c:pt idx="990">
                  <c:v>141.87708333333299</c:v>
                </c:pt>
                <c:pt idx="991">
                  <c:v>141.87708333333299</c:v>
                </c:pt>
                <c:pt idx="992">
                  <c:v>141.87708333333299</c:v>
                </c:pt>
                <c:pt idx="993">
                  <c:v>141.87708333333299</c:v>
                </c:pt>
                <c:pt idx="994">
                  <c:v>141.87708333333299</c:v>
                </c:pt>
                <c:pt idx="995">
                  <c:v>141.87708333333299</c:v>
                </c:pt>
                <c:pt idx="996">
                  <c:v>141.87708333333299</c:v>
                </c:pt>
                <c:pt idx="997">
                  <c:v>141.87708333333299</c:v>
                </c:pt>
                <c:pt idx="998">
                  <c:v>141.87708333333299</c:v>
                </c:pt>
                <c:pt idx="999">
                  <c:v>141.87708333333299</c:v>
                </c:pt>
                <c:pt idx="1000">
                  <c:v>141.87708333333299</c:v>
                </c:pt>
                <c:pt idx="1001">
                  <c:v>141.87708333333299</c:v>
                </c:pt>
                <c:pt idx="1002">
                  <c:v>141.87708333333299</c:v>
                </c:pt>
                <c:pt idx="1003">
                  <c:v>141.87708333333299</c:v>
                </c:pt>
                <c:pt idx="1004">
                  <c:v>141.87708333333299</c:v>
                </c:pt>
                <c:pt idx="1005">
                  <c:v>141.87708333333299</c:v>
                </c:pt>
                <c:pt idx="1006">
                  <c:v>141.87708333333299</c:v>
                </c:pt>
                <c:pt idx="1007">
                  <c:v>141.87708333333299</c:v>
                </c:pt>
                <c:pt idx="1008">
                  <c:v>141.87708333333299</c:v>
                </c:pt>
                <c:pt idx="1009">
                  <c:v>141.87708333333299</c:v>
                </c:pt>
                <c:pt idx="1010">
                  <c:v>141.87708333333299</c:v>
                </c:pt>
                <c:pt idx="1011">
                  <c:v>141.87708333333299</c:v>
                </c:pt>
                <c:pt idx="1012">
                  <c:v>141.87708333333299</c:v>
                </c:pt>
                <c:pt idx="1013">
                  <c:v>141.87708333333299</c:v>
                </c:pt>
                <c:pt idx="1014">
                  <c:v>141.87708333333299</c:v>
                </c:pt>
                <c:pt idx="1015">
                  <c:v>141.87708333333299</c:v>
                </c:pt>
                <c:pt idx="1016">
                  <c:v>141.87708333333299</c:v>
                </c:pt>
                <c:pt idx="1017">
                  <c:v>141.87708333333299</c:v>
                </c:pt>
                <c:pt idx="1018">
                  <c:v>141.87708333333299</c:v>
                </c:pt>
                <c:pt idx="1019">
                  <c:v>141.87708333333299</c:v>
                </c:pt>
                <c:pt idx="1020">
                  <c:v>141.87708333333299</c:v>
                </c:pt>
                <c:pt idx="1021">
                  <c:v>141.87708333333299</c:v>
                </c:pt>
                <c:pt idx="1022">
                  <c:v>141.87708333333299</c:v>
                </c:pt>
                <c:pt idx="1023">
                  <c:v>141.87708333333299</c:v>
                </c:pt>
                <c:pt idx="1024">
                  <c:v>141.87708333333299</c:v>
                </c:pt>
                <c:pt idx="1025">
                  <c:v>141.87708333333299</c:v>
                </c:pt>
                <c:pt idx="1026">
                  <c:v>141.87708333333299</c:v>
                </c:pt>
                <c:pt idx="1027">
                  <c:v>141.87708333333299</c:v>
                </c:pt>
                <c:pt idx="1028">
                  <c:v>141.87708333333299</c:v>
                </c:pt>
                <c:pt idx="1029">
                  <c:v>141.87708333333299</c:v>
                </c:pt>
                <c:pt idx="1030">
                  <c:v>141.87708333333299</c:v>
                </c:pt>
                <c:pt idx="1031">
                  <c:v>141.87708333333299</c:v>
                </c:pt>
                <c:pt idx="1032">
                  <c:v>141.87708333333299</c:v>
                </c:pt>
                <c:pt idx="1033">
                  <c:v>141.87708333333299</c:v>
                </c:pt>
                <c:pt idx="1034">
                  <c:v>141.87708333333299</c:v>
                </c:pt>
                <c:pt idx="1035">
                  <c:v>141.87708333333299</c:v>
                </c:pt>
                <c:pt idx="1036">
                  <c:v>141.87708333333299</c:v>
                </c:pt>
                <c:pt idx="1037">
                  <c:v>141.87708333333299</c:v>
                </c:pt>
                <c:pt idx="1038">
                  <c:v>141.87708333333299</c:v>
                </c:pt>
                <c:pt idx="1039">
                  <c:v>141.87708333333299</c:v>
                </c:pt>
                <c:pt idx="1040">
                  <c:v>141.87708333333299</c:v>
                </c:pt>
                <c:pt idx="1041">
                  <c:v>141.87708333333299</c:v>
                </c:pt>
                <c:pt idx="1042">
                  <c:v>141.87708333333299</c:v>
                </c:pt>
                <c:pt idx="1043">
                  <c:v>141.87708333333299</c:v>
                </c:pt>
                <c:pt idx="1044">
                  <c:v>141.87708333333299</c:v>
                </c:pt>
                <c:pt idx="1045">
                  <c:v>141.87708333333299</c:v>
                </c:pt>
                <c:pt idx="1046">
                  <c:v>141.87708333333299</c:v>
                </c:pt>
                <c:pt idx="1047">
                  <c:v>141.87708333333299</c:v>
                </c:pt>
                <c:pt idx="1048">
                  <c:v>141.87708333333299</c:v>
                </c:pt>
                <c:pt idx="1049">
                  <c:v>141.87708333333299</c:v>
                </c:pt>
                <c:pt idx="1050">
                  <c:v>141.87708333333299</c:v>
                </c:pt>
                <c:pt idx="1051">
                  <c:v>141.87708333333299</c:v>
                </c:pt>
                <c:pt idx="1052">
                  <c:v>141.87708333333299</c:v>
                </c:pt>
                <c:pt idx="1053">
                  <c:v>141.87708333333299</c:v>
                </c:pt>
                <c:pt idx="1054">
                  <c:v>141.87708333333299</c:v>
                </c:pt>
                <c:pt idx="1055">
                  <c:v>141.87708333333299</c:v>
                </c:pt>
                <c:pt idx="1056">
                  <c:v>141.87708333333299</c:v>
                </c:pt>
                <c:pt idx="1057">
                  <c:v>141.87708333333299</c:v>
                </c:pt>
                <c:pt idx="1058">
                  <c:v>141.87708333333299</c:v>
                </c:pt>
                <c:pt idx="1059">
                  <c:v>141.87708333333299</c:v>
                </c:pt>
                <c:pt idx="1060">
                  <c:v>141.87708333333299</c:v>
                </c:pt>
                <c:pt idx="1061">
                  <c:v>141.87708333333299</c:v>
                </c:pt>
                <c:pt idx="1062">
                  <c:v>141.87708333333299</c:v>
                </c:pt>
                <c:pt idx="1063">
                  <c:v>141.87708333333299</c:v>
                </c:pt>
                <c:pt idx="1064">
                  <c:v>141.87708333333299</c:v>
                </c:pt>
                <c:pt idx="1065">
                  <c:v>141.87708333333299</c:v>
                </c:pt>
                <c:pt idx="1066">
                  <c:v>141.87708333333299</c:v>
                </c:pt>
                <c:pt idx="1067">
                  <c:v>141.87708333333299</c:v>
                </c:pt>
                <c:pt idx="1068">
                  <c:v>141.87708333333299</c:v>
                </c:pt>
                <c:pt idx="1069">
                  <c:v>141.87708333333299</c:v>
                </c:pt>
                <c:pt idx="1070">
                  <c:v>141.87708333333299</c:v>
                </c:pt>
                <c:pt idx="1071">
                  <c:v>141.87708333333299</c:v>
                </c:pt>
                <c:pt idx="1072">
                  <c:v>141.87708333333299</c:v>
                </c:pt>
                <c:pt idx="1073">
                  <c:v>141.87708333333299</c:v>
                </c:pt>
                <c:pt idx="1074">
                  <c:v>141.87708333333299</c:v>
                </c:pt>
                <c:pt idx="1075">
                  <c:v>141.87708333333299</c:v>
                </c:pt>
                <c:pt idx="1076">
                  <c:v>141.87708333333299</c:v>
                </c:pt>
                <c:pt idx="1077">
                  <c:v>141.87708333333299</c:v>
                </c:pt>
                <c:pt idx="1078">
                  <c:v>141.87708333333299</c:v>
                </c:pt>
                <c:pt idx="1079">
                  <c:v>141.87708333333299</c:v>
                </c:pt>
                <c:pt idx="1080">
                  <c:v>141.87708333333299</c:v>
                </c:pt>
                <c:pt idx="1081">
                  <c:v>141.87708333333299</c:v>
                </c:pt>
                <c:pt idx="1082">
                  <c:v>141.87708333333299</c:v>
                </c:pt>
                <c:pt idx="1083">
                  <c:v>141.87708333333299</c:v>
                </c:pt>
                <c:pt idx="1084">
                  <c:v>141.87708333333299</c:v>
                </c:pt>
                <c:pt idx="1085">
                  <c:v>141.87708333333299</c:v>
                </c:pt>
                <c:pt idx="1086">
                  <c:v>141.87708333333299</c:v>
                </c:pt>
                <c:pt idx="1087">
                  <c:v>141.87708333333299</c:v>
                </c:pt>
                <c:pt idx="1088">
                  <c:v>141.87708333333299</c:v>
                </c:pt>
                <c:pt idx="1089">
                  <c:v>141.87708333333299</c:v>
                </c:pt>
                <c:pt idx="1090">
                  <c:v>141.87708333333299</c:v>
                </c:pt>
                <c:pt idx="1091">
                  <c:v>141.87708333333299</c:v>
                </c:pt>
                <c:pt idx="1092">
                  <c:v>141.87708333333299</c:v>
                </c:pt>
                <c:pt idx="1093">
                  <c:v>141.87708333333299</c:v>
                </c:pt>
                <c:pt idx="1094">
                  <c:v>141.87708333333299</c:v>
                </c:pt>
                <c:pt idx="1095">
                  <c:v>141.87708333333299</c:v>
                </c:pt>
                <c:pt idx="1096">
                  <c:v>141.87708333333299</c:v>
                </c:pt>
                <c:pt idx="1097">
                  <c:v>141.87708333333299</c:v>
                </c:pt>
                <c:pt idx="1098">
                  <c:v>141.87708333333299</c:v>
                </c:pt>
                <c:pt idx="1099">
                  <c:v>141.87708333333299</c:v>
                </c:pt>
                <c:pt idx="1100">
                  <c:v>141.87708333333299</c:v>
                </c:pt>
                <c:pt idx="1101">
                  <c:v>141.87708333333299</c:v>
                </c:pt>
                <c:pt idx="1102">
                  <c:v>141.87708333333299</c:v>
                </c:pt>
                <c:pt idx="1103">
                  <c:v>141.87708333333299</c:v>
                </c:pt>
                <c:pt idx="1104">
                  <c:v>141.87708333333299</c:v>
                </c:pt>
                <c:pt idx="1105">
                  <c:v>141.87708333333299</c:v>
                </c:pt>
                <c:pt idx="1106">
                  <c:v>141.87708333333299</c:v>
                </c:pt>
                <c:pt idx="1107">
                  <c:v>141.87708333333299</c:v>
                </c:pt>
                <c:pt idx="1108">
                  <c:v>141.87708333333299</c:v>
                </c:pt>
                <c:pt idx="1109">
                  <c:v>141.87708333333299</c:v>
                </c:pt>
                <c:pt idx="1110">
                  <c:v>141.87708333333299</c:v>
                </c:pt>
                <c:pt idx="1111">
                  <c:v>141.87708333333299</c:v>
                </c:pt>
                <c:pt idx="1112">
                  <c:v>141.87708333333299</c:v>
                </c:pt>
                <c:pt idx="1113">
                  <c:v>141.87708333333299</c:v>
                </c:pt>
                <c:pt idx="1114">
                  <c:v>141.87708333333299</c:v>
                </c:pt>
                <c:pt idx="1115">
                  <c:v>141.87708333333299</c:v>
                </c:pt>
                <c:pt idx="1116">
                  <c:v>141.87708333333299</c:v>
                </c:pt>
                <c:pt idx="1117">
                  <c:v>141.87708333333299</c:v>
                </c:pt>
                <c:pt idx="1118">
                  <c:v>141.87708333333299</c:v>
                </c:pt>
                <c:pt idx="1119">
                  <c:v>141.87708333333299</c:v>
                </c:pt>
                <c:pt idx="1120">
                  <c:v>141.87708333333299</c:v>
                </c:pt>
                <c:pt idx="1121">
                  <c:v>141.87708333333299</c:v>
                </c:pt>
                <c:pt idx="1122">
                  <c:v>141.87708333333299</c:v>
                </c:pt>
                <c:pt idx="1123">
                  <c:v>141.87708333333299</c:v>
                </c:pt>
                <c:pt idx="1124">
                  <c:v>141.87708333333299</c:v>
                </c:pt>
                <c:pt idx="1125">
                  <c:v>141.87708333333299</c:v>
                </c:pt>
                <c:pt idx="1126">
                  <c:v>141.87708333333299</c:v>
                </c:pt>
                <c:pt idx="1127">
                  <c:v>141.87708333333299</c:v>
                </c:pt>
                <c:pt idx="1128">
                  <c:v>141.87708333333299</c:v>
                </c:pt>
                <c:pt idx="1129">
                  <c:v>141.87708333333299</c:v>
                </c:pt>
                <c:pt idx="1130">
                  <c:v>141.87708333333299</c:v>
                </c:pt>
                <c:pt idx="1131">
                  <c:v>141.87708333333299</c:v>
                </c:pt>
                <c:pt idx="1132">
                  <c:v>141.87708333333299</c:v>
                </c:pt>
                <c:pt idx="1133">
                  <c:v>141.87708333333299</c:v>
                </c:pt>
                <c:pt idx="1134">
                  <c:v>141.87708333333299</c:v>
                </c:pt>
                <c:pt idx="1135">
                  <c:v>141.87708333333299</c:v>
                </c:pt>
                <c:pt idx="1136">
                  <c:v>141.87708333333299</c:v>
                </c:pt>
                <c:pt idx="1137">
                  <c:v>141.87708333333299</c:v>
                </c:pt>
                <c:pt idx="1138">
                  <c:v>141.87708333333299</c:v>
                </c:pt>
                <c:pt idx="1139">
                  <c:v>141.87708333333299</c:v>
                </c:pt>
                <c:pt idx="1140">
                  <c:v>141.87708333333299</c:v>
                </c:pt>
                <c:pt idx="1141">
                  <c:v>141.87708333333299</c:v>
                </c:pt>
                <c:pt idx="1142">
                  <c:v>141.87708333333299</c:v>
                </c:pt>
                <c:pt idx="1143">
                  <c:v>141.87708333333299</c:v>
                </c:pt>
                <c:pt idx="1144">
                  <c:v>141.87708333333299</c:v>
                </c:pt>
                <c:pt idx="1145">
                  <c:v>141.87708333333299</c:v>
                </c:pt>
                <c:pt idx="1146">
                  <c:v>141.87708333333299</c:v>
                </c:pt>
                <c:pt idx="1147">
                  <c:v>141.87708333333299</c:v>
                </c:pt>
                <c:pt idx="1148">
                  <c:v>141.87708333333299</c:v>
                </c:pt>
                <c:pt idx="1149">
                  <c:v>141.87708333333299</c:v>
                </c:pt>
                <c:pt idx="1150">
                  <c:v>141.87708333333299</c:v>
                </c:pt>
                <c:pt idx="1151">
                  <c:v>141.87708333333299</c:v>
                </c:pt>
                <c:pt idx="1152">
                  <c:v>141.87708333333299</c:v>
                </c:pt>
                <c:pt idx="1153">
                  <c:v>141.87708333333299</c:v>
                </c:pt>
                <c:pt idx="1154">
                  <c:v>141.87708333333299</c:v>
                </c:pt>
                <c:pt idx="1155">
                  <c:v>141.87708333333299</c:v>
                </c:pt>
                <c:pt idx="1156">
                  <c:v>141.87708333333299</c:v>
                </c:pt>
                <c:pt idx="1157">
                  <c:v>141.87708333333299</c:v>
                </c:pt>
                <c:pt idx="1158">
                  <c:v>141.87708333333299</c:v>
                </c:pt>
                <c:pt idx="1159">
                  <c:v>141.87708333333299</c:v>
                </c:pt>
                <c:pt idx="1160">
                  <c:v>141.87708333333299</c:v>
                </c:pt>
                <c:pt idx="1161">
                  <c:v>141.87708333333299</c:v>
                </c:pt>
                <c:pt idx="1162">
                  <c:v>141.87708333333299</c:v>
                </c:pt>
                <c:pt idx="1163">
                  <c:v>141.87708333333299</c:v>
                </c:pt>
                <c:pt idx="1164">
                  <c:v>141.87708333333299</c:v>
                </c:pt>
                <c:pt idx="1165">
                  <c:v>141.87708333333299</c:v>
                </c:pt>
                <c:pt idx="1166">
                  <c:v>141.87708333333299</c:v>
                </c:pt>
                <c:pt idx="1167">
                  <c:v>141.87708333333299</c:v>
                </c:pt>
                <c:pt idx="1168">
                  <c:v>141.87708333333299</c:v>
                </c:pt>
                <c:pt idx="1169">
                  <c:v>141.87708333333299</c:v>
                </c:pt>
                <c:pt idx="1170">
                  <c:v>141.87708333333299</c:v>
                </c:pt>
                <c:pt idx="1171">
                  <c:v>141.87708333333299</c:v>
                </c:pt>
                <c:pt idx="1172">
                  <c:v>141.87708333333299</c:v>
                </c:pt>
                <c:pt idx="1173">
                  <c:v>141.87708333333299</c:v>
                </c:pt>
                <c:pt idx="1174">
                  <c:v>141.87708333333299</c:v>
                </c:pt>
                <c:pt idx="1175">
                  <c:v>141.87708333333299</c:v>
                </c:pt>
                <c:pt idx="1176">
                  <c:v>141.87708333333299</c:v>
                </c:pt>
                <c:pt idx="1177">
                  <c:v>141.87708333333299</c:v>
                </c:pt>
                <c:pt idx="1178">
                  <c:v>141.87708333333299</c:v>
                </c:pt>
                <c:pt idx="1179">
                  <c:v>141.87708333333299</c:v>
                </c:pt>
                <c:pt idx="1180">
                  <c:v>141.87708333333299</c:v>
                </c:pt>
                <c:pt idx="1181">
                  <c:v>141.87708333333299</c:v>
                </c:pt>
                <c:pt idx="1182">
                  <c:v>141.87708333333299</c:v>
                </c:pt>
                <c:pt idx="1183">
                  <c:v>141.87708333333299</c:v>
                </c:pt>
                <c:pt idx="1184">
                  <c:v>141.87708333333299</c:v>
                </c:pt>
                <c:pt idx="1185">
                  <c:v>141.87708333333299</c:v>
                </c:pt>
                <c:pt idx="1186">
                  <c:v>141.87708333333299</c:v>
                </c:pt>
                <c:pt idx="1187">
                  <c:v>141.87708333333299</c:v>
                </c:pt>
                <c:pt idx="1188">
                  <c:v>141.87708333333299</c:v>
                </c:pt>
                <c:pt idx="1189">
                  <c:v>141.87708333333299</c:v>
                </c:pt>
                <c:pt idx="1190">
                  <c:v>141.87708333333299</c:v>
                </c:pt>
                <c:pt idx="1191">
                  <c:v>141.87708333333299</c:v>
                </c:pt>
                <c:pt idx="1192">
                  <c:v>141.87708333333299</c:v>
                </c:pt>
                <c:pt idx="1193">
                  <c:v>141.87708333333299</c:v>
                </c:pt>
                <c:pt idx="1194">
                  <c:v>141.87708333333299</c:v>
                </c:pt>
                <c:pt idx="1195">
                  <c:v>141.87708333333299</c:v>
                </c:pt>
                <c:pt idx="1196">
                  <c:v>141.87708333333299</c:v>
                </c:pt>
                <c:pt idx="1197">
                  <c:v>141.87708333333299</c:v>
                </c:pt>
                <c:pt idx="1198">
                  <c:v>141.87708333333299</c:v>
                </c:pt>
                <c:pt idx="1199">
                  <c:v>141.87708333333299</c:v>
                </c:pt>
                <c:pt idx="1200">
                  <c:v>141.87708333333299</c:v>
                </c:pt>
                <c:pt idx="1201">
                  <c:v>141.87708333333299</c:v>
                </c:pt>
                <c:pt idx="1202">
                  <c:v>141.87708333333299</c:v>
                </c:pt>
                <c:pt idx="1203">
                  <c:v>141.87708333333299</c:v>
                </c:pt>
                <c:pt idx="1204">
                  <c:v>141.87708333333299</c:v>
                </c:pt>
                <c:pt idx="1205">
                  <c:v>141.87708333333299</c:v>
                </c:pt>
                <c:pt idx="1206">
                  <c:v>141.87708333333299</c:v>
                </c:pt>
                <c:pt idx="1207">
                  <c:v>141.87708333333299</c:v>
                </c:pt>
                <c:pt idx="1208">
                  <c:v>141.87708333333299</c:v>
                </c:pt>
                <c:pt idx="1209">
                  <c:v>141.87708333333299</c:v>
                </c:pt>
                <c:pt idx="1210">
                  <c:v>141.87708333333299</c:v>
                </c:pt>
                <c:pt idx="1211">
                  <c:v>141.87708333333299</c:v>
                </c:pt>
                <c:pt idx="1212">
                  <c:v>141.87708333333299</c:v>
                </c:pt>
                <c:pt idx="1213">
                  <c:v>141.87708333333299</c:v>
                </c:pt>
                <c:pt idx="1214">
                  <c:v>141.87708333333299</c:v>
                </c:pt>
                <c:pt idx="1215">
                  <c:v>141.87708333333299</c:v>
                </c:pt>
                <c:pt idx="1216">
                  <c:v>141.87708333333299</c:v>
                </c:pt>
                <c:pt idx="1217">
                  <c:v>141.87708333333299</c:v>
                </c:pt>
                <c:pt idx="1218">
                  <c:v>141.87708333333299</c:v>
                </c:pt>
                <c:pt idx="1219">
                  <c:v>141.87708333333299</c:v>
                </c:pt>
                <c:pt idx="1220">
                  <c:v>141.87708333333299</c:v>
                </c:pt>
                <c:pt idx="1221">
                  <c:v>141.87708333333299</c:v>
                </c:pt>
                <c:pt idx="1222">
                  <c:v>141.87708333333299</c:v>
                </c:pt>
                <c:pt idx="1223">
                  <c:v>141.87708333333299</c:v>
                </c:pt>
                <c:pt idx="1224">
                  <c:v>141.87708333333299</c:v>
                </c:pt>
                <c:pt idx="1225">
                  <c:v>141.87708333333299</c:v>
                </c:pt>
                <c:pt idx="1226">
                  <c:v>141.87708333333299</c:v>
                </c:pt>
                <c:pt idx="1227">
                  <c:v>141.87708333333299</c:v>
                </c:pt>
                <c:pt idx="1228">
                  <c:v>141.87708333333299</c:v>
                </c:pt>
                <c:pt idx="1229">
                  <c:v>141.87708333333299</c:v>
                </c:pt>
                <c:pt idx="1230">
                  <c:v>141.87708333333299</c:v>
                </c:pt>
                <c:pt idx="1231">
                  <c:v>141.87708333333299</c:v>
                </c:pt>
                <c:pt idx="1232">
                  <c:v>141.87708333333299</c:v>
                </c:pt>
                <c:pt idx="1233">
                  <c:v>141.87708333333299</c:v>
                </c:pt>
                <c:pt idx="1234">
                  <c:v>141.87708333333299</c:v>
                </c:pt>
                <c:pt idx="1235">
                  <c:v>141.87708333333299</c:v>
                </c:pt>
                <c:pt idx="1236">
                  <c:v>141.87708333333299</c:v>
                </c:pt>
                <c:pt idx="1237">
                  <c:v>141.87708333333299</c:v>
                </c:pt>
                <c:pt idx="1238">
                  <c:v>141.87708333333299</c:v>
                </c:pt>
                <c:pt idx="1239">
                  <c:v>141.87708333333299</c:v>
                </c:pt>
                <c:pt idx="1240">
                  <c:v>141.87708333333299</c:v>
                </c:pt>
                <c:pt idx="1241">
                  <c:v>141.87708333333299</c:v>
                </c:pt>
                <c:pt idx="1242">
                  <c:v>141.87708333333299</c:v>
                </c:pt>
                <c:pt idx="1243">
                  <c:v>141.87708333333299</c:v>
                </c:pt>
                <c:pt idx="1244">
                  <c:v>141.87708333333299</c:v>
                </c:pt>
                <c:pt idx="1245">
                  <c:v>141.87708333333299</c:v>
                </c:pt>
                <c:pt idx="1246">
                  <c:v>141.87708333333299</c:v>
                </c:pt>
                <c:pt idx="1247">
                  <c:v>141.87708333333299</c:v>
                </c:pt>
                <c:pt idx="1248">
                  <c:v>141.87708333333299</c:v>
                </c:pt>
                <c:pt idx="1249">
                  <c:v>141.87708333333299</c:v>
                </c:pt>
                <c:pt idx="1250">
                  <c:v>141.87708333333299</c:v>
                </c:pt>
                <c:pt idx="1251">
                  <c:v>141.87708333333299</c:v>
                </c:pt>
                <c:pt idx="1252">
                  <c:v>141.87708333333299</c:v>
                </c:pt>
                <c:pt idx="1253">
                  <c:v>141.87708333333299</c:v>
                </c:pt>
                <c:pt idx="1254">
                  <c:v>141.87708333333299</c:v>
                </c:pt>
                <c:pt idx="1255">
                  <c:v>141.87708333333299</c:v>
                </c:pt>
                <c:pt idx="1256">
                  <c:v>141.87708333333299</c:v>
                </c:pt>
                <c:pt idx="1257">
                  <c:v>141.87708333333299</c:v>
                </c:pt>
                <c:pt idx="1258">
                  <c:v>141.87708333333299</c:v>
                </c:pt>
                <c:pt idx="1259">
                  <c:v>141.87708333333299</c:v>
                </c:pt>
                <c:pt idx="1260">
                  <c:v>141.87708333333299</c:v>
                </c:pt>
                <c:pt idx="1261">
                  <c:v>141.87708333333299</c:v>
                </c:pt>
                <c:pt idx="1262">
                  <c:v>141.87708333333299</c:v>
                </c:pt>
                <c:pt idx="1263">
                  <c:v>141.87708333333299</c:v>
                </c:pt>
                <c:pt idx="1264">
                  <c:v>141.87708333333299</c:v>
                </c:pt>
                <c:pt idx="1265">
                  <c:v>141.87708333333299</c:v>
                </c:pt>
                <c:pt idx="1266">
                  <c:v>141.87708333333299</c:v>
                </c:pt>
                <c:pt idx="1267">
                  <c:v>141.87708333333299</c:v>
                </c:pt>
                <c:pt idx="1268">
                  <c:v>141.87708333333299</c:v>
                </c:pt>
                <c:pt idx="1269">
                  <c:v>141.87708333333299</c:v>
                </c:pt>
                <c:pt idx="1270">
                  <c:v>141.87708333333299</c:v>
                </c:pt>
                <c:pt idx="1271">
                  <c:v>141.87708333333299</c:v>
                </c:pt>
                <c:pt idx="1272">
                  <c:v>141.87708333333299</c:v>
                </c:pt>
                <c:pt idx="1273">
                  <c:v>141.87708333333299</c:v>
                </c:pt>
                <c:pt idx="1274">
                  <c:v>141.87708333333299</c:v>
                </c:pt>
                <c:pt idx="1275">
                  <c:v>141.87708333333299</c:v>
                </c:pt>
                <c:pt idx="1276">
                  <c:v>141.87708333333299</c:v>
                </c:pt>
                <c:pt idx="1277">
                  <c:v>141.87708333333299</c:v>
                </c:pt>
                <c:pt idx="1278">
                  <c:v>141.87708333333299</c:v>
                </c:pt>
                <c:pt idx="1279">
                  <c:v>141.87708333333299</c:v>
                </c:pt>
                <c:pt idx="1280">
                  <c:v>141.87708333333299</c:v>
                </c:pt>
                <c:pt idx="1281">
                  <c:v>141.87708333333299</c:v>
                </c:pt>
                <c:pt idx="1282">
                  <c:v>141.87708333333299</c:v>
                </c:pt>
                <c:pt idx="1283">
                  <c:v>141.87708333333299</c:v>
                </c:pt>
                <c:pt idx="1284">
                  <c:v>141.87708333333299</c:v>
                </c:pt>
                <c:pt idx="1285">
                  <c:v>141.87708333333299</c:v>
                </c:pt>
                <c:pt idx="1286">
                  <c:v>141.87708333333299</c:v>
                </c:pt>
                <c:pt idx="1287">
                  <c:v>141.87708333333299</c:v>
                </c:pt>
                <c:pt idx="1288">
                  <c:v>141.87708333333299</c:v>
                </c:pt>
                <c:pt idx="1289">
                  <c:v>141.87708333333299</c:v>
                </c:pt>
                <c:pt idx="1290">
                  <c:v>141.87708333333299</c:v>
                </c:pt>
                <c:pt idx="1291">
                  <c:v>141.87708333333299</c:v>
                </c:pt>
                <c:pt idx="1292">
                  <c:v>141.87708333333299</c:v>
                </c:pt>
                <c:pt idx="1293">
                  <c:v>141.87708333333299</c:v>
                </c:pt>
                <c:pt idx="1294">
                  <c:v>141.87708333333299</c:v>
                </c:pt>
                <c:pt idx="1295">
                  <c:v>141.87708333333299</c:v>
                </c:pt>
                <c:pt idx="1296">
                  <c:v>141.87708333333299</c:v>
                </c:pt>
                <c:pt idx="1297">
                  <c:v>141.87708333333299</c:v>
                </c:pt>
                <c:pt idx="1298">
                  <c:v>141.87708333333299</c:v>
                </c:pt>
                <c:pt idx="1299">
                  <c:v>141.87708333333299</c:v>
                </c:pt>
                <c:pt idx="1300">
                  <c:v>141.87708333333299</c:v>
                </c:pt>
                <c:pt idx="1301">
                  <c:v>141.87708333333299</c:v>
                </c:pt>
                <c:pt idx="1302">
                  <c:v>141.87708333333299</c:v>
                </c:pt>
                <c:pt idx="1303">
                  <c:v>141.87708333333299</c:v>
                </c:pt>
                <c:pt idx="1304">
                  <c:v>141.87708333333299</c:v>
                </c:pt>
                <c:pt idx="1305">
                  <c:v>141.87708333333299</c:v>
                </c:pt>
                <c:pt idx="1306">
                  <c:v>141.87708333333299</c:v>
                </c:pt>
                <c:pt idx="1307">
                  <c:v>141.87708333333299</c:v>
                </c:pt>
                <c:pt idx="1308">
                  <c:v>141.87708333333299</c:v>
                </c:pt>
                <c:pt idx="1309">
                  <c:v>141.87708333333299</c:v>
                </c:pt>
                <c:pt idx="1310">
                  <c:v>141.87708333333299</c:v>
                </c:pt>
                <c:pt idx="1311">
                  <c:v>141.87708333333299</c:v>
                </c:pt>
                <c:pt idx="1312">
                  <c:v>141.87708333333299</c:v>
                </c:pt>
                <c:pt idx="1313">
                  <c:v>141.87708333333299</c:v>
                </c:pt>
                <c:pt idx="1314">
                  <c:v>141.87708333333299</c:v>
                </c:pt>
                <c:pt idx="1315">
                  <c:v>141.87708333333299</c:v>
                </c:pt>
                <c:pt idx="1316">
                  <c:v>141.87708333333299</c:v>
                </c:pt>
                <c:pt idx="1317">
                  <c:v>141.87708333333299</c:v>
                </c:pt>
                <c:pt idx="1318">
                  <c:v>141.87708333333299</c:v>
                </c:pt>
                <c:pt idx="1319">
                  <c:v>141.87708333333299</c:v>
                </c:pt>
                <c:pt idx="1320">
                  <c:v>141.87708333333299</c:v>
                </c:pt>
                <c:pt idx="1321">
                  <c:v>141.87708333333299</c:v>
                </c:pt>
                <c:pt idx="1322">
                  <c:v>141.87708333333299</c:v>
                </c:pt>
                <c:pt idx="1323">
                  <c:v>141.87708333333299</c:v>
                </c:pt>
                <c:pt idx="1324">
                  <c:v>141.87708333333299</c:v>
                </c:pt>
                <c:pt idx="1325">
                  <c:v>141.87708333333299</c:v>
                </c:pt>
                <c:pt idx="1326">
                  <c:v>141.87708333333299</c:v>
                </c:pt>
                <c:pt idx="1327">
                  <c:v>141.87708333333299</c:v>
                </c:pt>
                <c:pt idx="1328">
                  <c:v>141.87708333333299</c:v>
                </c:pt>
                <c:pt idx="1329">
                  <c:v>141.87708333333299</c:v>
                </c:pt>
                <c:pt idx="1330">
                  <c:v>141.87708333333299</c:v>
                </c:pt>
                <c:pt idx="1331">
                  <c:v>141.87708333333299</c:v>
                </c:pt>
                <c:pt idx="1332">
                  <c:v>141.87708333333299</c:v>
                </c:pt>
                <c:pt idx="1333">
                  <c:v>141.87708333333299</c:v>
                </c:pt>
                <c:pt idx="1334">
                  <c:v>141.87708333333299</c:v>
                </c:pt>
                <c:pt idx="1335">
                  <c:v>141.87708333333299</c:v>
                </c:pt>
                <c:pt idx="1336">
                  <c:v>141.87708333333299</c:v>
                </c:pt>
                <c:pt idx="1337">
                  <c:v>141.87708333333299</c:v>
                </c:pt>
                <c:pt idx="1338">
                  <c:v>141.87708333333299</c:v>
                </c:pt>
                <c:pt idx="1339">
                  <c:v>141.87708333333299</c:v>
                </c:pt>
                <c:pt idx="1340">
                  <c:v>141.87708333333299</c:v>
                </c:pt>
                <c:pt idx="1341">
                  <c:v>141.87708333333299</c:v>
                </c:pt>
                <c:pt idx="1342">
                  <c:v>141.87708333333299</c:v>
                </c:pt>
                <c:pt idx="1343">
                  <c:v>141.87708333333299</c:v>
                </c:pt>
                <c:pt idx="1344">
                  <c:v>141.87708333333299</c:v>
                </c:pt>
                <c:pt idx="1345">
                  <c:v>141.87708333333299</c:v>
                </c:pt>
                <c:pt idx="1346">
                  <c:v>141.87708333333299</c:v>
                </c:pt>
                <c:pt idx="1347">
                  <c:v>141.87708333333299</c:v>
                </c:pt>
                <c:pt idx="1348">
                  <c:v>141.87708333333299</c:v>
                </c:pt>
                <c:pt idx="1349">
                  <c:v>141.87708333333299</c:v>
                </c:pt>
                <c:pt idx="1350">
                  <c:v>141.87708333333299</c:v>
                </c:pt>
                <c:pt idx="1351">
                  <c:v>141.87708333333299</c:v>
                </c:pt>
                <c:pt idx="1352">
                  <c:v>141.87708333333299</c:v>
                </c:pt>
                <c:pt idx="1353">
                  <c:v>141.87708333333299</c:v>
                </c:pt>
                <c:pt idx="1354">
                  <c:v>141.87708333333299</c:v>
                </c:pt>
                <c:pt idx="1355">
                  <c:v>141.87708333333299</c:v>
                </c:pt>
                <c:pt idx="1356">
                  <c:v>141.87708333333299</c:v>
                </c:pt>
                <c:pt idx="1357">
                  <c:v>141.87708333333299</c:v>
                </c:pt>
                <c:pt idx="1358">
                  <c:v>141.87708333333299</c:v>
                </c:pt>
                <c:pt idx="1359">
                  <c:v>141.87708333333299</c:v>
                </c:pt>
                <c:pt idx="1360">
                  <c:v>141.87708333333299</c:v>
                </c:pt>
                <c:pt idx="1361">
                  <c:v>141.87708333333299</c:v>
                </c:pt>
                <c:pt idx="1362">
                  <c:v>141.87708333333299</c:v>
                </c:pt>
                <c:pt idx="1363">
                  <c:v>141.87708333333299</c:v>
                </c:pt>
                <c:pt idx="1364">
                  <c:v>141.87708333333299</c:v>
                </c:pt>
                <c:pt idx="1365">
                  <c:v>141.87708333333299</c:v>
                </c:pt>
                <c:pt idx="1366">
                  <c:v>141.87708333333299</c:v>
                </c:pt>
                <c:pt idx="1367">
                  <c:v>141.87708333333299</c:v>
                </c:pt>
                <c:pt idx="1368">
                  <c:v>141.87708333333299</c:v>
                </c:pt>
                <c:pt idx="1369">
                  <c:v>141.87708333333299</c:v>
                </c:pt>
                <c:pt idx="1370">
                  <c:v>141.87708333333299</c:v>
                </c:pt>
                <c:pt idx="1371">
                  <c:v>141.87708333333299</c:v>
                </c:pt>
                <c:pt idx="1372">
                  <c:v>141.87708333333299</c:v>
                </c:pt>
                <c:pt idx="1373">
                  <c:v>141.87708333333299</c:v>
                </c:pt>
                <c:pt idx="1374">
                  <c:v>141.87708333333299</c:v>
                </c:pt>
                <c:pt idx="1375">
                  <c:v>141.87708333333299</c:v>
                </c:pt>
                <c:pt idx="1376">
                  <c:v>141.87708333333299</c:v>
                </c:pt>
                <c:pt idx="1377">
                  <c:v>141.87708333333299</c:v>
                </c:pt>
                <c:pt idx="1378">
                  <c:v>141.87708333333299</c:v>
                </c:pt>
                <c:pt idx="1379">
                  <c:v>141.87708333333299</c:v>
                </c:pt>
                <c:pt idx="1380">
                  <c:v>141.87708333333299</c:v>
                </c:pt>
                <c:pt idx="1381">
                  <c:v>141.87708333333299</c:v>
                </c:pt>
                <c:pt idx="1382">
                  <c:v>141.87708333333299</c:v>
                </c:pt>
                <c:pt idx="1383">
                  <c:v>141.87708333333299</c:v>
                </c:pt>
                <c:pt idx="1384">
                  <c:v>141.87708333333299</c:v>
                </c:pt>
                <c:pt idx="1385">
                  <c:v>141.87708333333299</c:v>
                </c:pt>
                <c:pt idx="1386">
                  <c:v>141.87708333333299</c:v>
                </c:pt>
                <c:pt idx="1387">
                  <c:v>141.87708333333299</c:v>
                </c:pt>
                <c:pt idx="1388">
                  <c:v>141.87708333333299</c:v>
                </c:pt>
                <c:pt idx="1389">
                  <c:v>141.87708333333299</c:v>
                </c:pt>
                <c:pt idx="1390">
                  <c:v>141.87708333333299</c:v>
                </c:pt>
                <c:pt idx="1391">
                  <c:v>141.87708333333299</c:v>
                </c:pt>
                <c:pt idx="1392">
                  <c:v>141.87708333333299</c:v>
                </c:pt>
                <c:pt idx="1393">
                  <c:v>141.87708333333299</c:v>
                </c:pt>
                <c:pt idx="1394">
                  <c:v>141.87708333333299</c:v>
                </c:pt>
                <c:pt idx="1395">
                  <c:v>141.87708333333299</c:v>
                </c:pt>
                <c:pt idx="1396">
                  <c:v>141.87708333333299</c:v>
                </c:pt>
                <c:pt idx="1397">
                  <c:v>141.87708333333299</c:v>
                </c:pt>
                <c:pt idx="1398">
                  <c:v>141.87708333333299</c:v>
                </c:pt>
                <c:pt idx="1399">
                  <c:v>141.87708333333299</c:v>
                </c:pt>
                <c:pt idx="1400">
                  <c:v>141.87708333333299</c:v>
                </c:pt>
                <c:pt idx="1401">
                  <c:v>141.87708333333299</c:v>
                </c:pt>
                <c:pt idx="1402">
                  <c:v>141.87708333333299</c:v>
                </c:pt>
                <c:pt idx="1403">
                  <c:v>141.87708333333299</c:v>
                </c:pt>
                <c:pt idx="1404">
                  <c:v>141.87708333333299</c:v>
                </c:pt>
                <c:pt idx="1405">
                  <c:v>141.87708333333299</c:v>
                </c:pt>
                <c:pt idx="1406">
                  <c:v>141.87708333333299</c:v>
                </c:pt>
                <c:pt idx="1407">
                  <c:v>141.87708333333299</c:v>
                </c:pt>
                <c:pt idx="1408">
                  <c:v>141.87708333333299</c:v>
                </c:pt>
                <c:pt idx="1409">
                  <c:v>141.87708333333299</c:v>
                </c:pt>
                <c:pt idx="1410">
                  <c:v>141.87708333333299</c:v>
                </c:pt>
                <c:pt idx="1411">
                  <c:v>141.87708333333299</c:v>
                </c:pt>
                <c:pt idx="1412">
                  <c:v>141.87708333333299</c:v>
                </c:pt>
                <c:pt idx="1413">
                  <c:v>141.87708333333299</c:v>
                </c:pt>
                <c:pt idx="1414">
                  <c:v>141.87708333333299</c:v>
                </c:pt>
                <c:pt idx="1415">
                  <c:v>141.87708333333299</c:v>
                </c:pt>
                <c:pt idx="1416">
                  <c:v>141.87708333333299</c:v>
                </c:pt>
                <c:pt idx="1417">
                  <c:v>141.87708333333299</c:v>
                </c:pt>
                <c:pt idx="1418">
                  <c:v>141.87708333333299</c:v>
                </c:pt>
                <c:pt idx="1419">
                  <c:v>141.87708333333299</c:v>
                </c:pt>
                <c:pt idx="1420">
                  <c:v>141.87708333333299</c:v>
                </c:pt>
                <c:pt idx="1421">
                  <c:v>141.87708333333299</c:v>
                </c:pt>
                <c:pt idx="1422">
                  <c:v>141.87708333333299</c:v>
                </c:pt>
                <c:pt idx="1423">
                  <c:v>141.87708333333299</c:v>
                </c:pt>
                <c:pt idx="1424">
                  <c:v>141.87708333333299</c:v>
                </c:pt>
                <c:pt idx="1425">
                  <c:v>141.87708333333299</c:v>
                </c:pt>
                <c:pt idx="1426">
                  <c:v>141.87708333333299</c:v>
                </c:pt>
                <c:pt idx="1427">
                  <c:v>141.87708333333299</c:v>
                </c:pt>
                <c:pt idx="1428">
                  <c:v>141.87708333333299</c:v>
                </c:pt>
                <c:pt idx="1429">
                  <c:v>141.87708333333299</c:v>
                </c:pt>
                <c:pt idx="1430">
                  <c:v>141.87708333333299</c:v>
                </c:pt>
                <c:pt idx="1431">
                  <c:v>141.87708333333299</c:v>
                </c:pt>
                <c:pt idx="1432">
                  <c:v>141.87708333333299</c:v>
                </c:pt>
                <c:pt idx="1433">
                  <c:v>141.87708333333299</c:v>
                </c:pt>
                <c:pt idx="1434">
                  <c:v>141.87708333333299</c:v>
                </c:pt>
                <c:pt idx="1435">
                  <c:v>141.87708333333299</c:v>
                </c:pt>
                <c:pt idx="1436">
                  <c:v>141.87708333333299</c:v>
                </c:pt>
                <c:pt idx="1437">
                  <c:v>141.87708333333299</c:v>
                </c:pt>
                <c:pt idx="1438">
                  <c:v>141.87708333333299</c:v>
                </c:pt>
                <c:pt idx="1439">
                  <c:v>141.87708333333299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5F5-434F-B097-3179FA34B0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37769551"/>
        <c:axId val="2037771231"/>
      </c:scatterChart>
      <c:valAx>
        <c:axId val="2037769551"/>
        <c:scaling>
          <c:orientation val="minMax"/>
          <c:max val="120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/>
                  <a:t>Time (min)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7771231"/>
        <c:crosses val="autoZero"/>
        <c:crossBetween val="midCat"/>
        <c:majorUnit val="200"/>
      </c:valAx>
      <c:valAx>
        <c:axId val="2037771231"/>
        <c:scaling>
          <c:orientation val="minMax"/>
          <c:max val="32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/>
                  <a:t>Resource</a:t>
                </a:r>
                <a:r>
                  <a:rPr lang="en-US" sz="1400" baseline="0" dirty="0"/>
                  <a:t> (instances)</a:t>
                </a:r>
                <a:endParaRPr lang="en-US" sz="14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776955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xVal>
            <c:numRef>
              <c:f>Sheet4!$I$1:$I$1441</c:f>
              <c:numCache>
                <c:formatCode>General</c:formatCode>
                <c:ptCount val="144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  <c:pt idx="519">
                  <c:v>519</c:v>
                </c:pt>
                <c:pt idx="520">
                  <c:v>520</c:v>
                </c:pt>
                <c:pt idx="521">
                  <c:v>521</c:v>
                </c:pt>
                <c:pt idx="522">
                  <c:v>522</c:v>
                </c:pt>
                <c:pt idx="523">
                  <c:v>523</c:v>
                </c:pt>
                <c:pt idx="524">
                  <c:v>524</c:v>
                </c:pt>
                <c:pt idx="525">
                  <c:v>525</c:v>
                </c:pt>
                <c:pt idx="526">
                  <c:v>526</c:v>
                </c:pt>
                <c:pt idx="527">
                  <c:v>527</c:v>
                </c:pt>
                <c:pt idx="528">
                  <c:v>528</c:v>
                </c:pt>
                <c:pt idx="529">
                  <c:v>529</c:v>
                </c:pt>
                <c:pt idx="530">
                  <c:v>530</c:v>
                </c:pt>
                <c:pt idx="531">
                  <c:v>531</c:v>
                </c:pt>
                <c:pt idx="532">
                  <c:v>532</c:v>
                </c:pt>
                <c:pt idx="533">
                  <c:v>533</c:v>
                </c:pt>
                <c:pt idx="534">
                  <c:v>534</c:v>
                </c:pt>
                <c:pt idx="535">
                  <c:v>535</c:v>
                </c:pt>
                <c:pt idx="536">
                  <c:v>536</c:v>
                </c:pt>
                <c:pt idx="537">
                  <c:v>537</c:v>
                </c:pt>
                <c:pt idx="538">
                  <c:v>538</c:v>
                </c:pt>
                <c:pt idx="539">
                  <c:v>539</c:v>
                </c:pt>
                <c:pt idx="540">
                  <c:v>540</c:v>
                </c:pt>
                <c:pt idx="541">
                  <c:v>541</c:v>
                </c:pt>
                <c:pt idx="542">
                  <c:v>542</c:v>
                </c:pt>
                <c:pt idx="543">
                  <c:v>543</c:v>
                </c:pt>
                <c:pt idx="544">
                  <c:v>544</c:v>
                </c:pt>
                <c:pt idx="545">
                  <c:v>545</c:v>
                </c:pt>
                <c:pt idx="546">
                  <c:v>546</c:v>
                </c:pt>
                <c:pt idx="547">
                  <c:v>547</c:v>
                </c:pt>
                <c:pt idx="548">
                  <c:v>548</c:v>
                </c:pt>
                <c:pt idx="549">
                  <c:v>549</c:v>
                </c:pt>
                <c:pt idx="550">
                  <c:v>550</c:v>
                </c:pt>
                <c:pt idx="551">
                  <c:v>551</c:v>
                </c:pt>
                <c:pt idx="552">
                  <c:v>552</c:v>
                </c:pt>
                <c:pt idx="553">
                  <c:v>553</c:v>
                </c:pt>
                <c:pt idx="554">
                  <c:v>554</c:v>
                </c:pt>
                <c:pt idx="555">
                  <c:v>555</c:v>
                </c:pt>
                <c:pt idx="556">
                  <c:v>556</c:v>
                </c:pt>
                <c:pt idx="557">
                  <c:v>557</c:v>
                </c:pt>
                <c:pt idx="558">
                  <c:v>558</c:v>
                </c:pt>
                <c:pt idx="559">
                  <c:v>559</c:v>
                </c:pt>
                <c:pt idx="560">
                  <c:v>560</c:v>
                </c:pt>
                <c:pt idx="561">
                  <c:v>561</c:v>
                </c:pt>
                <c:pt idx="562">
                  <c:v>562</c:v>
                </c:pt>
                <c:pt idx="563">
                  <c:v>563</c:v>
                </c:pt>
                <c:pt idx="564">
                  <c:v>564</c:v>
                </c:pt>
                <c:pt idx="565">
                  <c:v>565</c:v>
                </c:pt>
                <c:pt idx="566">
                  <c:v>566</c:v>
                </c:pt>
                <c:pt idx="567">
                  <c:v>567</c:v>
                </c:pt>
                <c:pt idx="568">
                  <c:v>568</c:v>
                </c:pt>
                <c:pt idx="569">
                  <c:v>569</c:v>
                </c:pt>
                <c:pt idx="570">
                  <c:v>570</c:v>
                </c:pt>
                <c:pt idx="571">
                  <c:v>571</c:v>
                </c:pt>
                <c:pt idx="572">
                  <c:v>572</c:v>
                </c:pt>
                <c:pt idx="573">
                  <c:v>573</c:v>
                </c:pt>
                <c:pt idx="574">
                  <c:v>574</c:v>
                </c:pt>
                <c:pt idx="575">
                  <c:v>575</c:v>
                </c:pt>
                <c:pt idx="576">
                  <c:v>576</c:v>
                </c:pt>
                <c:pt idx="577">
                  <c:v>577</c:v>
                </c:pt>
                <c:pt idx="578">
                  <c:v>578</c:v>
                </c:pt>
                <c:pt idx="579">
                  <c:v>579</c:v>
                </c:pt>
                <c:pt idx="580">
                  <c:v>580</c:v>
                </c:pt>
                <c:pt idx="581">
                  <c:v>581</c:v>
                </c:pt>
                <c:pt idx="582">
                  <c:v>582</c:v>
                </c:pt>
                <c:pt idx="583">
                  <c:v>583</c:v>
                </c:pt>
                <c:pt idx="584">
                  <c:v>584</c:v>
                </c:pt>
                <c:pt idx="585">
                  <c:v>585</c:v>
                </c:pt>
                <c:pt idx="586">
                  <c:v>586</c:v>
                </c:pt>
                <c:pt idx="587">
                  <c:v>587</c:v>
                </c:pt>
                <c:pt idx="588">
                  <c:v>588</c:v>
                </c:pt>
                <c:pt idx="589">
                  <c:v>589</c:v>
                </c:pt>
                <c:pt idx="590">
                  <c:v>590</c:v>
                </c:pt>
                <c:pt idx="591">
                  <c:v>591</c:v>
                </c:pt>
                <c:pt idx="592">
                  <c:v>592</c:v>
                </c:pt>
                <c:pt idx="593">
                  <c:v>593</c:v>
                </c:pt>
                <c:pt idx="594">
                  <c:v>594</c:v>
                </c:pt>
                <c:pt idx="595">
                  <c:v>595</c:v>
                </c:pt>
                <c:pt idx="596">
                  <c:v>596</c:v>
                </c:pt>
                <c:pt idx="597">
                  <c:v>597</c:v>
                </c:pt>
                <c:pt idx="598">
                  <c:v>598</c:v>
                </c:pt>
                <c:pt idx="599">
                  <c:v>599</c:v>
                </c:pt>
                <c:pt idx="600">
                  <c:v>600</c:v>
                </c:pt>
                <c:pt idx="601">
                  <c:v>601</c:v>
                </c:pt>
                <c:pt idx="602">
                  <c:v>602</c:v>
                </c:pt>
                <c:pt idx="603">
                  <c:v>603</c:v>
                </c:pt>
                <c:pt idx="604">
                  <c:v>604</c:v>
                </c:pt>
                <c:pt idx="605">
                  <c:v>605</c:v>
                </c:pt>
                <c:pt idx="606">
                  <c:v>606</c:v>
                </c:pt>
                <c:pt idx="607">
                  <c:v>607</c:v>
                </c:pt>
                <c:pt idx="608">
                  <c:v>608</c:v>
                </c:pt>
                <c:pt idx="609">
                  <c:v>609</c:v>
                </c:pt>
                <c:pt idx="610">
                  <c:v>610</c:v>
                </c:pt>
                <c:pt idx="611">
                  <c:v>611</c:v>
                </c:pt>
                <c:pt idx="612">
                  <c:v>612</c:v>
                </c:pt>
                <c:pt idx="613">
                  <c:v>613</c:v>
                </c:pt>
                <c:pt idx="614">
                  <c:v>614</c:v>
                </c:pt>
                <c:pt idx="615">
                  <c:v>615</c:v>
                </c:pt>
                <c:pt idx="616">
                  <c:v>616</c:v>
                </c:pt>
                <c:pt idx="617">
                  <c:v>617</c:v>
                </c:pt>
                <c:pt idx="618">
                  <c:v>618</c:v>
                </c:pt>
                <c:pt idx="619">
                  <c:v>619</c:v>
                </c:pt>
                <c:pt idx="620">
                  <c:v>620</c:v>
                </c:pt>
                <c:pt idx="621">
                  <c:v>621</c:v>
                </c:pt>
                <c:pt idx="622">
                  <c:v>622</c:v>
                </c:pt>
                <c:pt idx="623">
                  <c:v>623</c:v>
                </c:pt>
                <c:pt idx="624">
                  <c:v>624</c:v>
                </c:pt>
                <c:pt idx="625">
                  <c:v>625</c:v>
                </c:pt>
                <c:pt idx="626">
                  <c:v>626</c:v>
                </c:pt>
                <c:pt idx="627">
                  <c:v>627</c:v>
                </c:pt>
                <c:pt idx="628">
                  <c:v>628</c:v>
                </c:pt>
                <c:pt idx="629">
                  <c:v>629</c:v>
                </c:pt>
                <c:pt idx="630">
                  <c:v>630</c:v>
                </c:pt>
                <c:pt idx="631">
                  <c:v>631</c:v>
                </c:pt>
                <c:pt idx="632">
                  <c:v>632</c:v>
                </c:pt>
                <c:pt idx="633">
                  <c:v>633</c:v>
                </c:pt>
                <c:pt idx="634">
                  <c:v>634</c:v>
                </c:pt>
                <c:pt idx="635">
                  <c:v>635</c:v>
                </c:pt>
                <c:pt idx="636">
                  <c:v>636</c:v>
                </c:pt>
                <c:pt idx="637">
                  <c:v>637</c:v>
                </c:pt>
                <c:pt idx="638">
                  <c:v>638</c:v>
                </c:pt>
                <c:pt idx="639">
                  <c:v>639</c:v>
                </c:pt>
                <c:pt idx="640">
                  <c:v>640</c:v>
                </c:pt>
                <c:pt idx="641">
                  <c:v>641</c:v>
                </c:pt>
                <c:pt idx="642">
                  <c:v>642</c:v>
                </c:pt>
                <c:pt idx="643">
                  <c:v>643</c:v>
                </c:pt>
                <c:pt idx="644">
                  <c:v>644</c:v>
                </c:pt>
                <c:pt idx="645">
                  <c:v>645</c:v>
                </c:pt>
                <c:pt idx="646">
                  <c:v>646</c:v>
                </c:pt>
                <c:pt idx="647">
                  <c:v>647</c:v>
                </c:pt>
                <c:pt idx="648">
                  <c:v>648</c:v>
                </c:pt>
                <c:pt idx="649">
                  <c:v>649</c:v>
                </c:pt>
                <c:pt idx="650">
                  <c:v>650</c:v>
                </c:pt>
                <c:pt idx="651">
                  <c:v>651</c:v>
                </c:pt>
                <c:pt idx="652">
                  <c:v>652</c:v>
                </c:pt>
                <c:pt idx="653">
                  <c:v>653</c:v>
                </c:pt>
                <c:pt idx="654">
                  <c:v>654</c:v>
                </c:pt>
                <c:pt idx="655">
                  <c:v>655</c:v>
                </c:pt>
                <c:pt idx="656">
                  <c:v>656</c:v>
                </c:pt>
                <c:pt idx="657">
                  <c:v>657</c:v>
                </c:pt>
                <c:pt idx="658">
                  <c:v>658</c:v>
                </c:pt>
                <c:pt idx="659">
                  <c:v>659</c:v>
                </c:pt>
                <c:pt idx="660">
                  <c:v>660</c:v>
                </c:pt>
                <c:pt idx="661">
                  <c:v>661</c:v>
                </c:pt>
                <c:pt idx="662">
                  <c:v>662</c:v>
                </c:pt>
                <c:pt idx="663">
                  <c:v>663</c:v>
                </c:pt>
                <c:pt idx="664">
                  <c:v>664</c:v>
                </c:pt>
                <c:pt idx="665">
                  <c:v>665</c:v>
                </c:pt>
                <c:pt idx="666">
                  <c:v>666</c:v>
                </c:pt>
                <c:pt idx="667">
                  <c:v>667</c:v>
                </c:pt>
                <c:pt idx="668">
                  <c:v>668</c:v>
                </c:pt>
                <c:pt idx="669">
                  <c:v>669</c:v>
                </c:pt>
                <c:pt idx="670">
                  <c:v>670</c:v>
                </c:pt>
                <c:pt idx="671">
                  <c:v>671</c:v>
                </c:pt>
                <c:pt idx="672">
                  <c:v>672</c:v>
                </c:pt>
                <c:pt idx="673">
                  <c:v>673</c:v>
                </c:pt>
                <c:pt idx="674">
                  <c:v>674</c:v>
                </c:pt>
                <c:pt idx="675">
                  <c:v>675</c:v>
                </c:pt>
                <c:pt idx="676">
                  <c:v>676</c:v>
                </c:pt>
                <c:pt idx="677">
                  <c:v>677</c:v>
                </c:pt>
                <c:pt idx="678">
                  <c:v>678</c:v>
                </c:pt>
                <c:pt idx="679">
                  <c:v>679</c:v>
                </c:pt>
                <c:pt idx="680">
                  <c:v>680</c:v>
                </c:pt>
                <c:pt idx="681">
                  <c:v>681</c:v>
                </c:pt>
                <c:pt idx="682">
                  <c:v>682</c:v>
                </c:pt>
                <c:pt idx="683">
                  <c:v>683</c:v>
                </c:pt>
                <c:pt idx="684">
                  <c:v>684</c:v>
                </c:pt>
                <c:pt idx="685">
                  <c:v>685</c:v>
                </c:pt>
                <c:pt idx="686">
                  <c:v>686</c:v>
                </c:pt>
                <c:pt idx="687">
                  <c:v>687</c:v>
                </c:pt>
                <c:pt idx="688">
                  <c:v>688</c:v>
                </c:pt>
                <c:pt idx="689">
                  <c:v>689</c:v>
                </c:pt>
                <c:pt idx="690">
                  <c:v>690</c:v>
                </c:pt>
                <c:pt idx="691">
                  <c:v>691</c:v>
                </c:pt>
                <c:pt idx="692">
                  <c:v>692</c:v>
                </c:pt>
                <c:pt idx="693">
                  <c:v>693</c:v>
                </c:pt>
                <c:pt idx="694">
                  <c:v>694</c:v>
                </c:pt>
                <c:pt idx="695">
                  <c:v>695</c:v>
                </c:pt>
                <c:pt idx="696">
                  <c:v>696</c:v>
                </c:pt>
                <c:pt idx="697">
                  <c:v>697</c:v>
                </c:pt>
                <c:pt idx="698">
                  <c:v>698</c:v>
                </c:pt>
                <c:pt idx="699">
                  <c:v>699</c:v>
                </c:pt>
                <c:pt idx="700">
                  <c:v>700</c:v>
                </c:pt>
                <c:pt idx="701">
                  <c:v>701</c:v>
                </c:pt>
                <c:pt idx="702">
                  <c:v>702</c:v>
                </c:pt>
                <c:pt idx="703">
                  <c:v>703</c:v>
                </c:pt>
                <c:pt idx="704">
                  <c:v>704</c:v>
                </c:pt>
                <c:pt idx="705">
                  <c:v>705</c:v>
                </c:pt>
                <c:pt idx="706">
                  <c:v>706</c:v>
                </c:pt>
                <c:pt idx="707">
                  <c:v>707</c:v>
                </c:pt>
                <c:pt idx="708">
                  <c:v>708</c:v>
                </c:pt>
                <c:pt idx="709">
                  <c:v>709</c:v>
                </c:pt>
                <c:pt idx="710">
                  <c:v>710</c:v>
                </c:pt>
                <c:pt idx="711">
                  <c:v>711</c:v>
                </c:pt>
                <c:pt idx="712">
                  <c:v>712</c:v>
                </c:pt>
                <c:pt idx="713">
                  <c:v>713</c:v>
                </c:pt>
                <c:pt idx="714">
                  <c:v>714</c:v>
                </c:pt>
                <c:pt idx="715">
                  <c:v>715</c:v>
                </c:pt>
                <c:pt idx="716">
                  <c:v>716</c:v>
                </c:pt>
                <c:pt idx="717">
                  <c:v>717</c:v>
                </c:pt>
                <c:pt idx="718">
                  <c:v>718</c:v>
                </c:pt>
                <c:pt idx="719">
                  <c:v>719</c:v>
                </c:pt>
                <c:pt idx="720">
                  <c:v>720</c:v>
                </c:pt>
                <c:pt idx="721">
                  <c:v>721</c:v>
                </c:pt>
                <c:pt idx="722">
                  <c:v>722</c:v>
                </c:pt>
                <c:pt idx="723">
                  <c:v>723</c:v>
                </c:pt>
                <c:pt idx="724">
                  <c:v>724</c:v>
                </c:pt>
                <c:pt idx="725">
                  <c:v>725</c:v>
                </c:pt>
                <c:pt idx="726">
                  <c:v>726</c:v>
                </c:pt>
                <c:pt idx="727">
                  <c:v>727</c:v>
                </c:pt>
                <c:pt idx="728">
                  <c:v>728</c:v>
                </c:pt>
                <c:pt idx="729">
                  <c:v>729</c:v>
                </c:pt>
                <c:pt idx="730">
                  <c:v>730</c:v>
                </c:pt>
                <c:pt idx="731">
                  <c:v>731</c:v>
                </c:pt>
                <c:pt idx="732">
                  <c:v>732</c:v>
                </c:pt>
                <c:pt idx="733">
                  <c:v>733</c:v>
                </c:pt>
                <c:pt idx="734">
                  <c:v>734</c:v>
                </c:pt>
                <c:pt idx="735">
                  <c:v>735</c:v>
                </c:pt>
                <c:pt idx="736">
                  <c:v>736</c:v>
                </c:pt>
                <c:pt idx="737">
                  <c:v>737</c:v>
                </c:pt>
                <c:pt idx="738">
                  <c:v>738</c:v>
                </c:pt>
                <c:pt idx="739">
                  <c:v>739</c:v>
                </c:pt>
                <c:pt idx="740">
                  <c:v>740</c:v>
                </c:pt>
                <c:pt idx="741">
                  <c:v>741</c:v>
                </c:pt>
                <c:pt idx="742">
                  <c:v>742</c:v>
                </c:pt>
                <c:pt idx="743">
                  <c:v>743</c:v>
                </c:pt>
                <c:pt idx="744">
                  <c:v>744</c:v>
                </c:pt>
                <c:pt idx="745">
                  <c:v>745</c:v>
                </c:pt>
                <c:pt idx="746">
                  <c:v>746</c:v>
                </c:pt>
                <c:pt idx="747">
                  <c:v>747</c:v>
                </c:pt>
                <c:pt idx="748">
                  <c:v>748</c:v>
                </c:pt>
                <c:pt idx="749">
                  <c:v>749</c:v>
                </c:pt>
                <c:pt idx="750">
                  <c:v>750</c:v>
                </c:pt>
                <c:pt idx="751">
                  <c:v>751</c:v>
                </c:pt>
                <c:pt idx="752">
                  <c:v>752</c:v>
                </c:pt>
                <c:pt idx="753">
                  <c:v>753</c:v>
                </c:pt>
                <c:pt idx="754">
                  <c:v>754</c:v>
                </c:pt>
                <c:pt idx="755">
                  <c:v>755</c:v>
                </c:pt>
                <c:pt idx="756">
                  <c:v>756</c:v>
                </c:pt>
                <c:pt idx="757">
                  <c:v>757</c:v>
                </c:pt>
                <c:pt idx="758">
                  <c:v>758</c:v>
                </c:pt>
                <c:pt idx="759">
                  <c:v>759</c:v>
                </c:pt>
                <c:pt idx="760">
                  <c:v>760</c:v>
                </c:pt>
                <c:pt idx="761">
                  <c:v>761</c:v>
                </c:pt>
                <c:pt idx="762">
                  <c:v>762</c:v>
                </c:pt>
                <c:pt idx="763">
                  <c:v>763</c:v>
                </c:pt>
                <c:pt idx="764">
                  <c:v>764</c:v>
                </c:pt>
                <c:pt idx="765">
                  <c:v>765</c:v>
                </c:pt>
                <c:pt idx="766">
                  <c:v>766</c:v>
                </c:pt>
                <c:pt idx="767">
                  <c:v>767</c:v>
                </c:pt>
                <c:pt idx="768">
                  <c:v>768</c:v>
                </c:pt>
                <c:pt idx="769">
                  <c:v>769</c:v>
                </c:pt>
                <c:pt idx="770">
                  <c:v>770</c:v>
                </c:pt>
                <c:pt idx="771">
                  <c:v>771</c:v>
                </c:pt>
                <c:pt idx="772">
                  <c:v>772</c:v>
                </c:pt>
                <c:pt idx="773">
                  <c:v>773</c:v>
                </c:pt>
                <c:pt idx="774">
                  <c:v>774</c:v>
                </c:pt>
                <c:pt idx="775">
                  <c:v>775</c:v>
                </c:pt>
                <c:pt idx="776">
                  <c:v>776</c:v>
                </c:pt>
                <c:pt idx="777">
                  <c:v>777</c:v>
                </c:pt>
                <c:pt idx="778">
                  <c:v>778</c:v>
                </c:pt>
                <c:pt idx="779">
                  <c:v>779</c:v>
                </c:pt>
                <c:pt idx="780">
                  <c:v>780</c:v>
                </c:pt>
                <c:pt idx="781">
                  <c:v>781</c:v>
                </c:pt>
                <c:pt idx="782">
                  <c:v>782</c:v>
                </c:pt>
                <c:pt idx="783">
                  <c:v>783</c:v>
                </c:pt>
                <c:pt idx="784">
                  <c:v>784</c:v>
                </c:pt>
                <c:pt idx="785">
                  <c:v>785</c:v>
                </c:pt>
                <c:pt idx="786">
                  <c:v>786</c:v>
                </c:pt>
                <c:pt idx="787">
                  <c:v>787</c:v>
                </c:pt>
                <c:pt idx="788">
                  <c:v>788</c:v>
                </c:pt>
                <c:pt idx="789">
                  <c:v>789</c:v>
                </c:pt>
                <c:pt idx="790">
                  <c:v>790</c:v>
                </c:pt>
                <c:pt idx="791">
                  <c:v>791</c:v>
                </c:pt>
                <c:pt idx="792">
                  <c:v>792</c:v>
                </c:pt>
                <c:pt idx="793">
                  <c:v>793</c:v>
                </c:pt>
                <c:pt idx="794">
                  <c:v>794</c:v>
                </c:pt>
                <c:pt idx="795">
                  <c:v>795</c:v>
                </c:pt>
                <c:pt idx="796">
                  <c:v>796</c:v>
                </c:pt>
                <c:pt idx="797">
                  <c:v>797</c:v>
                </c:pt>
                <c:pt idx="798">
                  <c:v>798</c:v>
                </c:pt>
                <c:pt idx="799">
                  <c:v>799</c:v>
                </c:pt>
                <c:pt idx="800">
                  <c:v>800</c:v>
                </c:pt>
                <c:pt idx="801">
                  <c:v>801</c:v>
                </c:pt>
                <c:pt idx="802">
                  <c:v>802</c:v>
                </c:pt>
                <c:pt idx="803">
                  <c:v>803</c:v>
                </c:pt>
                <c:pt idx="804">
                  <c:v>804</c:v>
                </c:pt>
                <c:pt idx="805">
                  <c:v>805</c:v>
                </c:pt>
                <c:pt idx="806">
                  <c:v>806</c:v>
                </c:pt>
                <c:pt idx="807">
                  <c:v>807</c:v>
                </c:pt>
                <c:pt idx="808">
                  <c:v>808</c:v>
                </c:pt>
                <c:pt idx="809">
                  <c:v>809</c:v>
                </c:pt>
                <c:pt idx="810">
                  <c:v>810</c:v>
                </c:pt>
                <c:pt idx="811">
                  <c:v>811</c:v>
                </c:pt>
                <c:pt idx="812">
                  <c:v>812</c:v>
                </c:pt>
                <c:pt idx="813">
                  <c:v>813</c:v>
                </c:pt>
                <c:pt idx="814">
                  <c:v>814</c:v>
                </c:pt>
                <c:pt idx="815">
                  <c:v>815</c:v>
                </c:pt>
                <c:pt idx="816">
                  <c:v>816</c:v>
                </c:pt>
                <c:pt idx="817">
                  <c:v>817</c:v>
                </c:pt>
                <c:pt idx="818">
                  <c:v>818</c:v>
                </c:pt>
                <c:pt idx="819">
                  <c:v>819</c:v>
                </c:pt>
                <c:pt idx="820">
                  <c:v>820</c:v>
                </c:pt>
                <c:pt idx="821">
                  <c:v>821</c:v>
                </c:pt>
                <c:pt idx="822">
                  <c:v>822</c:v>
                </c:pt>
                <c:pt idx="823">
                  <c:v>823</c:v>
                </c:pt>
                <c:pt idx="824">
                  <c:v>824</c:v>
                </c:pt>
                <c:pt idx="825">
                  <c:v>825</c:v>
                </c:pt>
                <c:pt idx="826">
                  <c:v>826</c:v>
                </c:pt>
                <c:pt idx="827">
                  <c:v>827</c:v>
                </c:pt>
                <c:pt idx="828">
                  <c:v>828</c:v>
                </c:pt>
                <c:pt idx="829">
                  <c:v>829</c:v>
                </c:pt>
                <c:pt idx="830">
                  <c:v>830</c:v>
                </c:pt>
                <c:pt idx="831">
                  <c:v>831</c:v>
                </c:pt>
                <c:pt idx="832">
                  <c:v>832</c:v>
                </c:pt>
                <c:pt idx="833">
                  <c:v>833</c:v>
                </c:pt>
                <c:pt idx="834">
                  <c:v>834</c:v>
                </c:pt>
                <c:pt idx="835">
                  <c:v>835</c:v>
                </c:pt>
                <c:pt idx="836">
                  <c:v>836</c:v>
                </c:pt>
                <c:pt idx="837">
                  <c:v>837</c:v>
                </c:pt>
                <c:pt idx="838">
                  <c:v>838</c:v>
                </c:pt>
                <c:pt idx="839">
                  <c:v>839</c:v>
                </c:pt>
                <c:pt idx="840">
                  <c:v>840</c:v>
                </c:pt>
                <c:pt idx="841">
                  <c:v>841</c:v>
                </c:pt>
                <c:pt idx="842">
                  <c:v>842</c:v>
                </c:pt>
                <c:pt idx="843">
                  <c:v>843</c:v>
                </c:pt>
                <c:pt idx="844">
                  <c:v>844</c:v>
                </c:pt>
                <c:pt idx="845">
                  <c:v>845</c:v>
                </c:pt>
                <c:pt idx="846">
                  <c:v>846</c:v>
                </c:pt>
                <c:pt idx="847">
                  <c:v>847</c:v>
                </c:pt>
                <c:pt idx="848">
                  <c:v>848</c:v>
                </c:pt>
                <c:pt idx="849">
                  <c:v>849</c:v>
                </c:pt>
                <c:pt idx="850">
                  <c:v>850</c:v>
                </c:pt>
                <c:pt idx="851">
                  <c:v>851</c:v>
                </c:pt>
                <c:pt idx="852">
                  <c:v>852</c:v>
                </c:pt>
                <c:pt idx="853">
                  <c:v>853</c:v>
                </c:pt>
                <c:pt idx="854">
                  <c:v>854</c:v>
                </c:pt>
                <c:pt idx="855">
                  <c:v>855</c:v>
                </c:pt>
                <c:pt idx="856">
                  <c:v>856</c:v>
                </c:pt>
                <c:pt idx="857">
                  <c:v>857</c:v>
                </c:pt>
                <c:pt idx="858">
                  <c:v>858</c:v>
                </c:pt>
                <c:pt idx="859">
                  <c:v>859</c:v>
                </c:pt>
                <c:pt idx="860">
                  <c:v>860</c:v>
                </c:pt>
                <c:pt idx="861">
                  <c:v>861</c:v>
                </c:pt>
                <c:pt idx="862">
                  <c:v>862</c:v>
                </c:pt>
                <c:pt idx="863">
                  <c:v>863</c:v>
                </c:pt>
                <c:pt idx="864">
                  <c:v>864</c:v>
                </c:pt>
                <c:pt idx="865">
                  <c:v>865</c:v>
                </c:pt>
                <c:pt idx="866">
                  <c:v>866</c:v>
                </c:pt>
                <c:pt idx="867">
                  <c:v>867</c:v>
                </c:pt>
                <c:pt idx="868">
                  <c:v>868</c:v>
                </c:pt>
                <c:pt idx="869">
                  <c:v>869</c:v>
                </c:pt>
                <c:pt idx="870">
                  <c:v>870</c:v>
                </c:pt>
                <c:pt idx="871">
                  <c:v>871</c:v>
                </c:pt>
                <c:pt idx="872">
                  <c:v>872</c:v>
                </c:pt>
                <c:pt idx="873">
                  <c:v>873</c:v>
                </c:pt>
                <c:pt idx="874">
                  <c:v>874</c:v>
                </c:pt>
                <c:pt idx="875">
                  <c:v>875</c:v>
                </c:pt>
                <c:pt idx="876">
                  <c:v>876</c:v>
                </c:pt>
                <c:pt idx="877">
                  <c:v>877</c:v>
                </c:pt>
                <c:pt idx="878">
                  <c:v>878</c:v>
                </c:pt>
                <c:pt idx="879">
                  <c:v>879</c:v>
                </c:pt>
                <c:pt idx="880">
                  <c:v>880</c:v>
                </c:pt>
                <c:pt idx="881">
                  <c:v>881</c:v>
                </c:pt>
                <c:pt idx="882">
                  <c:v>882</c:v>
                </c:pt>
                <c:pt idx="883">
                  <c:v>883</c:v>
                </c:pt>
                <c:pt idx="884">
                  <c:v>884</c:v>
                </c:pt>
                <c:pt idx="885">
                  <c:v>885</c:v>
                </c:pt>
                <c:pt idx="886">
                  <c:v>886</c:v>
                </c:pt>
                <c:pt idx="887">
                  <c:v>887</c:v>
                </c:pt>
                <c:pt idx="888">
                  <c:v>888</c:v>
                </c:pt>
                <c:pt idx="889">
                  <c:v>889</c:v>
                </c:pt>
                <c:pt idx="890">
                  <c:v>890</c:v>
                </c:pt>
                <c:pt idx="891">
                  <c:v>891</c:v>
                </c:pt>
                <c:pt idx="892">
                  <c:v>892</c:v>
                </c:pt>
                <c:pt idx="893">
                  <c:v>893</c:v>
                </c:pt>
                <c:pt idx="894">
                  <c:v>894</c:v>
                </c:pt>
                <c:pt idx="895">
                  <c:v>895</c:v>
                </c:pt>
                <c:pt idx="896">
                  <c:v>896</c:v>
                </c:pt>
                <c:pt idx="897">
                  <c:v>897</c:v>
                </c:pt>
                <c:pt idx="898">
                  <c:v>898</c:v>
                </c:pt>
                <c:pt idx="899">
                  <c:v>899</c:v>
                </c:pt>
                <c:pt idx="900">
                  <c:v>900</c:v>
                </c:pt>
                <c:pt idx="901">
                  <c:v>901</c:v>
                </c:pt>
                <c:pt idx="902">
                  <c:v>902</c:v>
                </c:pt>
                <c:pt idx="903">
                  <c:v>903</c:v>
                </c:pt>
                <c:pt idx="904">
                  <c:v>904</c:v>
                </c:pt>
                <c:pt idx="905">
                  <c:v>905</c:v>
                </c:pt>
                <c:pt idx="906">
                  <c:v>906</c:v>
                </c:pt>
                <c:pt idx="907">
                  <c:v>907</c:v>
                </c:pt>
                <c:pt idx="908">
                  <c:v>908</c:v>
                </c:pt>
                <c:pt idx="909">
                  <c:v>909</c:v>
                </c:pt>
                <c:pt idx="910">
                  <c:v>910</c:v>
                </c:pt>
                <c:pt idx="911">
                  <c:v>911</c:v>
                </c:pt>
                <c:pt idx="912">
                  <c:v>912</c:v>
                </c:pt>
                <c:pt idx="913">
                  <c:v>913</c:v>
                </c:pt>
                <c:pt idx="914">
                  <c:v>914</c:v>
                </c:pt>
                <c:pt idx="915">
                  <c:v>915</c:v>
                </c:pt>
                <c:pt idx="916">
                  <c:v>916</c:v>
                </c:pt>
                <c:pt idx="917">
                  <c:v>917</c:v>
                </c:pt>
                <c:pt idx="918">
                  <c:v>918</c:v>
                </c:pt>
                <c:pt idx="919">
                  <c:v>919</c:v>
                </c:pt>
                <c:pt idx="920">
                  <c:v>920</c:v>
                </c:pt>
                <c:pt idx="921">
                  <c:v>921</c:v>
                </c:pt>
                <c:pt idx="922">
                  <c:v>922</c:v>
                </c:pt>
                <c:pt idx="923">
                  <c:v>923</c:v>
                </c:pt>
                <c:pt idx="924">
                  <c:v>924</c:v>
                </c:pt>
                <c:pt idx="925">
                  <c:v>925</c:v>
                </c:pt>
                <c:pt idx="926">
                  <c:v>926</c:v>
                </c:pt>
                <c:pt idx="927">
                  <c:v>927</c:v>
                </c:pt>
                <c:pt idx="928">
                  <c:v>928</c:v>
                </c:pt>
                <c:pt idx="929">
                  <c:v>929</c:v>
                </c:pt>
                <c:pt idx="930">
                  <c:v>930</c:v>
                </c:pt>
                <c:pt idx="931">
                  <c:v>931</c:v>
                </c:pt>
                <c:pt idx="932">
                  <c:v>932</c:v>
                </c:pt>
                <c:pt idx="933">
                  <c:v>933</c:v>
                </c:pt>
                <c:pt idx="934">
                  <c:v>934</c:v>
                </c:pt>
                <c:pt idx="935">
                  <c:v>935</c:v>
                </c:pt>
                <c:pt idx="936">
                  <c:v>936</c:v>
                </c:pt>
                <c:pt idx="937">
                  <c:v>937</c:v>
                </c:pt>
                <c:pt idx="938">
                  <c:v>938</c:v>
                </c:pt>
                <c:pt idx="939">
                  <c:v>939</c:v>
                </c:pt>
                <c:pt idx="940">
                  <c:v>940</c:v>
                </c:pt>
                <c:pt idx="941">
                  <c:v>941</c:v>
                </c:pt>
                <c:pt idx="942">
                  <c:v>942</c:v>
                </c:pt>
                <c:pt idx="943">
                  <c:v>943</c:v>
                </c:pt>
                <c:pt idx="944">
                  <c:v>944</c:v>
                </c:pt>
                <c:pt idx="945">
                  <c:v>945</c:v>
                </c:pt>
                <c:pt idx="946">
                  <c:v>946</c:v>
                </c:pt>
                <c:pt idx="947">
                  <c:v>947</c:v>
                </c:pt>
                <c:pt idx="948">
                  <c:v>948</c:v>
                </c:pt>
                <c:pt idx="949">
                  <c:v>949</c:v>
                </c:pt>
                <c:pt idx="950">
                  <c:v>950</c:v>
                </c:pt>
                <c:pt idx="951">
                  <c:v>951</c:v>
                </c:pt>
                <c:pt idx="952">
                  <c:v>952</c:v>
                </c:pt>
                <c:pt idx="953">
                  <c:v>953</c:v>
                </c:pt>
                <c:pt idx="954">
                  <c:v>954</c:v>
                </c:pt>
                <c:pt idx="955">
                  <c:v>955</c:v>
                </c:pt>
                <c:pt idx="956">
                  <c:v>956</c:v>
                </c:pt>
                <c:pt idx="957">
                  <c:v>957</c:v>
                </c:pt>
                <c:pt idx="958">
                  <c:v>958</c:v>
                </c:pt>
                <c:pt idx="959">
                  <c:v>959</c:v>
                </c:pt>
                <c:pt idx="960">
                  <c:v>960</c:v>
                </c:pt>
                <c:pt idx="961">
                  <c:v>961</c:v>
                </c:pt>
                <c:pt idx="962">
                  <c:v>962</c:v>
                </c:pt>
                <c:pt idx="963">
                  <c:v>963</c:v>
                </c:pt>
                <c:pt idx="964">
                  <c:v>964</c:v>
                </c:pt>
                <c:pt idx="965">
                  <c:v>965</c:v>
                </c:pt>
                <c:pt idx="966">
                  <c:v>966</c:v>
                </c:pt>
                <c:pt idx="967">
                  <c:v>967</c:v>
                </c:pt>
                <c:pt idx="968">
                  <c:v>968</c:v>
                </c:pt>
                <c:pt idx="969">
                  <c:v>969</c:v>
                </c:pt>
                <c:pt idx="970">
                  <c:v>970</c:v>
                </c:pt>
                <c:pt idx="971">
                  <c:v>971</c:v>
                </c:pt>
                <c:pt idx="972">
                  <c:v>972</c:v>
                </c:pt>
                <c:pt idx="973">
                  <c:v>973</c:v>
                </c:pt>
                <c:pt idx="974">
                  <c:v>974</c:v>
                </c:pt>
                <c:pt idx="975">
                  <c:v>975</c:v>
                </c:pt>
                <c:pt idx="976">
                  <c:v>976</c:v>
                </c:pt>
                <c:pt idx="977">
                  <c:v>977</c:v>
                </c:pt>
                <c:pt idx="978">
                  <c:v>978</c:v>
                </c:pt>
                <c:pt idx="979">
                  <c:v>979</c:v>
                </c:pt>
                <c:pt idx="980">
                  <c:v>980</c:v>
                </c:pt>
                <c:pt idx="981">
                  <c:v>981</c:v>
                </c:pt>
                <c:pt idx="982">
                  <c:v>982</c:v>
                </c:pt>
                <c:pt idx="983">
                  <c:v>983</c:v>
                </c:pt>
                <c:pt idx="984">
                  <c:v>984</c:v>
                </c:pt>
                <c:pt idx="985">
                  <c:v>985</c:v>
                </c:pt>
                <c:pt idx="986">
                  <c:v>986</c:v>
                </c:pt>
                <c:pt idx="987">
                  <c:v>987</c:v>
                </c:pt>
                <c:pt idx="988">
                  <c:v>988</c:v>
                </c:pt>
                <c:pt idx="989">
                  <c:v>989</c:v>
                </c:pt>
                <c:pt idx="990">
                  <c:v>990</c:v>
                </c:pt>
                <c:pt idx="991">
                  <c:v>991</c:v>
                </c:pt>
                <c:pt idx="992">
                  <c:v>992</c:v>
                </c:pt>
                <c:pt idx="993">
                  <c:v>993</c:v>
                </c:pt>
                <c:pt idx="994">
                  <c:v>994</c:v>
                </c:pt>
                <c:pt idx="995">
                  <c:v>995</c:v>
                </c:pt>
                <c:pt idx="996">
                  <c:v>996</c:v>
                </c:pt>
                <c:pt idx="997">
                  <c:v>997</c:v>
                </c:pt>
                <c:pt idx="998">
                  <c:v>998</c:v>
                </c:pt>
                <c:pt idx="999">
                  <c:v>999</c:v>
                </c:pt>
                <c:pt idx="1000">
                  <c:v>1000</c:v>
                </c:pt>
                <c:pt idx="1001">
                  <c:v>1001</c:v>
                </c:pt>
                <c:pt idx="1002">
                  <c:v>1002</c:v>
                </c:pt>
                <c:pt idx="1003">
                  <c:v>1003</c:v>
                </c:pt>
                <c:pt idx="1004">
                  <c:v>1004</c:v>
                </c:pt>
                <c:pt idx="1005">
                  <c:v>1005</c:v>
                </c:pt>
                <c:pt idx="1006">
                  <c:v>1006</c:v>
                </c:pt>
                <c:pt idx="1007">
                  <c:v>1007</c:v>
                </c:pt>
                <c:pt idx="1008">
                  <c:v>1008</c:v>
                </c:pt>
                <c:pt idx="1009">
                  <c:v>1009</c:v>
                </c:pt>
                <c:pt idx="1010">
                  <c:v>1010</c:v>
                </c:pt>
                <c:pt idx="1011">
                  <c:v>1011</c:v>
                </c:pt>
                <c:pt idx="1012">
                  <c:v>1012</c:v>
                </c:pt>
                <c:pt idx="1013">
                  <c:v>1013</c:v>
                </c:pt>
                <c:pt idx="1014">
                  <c:v>1014</c:v>
                </c:pt>
                <c:pt idx="1015">
                  <c:v>1015</c:v>
                </c:pt>
                <c:pt idx="1016">
                  <c:v>1016</c:v>
                </c:pt>
                <c:pt idx="1017">
                  <c:v>1017</c:v>
                </c:pt>
                <c:pt idx="1018">
                  <c:v>1018</c:v>
                </c:pt>
                <c:pt idx="1019">
                  <c:v>1019</c:v>
                </c:pt>
                <c:pt idx="1020">
                  <c:v>1020</c:v>
                </c:pt>
                <c:pt idx="1021">
                  <c:v>1021</c:v>
                </c:pt>
                <c:pt idx="1022">
                  <c:v>1022</c:v>
                </c:pt>
                <c:pt idx="1023">
                  <c:v>1023</c:v>
                </c:pt>
                <c:pt idx="1024">
                  <c:v>1024</c:v>
                </c:pt>
                <c:pt idx="1025">
                  <c:v>1025</c:v>
                </c:pt>
                <c:pt idx="1026">
                  <c:v>1026</c:v>
                </c:pt>
                <c:pt idx="1027">
                  <c:v>1027</c:v>
                </c:pt>
                <c:pt idx="1028">
                  <c:v>1028</c:v>
                </c:pt>
                <c:pt idx="1029">
                  <c:v>1029</c:v>
                </c:pt>
                <c:pt idx="1030">
                  <c:v>1030</c:v>
                </c:pt>
                <c:pt idx="1031">
                  <c:v>1031</c:v>
                </c:pt>
                <c:pt idx="1032">
                  <c:v>1032</c:v>
                </c:pt>
                <c:pt idx="1033">
                  <c:v>1033</c:v>
                </c:pt>
                <c:pt idx="1034">
                  <c:v>1034</c:v>
                </c:pt>
                <c:pt idx="1035">
                  <c:v>1035</c:v>
                </c:pt>
                <c:pt idx="1036">
                  <c:v>1036</c:v>
                </c:pt>
                <c:pt idx="1037">
                  <c:v>1037</c:v>
                </c:pt>
                <c:pt idx="1038">
                  <c:v>1038</c:v>
                </c:pt>
                <c:pt idx="1039">
                  <c:v>1039</c:v>
                </c:pt>
                <c:pt idx="1040">
                  <c:v>1040</c:v>
                </c:pt>
                <c:pt idx="1041">
                  <c:v>1041</c:v>
                </c:pt>
                <c:pt idx="1042">
                  <c:v>1042</c:v>
                </c:pt>
                <c:pt idx="1043">
                  <c:v>1043</c:v>
                </c:pt>
                <c:pt idx="1044">
                  <c:v>1044</c:v>
                </c:pt>
                <c:pt idx="1045">
                  <c:v>1045</c:v>
                </c:pt>
                <c:pt idx="1046">
                  <c:v>1046</c:v>
                </c:pt>
                <c:pt idx="1047">
                  <c:v>1047</c:v>
                </c:pt>
                <c:pt idx="1048">
                  <c:v>1048</c:v>
                </c:pt>
                <c:pt idx="1049">
                  <c:v>1049</c:v>
                </c:pt>
                <c:pt idx="1050">
                  <c:v>1050</c:v>
                </c:pt>
                <c:pt idx="1051">
                  <c:v>1051</c:v>
                </c:pt>
                <c:pt idx="1052">
                  <c:v>1052</c:v>
                </c:pt>
                <c:pt idx="1053">
                  <c:v>1053</c:v>
                </c:pt>
                <c:pt idx="1054">
                  <c:v>1054</c:v>
                </c:pt>
                <c:pt idx="1055">
                  <c:v>1055</c:v>
                </c:pt>
                <c:pt idx="1056">
                  <c:v>1056</c:v>
                </c:pt>
                <c:pt idx="1057">
                  <c:v>1057</c:v>
                </c:pt>
                <c:pt idx="1058">
                  <c:v>1058</c:v>
                </c:pt>
                <c:pt idx="1059">
                  <c:v>1059</c:v>
                </c:pt>
                <c:pt idx="1060">
                  <c:v>1060</c:v>
                </c:pt>
                <c:pt idx="1061">
                  <c:v>1061</c:v>
                </c:pt>
                <c:pt idx="1062">
                  <c:v>1062</c:v>
                </c:pt>
                <c:pt idx="1063">
                  <c:v>1063</c:v>
                </c:pt>
                <c:pt idx="1064">
                  <c:v>1064</c:v>
                </c:pt>
                <c:pt idx="1065">
                  <c:v>1065</c:v>
                </c:pt>
                <c:pt idx="1066">
                  <c:v>1066</c:v>
                </c:pt>
                <c:pt idx="1067">
                  <c:v>1067</c:v>
                </c:pt>
                <c:pt idx="1068">
                  <c:v>1068</c:v>
                </c:pt>
                <c:pt idx="1069">
                  <c:v>1069</c:v>
                </c:pt>
                <c:pt idx="1070">
                  <c:v>1070</c:v>
                </c:pt>
                <c:pt idx="1071">
                  <c:v>1071</c:v>
                </c:pt>
                <c:pt idx="1072">
                  <c:v>1072</c:v>
                </c:pt>
                <c:pt idx="1073">
                  <c:v>1073</c:v>
                </c:pt>
                <c:pt idx="1074">
                  <c:v>1074</c:v>
                </c:pt>
                <c:pt idx="1075">
                  <c:v>1075</c:v>
                </c:pt>
                <c:pt idx="1076">
                  <c:v>1076</c:v>
                </c:pt>
                <c:pt idx="1077">
                  <c:v>1077</c:v>
                </c:pt>
                <c:pt idx="1078">
                  <c:v>1078</c:v>
                </c:pt>
                <c:pt idx="1079">
                  <c:v>1079</c:v>
                </c:pt>
                <c:pt idx="1080">
                  <c:v>1080</c:v>
                </c:pt>
                <c:pt idx="1081">
                  <c:v>1081</c:v>
                </c:pt>
                <c:pt idx="1082">
                  <c:v>1082</c:v>
                </c:pt>
                <c:pt idx="1083">
                  <c:v>1083</c:v>
                </c:pt>
                <c:pt idx="1084">
                  <c:v>1084</c:v>
                </c:pt>
                <c:pt idx="1085">
                  <c:v>1085</c:v>
                </c:pt>
                <c:pt idx="1086">
                  <c:v>1086</c:v>
                </c:pt>
                <c:pt idx="1087">
                  <c:v>1087</c:v>
                </c:pt>
                <c:pt idx="1088">
                  <c:v>1088</c:v>
                </c:pt>
                <c:pt idx="1089">
                  <c:v>1089</c:v>
                </c:pt>
                <c:pt idx="1090">
                  <c:v>1090</c:v>
                </c:pt>
                <c:pt idx="1091">
                  <c:v>1091</c:v>
                </c:pt>
                <c:pt idx="1092">
                  <c:v>1092</c:v>
                </c:pt>
                <c:pt idx="1093">
                  <c:v>1093</c:v>
                </c:pt>
                <c:pt idx="1094">
                  <c:v>1094</c:v>
                </c:pt>
                <c:pt idx="1095">
                  <c:v>1095</c:v>
                </c:pt>
                <c:pt idx="1096">
                  <c:v>1096</c:v>
                </c:pt>
                <c:pt idx="1097">
                  <c:v>1097</c:v>
                </c:pt>
                <c:pt idx="1098">
                  <c:v>1098</c:v>
                </c:pt>
                <c:pt idx="1099">
                  <c:v>1099</c:v>
                </c:pt>
                <c:pt idx="1100">
                  <c:v>1100</c:v>
                </c:pt>
                <c:pt idx="1101">
                  <c:v>1101</c:v>
                </c:pt>
                <c:pt idx="1102">
                  <c:v>1102</c:v>
                </c:pt>
                <c:pt idx="1103">
                  <c:v>1103</c:v>
                </c:pt>
                <c:pt idx="1104">
                  <c:v>1104</c:v>
                </c:pt>
                <c:pt idx="1105">
                  <c:v>1105</c:v>
                </c:pt>
                <c:pt idx="1106">
                  <c:v>1106</c:v>
                </c:pt>
                <c:pt idx="1107">
                  <c:v>1107</c:v>
                </c:pt>
                <c:pt idx="1108">
                  <c:v>1108</c:v>
                </c:pt>
                <c:pt idx="1109">
                  <c:v>1109</c:v>
                </c:pt>
                <c:pt idx="1110">
                  <c:v>1110</c:v>
                </c:pt>
                <c:pt idx="1111">
                  <c:v>1111</c:v>
                </c:pt>
                <c:pt idx="1112">
                  <c:v>1112</c:v>
                </c:pt>
                <c:pt idx="1113">
                  <c:v>1113</c:v>
                </c:pt>
                <c:pt idx="1114">
                  <c:v>1114</c:v>
                </c:pt>
                <c:pt idx="1115">
                  <c:v>1115</c:v>
                </c:pt>
                <c:pt idx="1116">
                  <c:v>1116</c:v>
                </c:pt>
                <c:pt idx="1117">
                  <c:v>1117</c:v>
                </c:pt>
                <c:pt idx="1118">
                  <c:v>1118</c:v>
                </c:pt>
                <c:pt idx="1119">
                  <c:v>1119</c:v>
                </c:pt>
                <c:pt idx="1120">
                  <c:v>1120</c:v>
                </c:pt>
                <c:pt idx="1121">
                  <c:v>1121</c:v>
                </c:pt>
                <c:pt idx="1122">
                  <c:v>1122</c:v>
                </c:pt>
                <c:pt idx="1123">
                  <c:v>1123</c:v>
                </c:pt>
                <c:pt idx="1124">
                  <c:v>1124</c:v>
                </c:pt>
                <c:pt idx="1125">
                  <c:v>1125</c:v>
                </c:pt>
                <c:pt idx="1126">
                  <c:v>1126</c:v>
                </c:pt>
                <c:pt idx="1127">
                  <c:v>1127</c:v>
                </c:pt>
                <c:pt idx="1128">
                  <c:v>1128</c:v>
                </c:pt>
                <c:pt idx="1129">
                  <c:v>1129</c:v>
                </c:pt>
                <c:pt idx="1130">
                  <c:v>1130</c:v>
                </c:pt>
                <c:pt idx="1131">
                  <c:v>1131</c:v>
                </c:pt>
                <c:pt idx="1132">
                  <c:v>1132</c:v>
                </c:pt>
                <c:pt idx="1133">
                  <c:v>1133</c:v>
                </c:pt>
                <c:pt idx="1134">
                  <c:v>1134</c:v>
                </c:pt>
                <c:pt idx="1135">
                  <c:v>1135</c:v>
                </c:pt>
                <c:pt idx="1136">
                  <c:v>1136</c:v>
                </c:pt>
                <c:pt idx="1137">
                  <c:v>1137</c:v>
                </c:pt>
                <c:pt idx="1138">
                  <c:v>1138</c:v>
                </c:pt>
                <c:pt idx="1139">
                  <c:v>1139</c:v>
                </c:pt>
                <c:pt idx="1140">
                  <c:v>1140</c:v>
                </c:pt>
                <c:pt idx="1141">
                  <c:v>1141</c:v>
                </c:pt>
                <c:pt idx="1142">
                  <c:v>1142</c:v>
                </c:pt>
                <c:pt idx="1143">
                  <c:v>1143</c:v>
                </c:pt>
                <c:pt idx="1144">
                  <c:v>1144</c:v>
                </c:pt>
                <c:pt idx="1145">
                  <c:v>1145</c:v>
                </c:pt>
                <c:pt idx="1146">
                  <c:v>1146</c:v>
                </c:pt>
                <c:pt idx="1147">
                  <c:v>1147</c:v>
                </c:pt>
                <c:pt idx="1148">
                  <c:v>1148</c:v>
                </c:pt>
                <c:pt idx="1149">
                  <c:v>1149</c:v>
                </c:pt>
                <c:pt idx="1150">
                  <c:v>1150</c:v>
                </c:pt>
                <c:pt idx="1151">
                  <c:v>1151</c:v>
                </c:pt>
                <c:pt idx="1152">
                  <c:v>1152</c:v>
                </c:pt>
                <c:pt idx="1153">
                  <c:v>1153</c:v>
                </c:pt>
                <c:pt idx="1154">
                  <c:v>1154</c:v>
                </c:pt>
                <c:pt idx="1155">
                  <c:v>1155</c:v>
                </c:pt>
                <c:pt idx="1156">
                  <c:v>1156</c:v>
                </c:pt>
                <c:pt idx="1157">
                  <c:v>1157</c:v>
                </c:pt>
                <c:pt idx="1158">
                  <c:v>1158</c:v>
                </c:pt>
                <c:pt idx="1159">
                  <c:v>1159</c:v>
                </c:pt>
                <c:pt idx="1160">
                  <c:v>1160</c:v>
                </c:pt>
                <c:pt idx="1161">
                  <c:v>1161</c:v>
                </c:pt>
                <c:pt idx="1162">
                  <c:v>1162</c:v>
                </c:pt>
                <c:pt idx="1163">
                  <c:v>1163</c:v>
                </c:pt>
                <c:pt idx="1164">
                  <c:v>1164</c:v>
                </c:pt>
                <c:pt idx="1165">
                  <c:v>1165</c:v>
                </c:pt>
                <c:pt idx="1166">
                  <c:v>1166</c:v>
                </c:pt>
                <c:pt idx="1167">
                  <c:v>1167</c:v>
                </c:pt>
                <c:pt idx="1168">
                  <c:v>1168</c:v>
                </c:pt>
                <c:pt idx="1169">
                  <c:v>1169</c:v>
                </c:pt>
                <c:pt idx="1170">
                  <c:v>1170</c:v>
                </c:pt>
                <c:pt idx="1171">
                  <c:v>1171</c:v>
                </c:pt>
                <c:pt idx="1172">
                  <c:v>1172</c:v>
                </c:pt>
                <c:pt idx="1173">
                  <c:v>1173</c:v>
                </c:pt>
                <c:pt idx="1174">
                  <c:v>1174</c:v>
                </c:pt>
                <c:pt idx="1175">
                  <c:v>1175</c:v>
                </c:pt>
                <c:pt idx="1176">
                  <c:v>1176</c:v>
                </c:pt>
                <c:pt idx="1177">
                  <c:v>1177</c:v>
                </c:pt>
                <c:pt idx="1178">
                  <c:v>1178</c:v>
                </c:pt>
                <c:pt idx="1179">
                  <c:v>1179</c:v>
                </c:pt>
                <c:pt idx="1180">
                  <c:v>1180</c:v>
                </c:pt>
                <c:pt idx="1181">
                  <c:v>1181</c:v>
                </c:pt>
                <c:pt idx="1182">
                  <c:v>1182</c:v>
                </c:pt>
                <c:pt idx="1183">
                  <c:v>1183</c:v>
                </c:pt>
                <c:pt idx="1184">
                  <c:v>1184</c:v>
                </c:pt>
                <c:pt idx="1185">
                  <c:v>1185</c:v>
                </c:pt>
                <c:pt idx="1186">
                  <c:v>1186</c:v>
                </c:pt>
                <c:pt idx="1187">
                  <c:v>1187</c:v>
                </c:pt>
                <c:pt idx="1188">
                  <c:v>1188</c:v>
                </c:pt>
                <c:pt idx="1189">
                  <c:v>1189</c:v>
                </c:pt>
                <c:pt idx="1190">
                  <c:v>1190</c:v>
                </c:pt>
                <c:pt idx="1191">
                  <c:v>1191</c:v>
                </c:pt>
                <c:pt idx="1192">
                  <c:v>1192</c:v>
                </c:pt>
                <c:pt idx="1193">
                  <c:v>1193</c:v>
                </c:pt>
                <c:pt idx="1194">
                  <c:v>1194</c:v>
                </c:pt>
                <c:pt idx="1195">
                  <c:v>1195</c:v>
                </c:pt>
                <c:pt idx="1196">
                  <c:v>1196</c:v>
                </c:pt>
                <c:pt idx="1197">
                  <c:v>1197</c:v>
                </c:pt>
                <c:pt idx="1198">
                  <c:v>1198</c:v>
                </c:pt>
                <c:pt idx="1199">
                  <c:v>1199</c:v>
                </c:pt>
                <c:pt idx="1200">
                  <c:v>1200</c:v>
                </c:pt>
                <c:pt idx="1201">
                  <c:v>1201</c:v>
                </c:pt>
                <c:pt idx="1202">
                  <c:v>1202</c:v>
                </c:pt>
                <c:pt idx="1203">
                  <c:v>1203</c:v>
                </c:pt>
                <c:pt idx="1204">
                  <c:v>1204</c:v>
                </c:pt>
                <c:pt idx="1205">
                  <c:v>1205</c:v>
                </c:pt>
                <c:pt idx="1206">
                  <c:v>1206</c:v>
                </c:pt>
                <c:pt idx="1207">
                  <c:v>1207</c:v>
                </c:pt>
                <c:pt idx="1208">
                  <c:v>1208</c:v>
                </c:pt>
                <c:pt idx="1209">
                  <c:v>1209</c:v>
                </c:pt>
                <c:pt idx="1210">
                  <c:v>1210</c:v>
                </c:pt>
                <c:pt idx="1211">
                  <c:v>1211</c:v>
                </c:pt>
                <c:pt idx="1212">
                  <c:v>1212</c:v>
                </c:pt>
                <c:pt idx="1213">
                  <c:v>1213</c:v>
                </c:pt>
                <c:pt idx="1214">
                  <c:v>1214</c:v>
                </c:pt>
                <c:pt idx="1215">
                  <c:v>1215</c:v>
                </c:pt>
                <c:pt idx="1216">
                  <c:v>1216</c:v>
                </c:pt>
                <c:pt idx="1217">
                  <c:v>1217</c:v>
                </c:pt>
                <c:pt idx="1218">
                  <c:v>1218</c:v>
                </c:pt>
                <c:pt idx="1219">
                  <c:v>1219</c:v>
                </c:pt>
                <c:pt idx="1220">
                  <c:v>1220</c:v>
                </c:pt>
                <c:pt idx="1221">
                  <c:v>1221</c:v>
                </c:pt>
                <c:pt idx="1222">
                  <c:v>1222</c:v>
                </c:pt>
                <c:pt idx="1223">
                  <c:v>1223</c:v>
                </c:pt>
                <c:pt idx="1224">
                  <c:v>1224</c:v>
                </c:pt>
                <c:pt idx="1225">
                  <c:v>1225</c:v>
                </c:pt>
                <c:pt idx="1226">
                  <c:v>1226</c:v>
                </c:pt>
                <c:pt idx="1227">
                  <c:v>1227</c:v>
                </c:pt>
                <c:pt idx="1228">
                  <c:v>1228</c:v>
                </c:pt>
                <c:pt idx="1229">
                  <c:v>1229</c:v>
                </c:pt>
                <c:pt idx="1230">
                  <c:v>1230</c:v>
                </c:pt>
                <c:pt idx="1231">
                  <c:v>1231</c:v>
                </c:pt>
                <c:pt idx="1232">
                  <c:v>1232</c:v>
                </c:pt>
                <c:pt idx="1233">
                  <c:v>1233</c:v>
                </c:pt>
                <c:pt idx="1234">
                  <c:v>1234</c:v>
                </c:pt>
                <c:pt idx="1235">
                  <c:v>1235</c:v>
                </c:pt>
                <c:pt idx="1236">
                  <c:v>1236</c:v>
                </c:pt>
                <c:pt idx="1237">
                  <c:v>1237</c:v>
                </c:pt>
                <c:pt idx="1238">
                  <c:v>1238</c:v>
                </c:pt>
                <c:pt idx="1239">
                  <c:v>1239</c:v>
                </c:pt>
                <c:pt idx="1240">
                  <c:v>1240</c:v>
                </c:pt>
                <c:pt idx="1241">
                  <c:v>1241</c:v>
                </c:pt>
                <c:pt idx="1242">
                  <c:v>1242</c:v>
                </c:pt>
                <c:pt idx="1243">
                  <c:v>1243</c:v>
                </c:pt>
                <c:pt idx="1244">
                  <c:v>1244</c:v>
                </c:pt>
                <c:pt idx="1245">
                  <c:v>1245</c:v>
                </c:pt>
                <c:pt idx="1246">
                  <c:v>1246</c:v>
                </c:pt>
                <c:pt idx="1247">
                  <c:v>1247</c:v>
                </c:pt>
                <c:pt idx="1248">
                  <c:v>1248</c:v>
                </c:pt>
                <c:pt idx="1249">
                  <c:v>1249</c:v>
                </c:pt>
                <c:pt idx="1250">
                  <c:v>1250</c:v>
                </c:pt>
                <c:pt idx="1251">
                  <c:v>1251</c:v>
                </c:pt>
                <c:pt idx="1252">
                  <c:v>1252</c:v>
                </c:pt>
                <c:pt idx="1253">
                  <c:v>1253</c:v>
                </c:pt>
                <c:pt idx="1254">
                  <c:v>1254</c:v>
                </c:pt>
                <c:pt idx="1255">
                  <c:v>1255</c:v>
                </c:pt>
                <c:pt idx="1256">
                  <c:v>1256</c:v>
                </c:pt>
                <c:pt idx="1257">
                  <c:v>1257</c:v>
                </c:pt>
                <c:pt idx="1258">
                  <c:v>1258</c:v>
                </c:pt>
                <c:pt idx="1259">
                  <c:v>1259</c:v>
                </c:pt>
                <c:pt idx="1260">
                  <c:v>1260</c:v>
                </c:pt>
                <c:pt idx="1261">
                  <c:v>1261</c:v>
                </c:pt>
                <c:pt idx="1262">
                  <c:v>1262</c:v>
                </c:pt>
                <c:pt idx="1263">
                  <c:v>1263</c:v>
                </c:pt>
                <c:pt idx="1264">
                  <c:v>1264</c:v>
                </c:pt>
                <c:pt idx="1265">
                  <c:v>1265</c:v>
                </c:pt>
                <c:pt idx="1266">
                  <c:v>1266</c:v>
                </c:pt>
                <c:pt idx="1267">
                  <c:v>1267</c:v>
                </c:pt>
                <c:pt idx="1268">
                  <c:v>1268</c:v>
                </c:pt>
                <c:pt idx="1269">
                  <c:v>1269</c:v>
                </c:pt>
                <c:pt idx="1270">
                  <c:v>1270</c:v>
                </c:pt>
                <c:pt idx="1271">
                  <c:v>1271</c:v>
                </c:pt>
                <c:pt idx="1272">
                  <c:v>1272</c:v>
                </c:pt>
                <c:pt idx="1273">
                  <c:v>1273</c:v>
                </c:pt>
                <c:pt idx="1274">
                  <c:v>1274</c:v>
                </c:pt>
                <c:pt idx="1275">
                  <c:v>1275</c:v>
                </c:pt>
                <c:pt idx="1276">
                  <c:v>1276</c:v>
                </c:pt>
                <c:pt idx="1277">
                  <c:v>1277</c:v>
                </c:pt>
                <c:pt idx="1278">
                  <c:v>1278</c:v>
                </c:pt>
                <c:pt idx="1279">
                  <c:v>1279</c:v>
                </c:pt>
                <c:pt idx="1280">
                  <c:v>1280</c:v>
                </c:pt>
                <c:pt idx="1281">
                  <c:v>1281</c:v>
                </c:pt>
                <c:pt idx="1282">
                  <c:v>1282</c:v>
                </c:pt>
                <c:pt idx="1283">
                  <c:v>1283</c:v>
                </c:pt>
                <c:pt idx="1284">
                  <c:v>1284</c:v>
                </c:pt>
                <c:pt idx="1285">
                  <c:v>1285</c:v>
                </c:pt>
                <c:pt idx="1286">
                  <c:v>1286</c:v>
                </c:pt>
                <c:pt idx="1287">
                  <c:v>1287</c:v>
                </c:pt>
                <c:pt idx="1288">
                  <c:v>1288</c:v>
                </c:pt>
                <c:pt idx="1289">
                  <c:v>1289</c:v>
                </c:pt>
                <c:pt idx="1290">
                  <c:v>1290</c:v>
                </c:pt>
                <c:pt idx="1291">
                  <c:v>1291</c:v>
                </c:pt>
                <c:pt idx="1292">
                  <c:v>1292</c:v>
                </c:pt>
                <c:pt idx="1293">
                  <c:v>1293</c:v>
                </c:pt>
                <c:pt idx="1294">
                  <c:v>1294</c:v>
                </c:pt>
                <c:pt idx="1295">
                  <c:v>1295</c:v>
                </c:pt>
                <c:pt idx="1296">
                  <c:v>1296</c:v>
                </c:pt>
                <c:pt idx="1297">
                  <c:v>1297</c:v>
                </c:pt>
                <c:pt idx="1298">
                  <c:v>1298</c:v>
                </c:pt>
                <c:pt idx="1299">
                  <c:v>1299</c:v>
                </c:pt>
                <c:pt idx="1300">
                  <c:v>1300</c:v>
                </c:pt>
                <c:pt idx="1301">
                  <c:v>1301</c:v>
                </c:pt>
                <c:pt idx="1302">
                  <c:v>1302</c:v>
                </c:pt>
                <c:pt idx="1303">
                  <c:v>1303</c:v>
                </c:pt>
                <c:pt idx="1304">
                  <c:v>1304</c:v>
                </c:pt>
                <c:pt idx="1305">
                  <c:v>1305</c:v>
                </c:pt>
                <c:pt idx="1306">
                  <c:v>1306</c:v>
                </c:pt>
                <c:pt idx="1307">
                  <c:v>1307</c:v>
                </c:pt>
                <c:pt idx="1308">
                  <c:v>1308</c:v>
                </c:pt>
                <c:pt idx="1309">
                  <c:v>1309</c:v>
                </c:pt>
                <c:pt idx="1310">
                  <c:v>1310</c:v>
                </c:pt>
                <c:pt idx="1311">
                  <c:v>1311</c:v>
                </c:pt>
                <c:pt idx="1312">
                  <c:v>1312</c:v>
                </c:pt>
                <c:pt idx="1313">
                  <c:v>1313</c:v>
                </c:pt>
                <c:pt idx="1314">
                  <c:v>1314</c:v>
                </c:pt>
                <c:pt idx="1315">
                  <c:v>1315</c:v>
                </c:pt>
                <c:pt idx="1316">
                  <c:v>1316</c:v>
                </c:pt>
                <c:pt idx="1317">
                  <c:v>1317</c:v>
                </c:pt>
                <c:pt idx="1318">
                  <c:v>1318</c:v>
                </c:pt>
                <c:pt idx="1319">
                  <c:v>1319</c:v>
                </c:pt>
                <c:pt idx="1320">
                  <c:v>1320</c:v>
                </c:pt>
                <c:pt idx="1321">
                  <c:v>1321</c:v>
                </c:pt>
                <c:pt idx="1322">
                  <c:v>1322</c:v>
                </c:pt>
                <c:pt idx="1323">
                  <c:v>1323</c:v>
                </c:pt>
                <c:pt idx="1324">
                  <c:v>1324</c:v>
                </c:pt>
                <c:pt idx="1325">
                  <c:v>1325</c:v>
                </c:pt>
                <c:pt idx="1326">
                  <c:v>1326</c:v>
                </c:pt>
                <c:pt idx="1327">
                  <c:v>1327</c:v>
                </c:pt>
                <c:pt idx="1328">
                  <c:v>1328</c:v>
                </c:pt>
                <c:pt idx="1329">
                  <c:v>1329</c:v>
                </c:pt>
                <c:pt idx="1330">
                  <c:v>1330</c:v>
                </c:pt>
                <c:pt idx="1331">
                  <c:v>1331</c:v>
                </c:pt>
                <c:pt idx="1332">
                  <c:v>1332</c:v>
                </c:pt>
                <c:pt idx="1333">
                  <c:v>1333</c:v>
                </c:pt>
                <c:pt idx="1334">
                  <c:v>1334</c:v>
                </c:pt>
                <c:pt idx="1335">
                  <c:v>1335</c:v>
                </c:pt>
                <c:pt idx="1336">
                  <c:v>1336</c:v>
                </c:pt>
                <c:pt idx="1337">
                  <c:v>1337</c:v>
                </c:pt>
                <c:pt idx="1338">
                  <c:v>1338</c:v>
                </c:pt>
                <c:pt idx="1339">
                  <c:v>1339</c:v>
                </c:pt>
                <c:pt idx="1340">
                  <c:v>1340</c:v>
                </c:pt>
                <c:pt idx="1341">
                  <c:v>1341</c:v>
                </c:pt>
                <c:pt idx="1342">
                  <c:v>1342</c:v>
                </c:pt>
                <c:pt idx="1343">
                  <c:v>1343</c:v>
                </c:pt>
                <c:pt idx="1344">
                  <c:v>1344</c:v>
                </c:pt>
                <c:pt idx="1345">
                  <c:v>1345</c:v>
                </c:pt>
                <c:pt idx="1346">
                  <c:v>1346</c:v>
                </c:pt>
                <c:pt idx="1347">
                  <c:v>1347</c:v>
                </c:pt>
                <c:pt idx="1348">
                  <c:v>1348</c:v>
                </c:pt>
                <c:pt idx="1349">
                  <c:v>1349</c:v>
                </c:pt>
                <c:pt idx="1350">
                  <c:v>1350</c:v>
                </c:pt>
                <c:pt idx="1351">
                  <c:v>1351</c:v>
                </c:pt>
                <c:pt idx="1352">
                  <c:v>1352</c:v>
                </c:pt>
                <c:pt idx="1353">
                  <c:v>1353</c:v>
                </c:pt>
                <c:pt idx="1354">
                  <c:v>1354</c:v>
                </c:pt>
                <c:pt idx="1355">
                  <c:v>1355</c:v>
                </c:pt>
                <c:pt idx="1356">
                  <c:v>1356</c:v>
                </c:pt>
                <c:pt idx="1357">
                  <c:v>1357</c:v>
                </c:pt>
                <c:pt idx="1358">
                  <c:v>1358</c:v>
                </c:pt>
                <c:pt idx="1359">
                  <c:v>1359</c:v>
                </c:pt>
                <c:pt idx="1360">
                  <c:v>1360</c:v>
                </c:pt>
                <c:pt idx="1361">
                  <c:v>1361</c:v>
                </c:pt>
                <c:pt idx="1362">
                  <c:v>1362</c:v>
                </c:pt>
                <c:pt idx="1363">
                  <c:v>1363</c:v>
                </c:pt>
                <c:pt idx="1364">
                  <c:v>1364</c:v>
                </c:pt>
                <c:pt idx="1365">
                  <c:v>1365</c:v>
                </c:pt>
                <c:pt idx="1366">
                  <c:v>1366</c:v>
                </c:pt>
                <c:pt idx="1367">
                  <c:v>1367</c:v>
                </c:pt>
                <c:pt idx="1368">
                  <c:v>1368</c:v>
                </c:pt>
                <c:pt idx="1369">
                  <c:v>1369</c:v>
                </c:pt>
                <c:pt idx="1370">
                  <c:v>1370</c:v>
                </c:pt>
                <c:pt idx="1371">
                  <c:v>1371</c:v>
                </c:pt>
                <c:pt idx="1372">
                  <c:v>1372</c:v>
                </c:pt>
                <c:pt idx="1373">
                  <c:v>1373</c:v>
                </c:pt>
                <c:pt idx="1374">
                  <c:v>1374</c:v>
                </c:pt>
                <c:pt idx="1375">
                  <c:v>1375</c:v>
                </c:pt>
                <c:pt idx="1376">
                  <c:v>1376</c:v>
                </c:pt>
                <c:pt idx="1377">
                  <c:v>1377</c:v>
                </c:pt>
                <c:pt idx="1378">
                  <c:v>1378</c:v>
                </c:pt>
                <c:pt idx="1379">
                  <c:v>1379</c:v>
                </c:pt>
                <c:pt idx="1380">
                  <c:v>1380</c:v>
                </c:pt>
                <c:pt idx="1381">
                  <c:v>1381</c:v>
                </c:pt>
                <c:pt idx="1382">
                  <c:v>1382</c:v>
                </c:pt>
                <c:pt idx="1383">
                  <c:v>1383</c:v>
                </c:pt>
                <c:pt idx="1384">
                  <c:v>1384</c:v>
                </c:pt>
                <c:pt idx="1385">
                  <c:v>1385</c:v>
                </c:pt>
                <c:pt idx="1386">
                  <c:v>1386</c:v>
                </c:pt>
                <c:pt idx="1387">
                  <c:v>1387</c:v>
                </c:pt>
                <c:pt idx="1388">
                  <c:v>1388</c:v>
                </c:pt>
                <c:pt idx="1389">
                  <c:v>1389</c:v>
                </c:pt>
                <c:pt idx="1390">
                  <c:v>1390</c:v>
                </c:pt>
                <c:pt idx="1391">
                  <c:v>1391</c:v>
                </c:pt>
                <c:pt idx="1392">
                  <c:v>1392</c:v>
                </c:pt>
                <c:pt idx="1393">
                  <c:v>1393</c:v>
                </c:pt>
                <c:pt idx="1394">
                  <c:v>1394</c:v>
                </c:pt>
                <c:pt idx="1395">
                  <c:v>1395</c:v>
                </c:pt>
                <c:pt idx="1396">
                  <c:v>1396</c:v>
                </c:pt>
                <c:pt idx="1397">
                  <c:v>1397</c:v>
                </c:pt>
                <c:pt idx="1398">
                  <c:v>1398</c:v>
                </c:pt>
                <c:pt idx="1399">
                  <c:v>1399</c:v>
                </c:pt>
                <c:pt idx="1400">
                  <c:v>1400</c:v>
                </c:pt>
                <c:pt idx="1401">
                  <c:v>1401</c:v>
                </c:pt>
                <c:pt idx="1402">
                  <c:v>1402</c:v>
                </c:pt>
                <c:pt idx="1403">
                  <c:v>1403</c:v>
                </c:pt>
                <c:pt idx="1404">
                  <c:v>1404</c:v>
                </c:pt>
                <c:pt idx="1405">
                  <c:v>1405</c:v>
                </c:pt>
                <c:pt idx="1406">
                  <c:v>1406</c:v>
                </c:pt>
                <c:pt idx="1407">
                  <c:v>1407</c:v>
                </c:pt>
                <c:pt idx="1408">
                  <c:v>1408</c:v>
                </c:pt>
                <c:pt idx="1409">
                  <c:v>1409</c:v>
                </c:pt>
                <c:pt idx="1410">
                  <c:v>1410</c:v>
                </c:pt>
                <c:pt idx="1411">
                  <c:v>1411</c:v>
                </c:pt>
                <c:pt idx="1412">
                  <c:v>1412</c:v>
                </c:pt>
                <c:pt idx="1413">
                  <c:v>1413</c:v>
                </c:pt>
                <c:pt idx="1414">
                  <c:v>1414</c:v>
                </c:pt>
                <c:pt idx="1415">
                  <c:v>1415</c:v>
                </c:pt>
                <c:pt idx="1416">
                  <c:v>1416</c:v>
                </c:pt>
                <c:pt idx="1417">
                  <c:v>1417</c:v>
                </c:pt>
                <c:pt idx="1418">
                  <c:v>1418</c:v>
                </c:pt>
                <c:pt idx="1419">
                  <c:v>1419</c:v>
                </c:pt>
                <c:pt idx="1420">
                  <c:v>1420</c:v>
                </c:pt>
                <c:pt idx="1421">
                  <c:v>1421</c:v>
                </c:pt>
                <c:pt idx="1422">
                  <c:v>1422</c:v>
                </c:pt>
                <c:pt idx="1423">
                  <c:v>1423</c:v>
                </c:pt>
                <c:pt idx="1424">
                  <c:v>1424</c:v>
                </c:pt>
                <c:pt idx="1425">
                  <c:v>1425</c:v>
                </c:pt>
                <c:pt idx="1426">
                  <c:v>1426</c:v>
                </c:pt>
                <c:pt idx="1427">
                  <c:v>1427</c:v>
                </c:pt>
                <c:pt idx="1428">
                  <c:v>1428</c:v>
                </c:pt>
                <c:pt idx="1429">
                  <c:v>1429</c:v>
                </c:pt>
                <c:pt idx="1430">
                  <c:v>1430</c:v>
                </c:pt>
                <c:pt idx="1431">
                  <c:v>1431</c:v>
                </c:pt>
                <c:pt idx="1432">
                  <c:v>1432</c:v>
                </c:pt>
                <c:pt idx="1433">
                  <c:v>1433</c:v>
                </c:pt>
                <c:pt idx="1434">
                  <c:v>1434</c:v>
                </c:pt>
                <c:pt idx="1435">
                  <c:v>1435</c:v>
                </c:pt>
                <c:pt idx="1436">
                  <c:v>1436</c:v>
                </c:pt>
                <c:pt idx="1437">
                  <c:v>1437</c:v>
                </c:pt>
                <c:pt idx="1438">
                  <c:v>1438</c:v>
                </c:pt>
                <c:pt idx="1439">
                  <c:v>1439</c:v>
                </c:pt>
              </c:numCache>
            </c:numRef>
          </c:xVal>
          <c:yVal>
            <c:numRef>
              <c:f>Sheet4!$J$1:$J$1441</c:f>
              <c:numCache>
                <c:formatCode>General</c:formatCode>
                <c:ptCount val="1441"/>
                <c:pt idx="0">
                  <c:v>0</c:v>
                </c:pt>
                <c:pt idx="1">
                  <c:v>560</c:v>
                </c:pt>
                <c:pt idx="2">
                  <c:v>980</c:v>
                </c:pt>
                <c:pt idx="3">
                  <c:v>1540</c:v>
                </c:pt>
                <c:pt idx="4">
                  <c:v>980</c:v>
                </c:pt>
                <c:pt idx="5">
                  <c:v>1260</c:v>
                </c:pt>
                <c:pt idx="6">
                  <c:v>1120</c:v>
                </c:pt>
                <c:pt idx="7">
                  <c:v>1260</c:v>
                </c:pt>
                <c:pt idx="8">
                  <c:v>980</c:v>
                </c:pt>
                <c:pt idx="9">
                  <c:v>1120</c:v>
                </c:pt>
                <c:pt idx="10">
                  <c:v>1120</c:v>
                </c:pt>
                <c:pt idx="11">
                  <c:v>840</c:v>
                </c:pt>
                <c:pt idx="12">
                  <c:v>980</c:v>
                </c:pt>
                <c:pt idx="13">
                  <c:v>1260</c:v>
                </c:pt>
                <c:pt idx="14">
                  <c:v>980</c:v>
                </c:pt>
                <c:pt idx="15">
                  <c:v>980</c:v>
                </c:pt>
                <c:pt idx="16">
                  <c:v>1120</c:v>
                </c:pt>
                <c:pt idx="17">
                  <c:v>1260</c:v>
                </c:pt>
                <c:pt idx="18">
                  <c:v>560</c:v>
                </c:pt>
                <c:pt idx="19">
                  <c:v>1120</c:v>
                </c:pt>
                <c:pt idx="20">
                  <c:v>840</c:v>
                </c:pt>
                <c:pt idx="21">
                  <c:v>1260</c:v>
                </c:pt>
                <c:pt idx="22">
                  <c:v>1400</c:v>
                </c:pt>
                <c:pt idx="23">
                  <c:v>1400</c:v>
                </c:pt>
                <c:pt idx="24">
                  <c:v>1820</c:v>
                </c:pt>
                <c:pt idx="25">
                  <c:v>1260</c:v>
                </c:pt>
                <c:pt idx="26">
                  <c:v>980</c:v>
                </c:pt>
                <c:pt idx="27">
                  <c:v>1540</c:v>
                </c:pt>
                <c:pt idx="28">
                  <c:v>1680</c:v>
                </c:pt>
                <c:pt idx="29">
                  <c:v>2240</c:v>
                </c:pt>
                <c:pt idx="30">
                  <c:v>1260</c:v>
                </c:pt>
                <c:pt idx="31">
                  <c:v>1960</c:v>
                </c:pt>
                <c:pt idx="32">
                  <c:v>1260</c:v>
                </c:pt>
                <c:pt idx="33">
                  <c:v>1960</c:v>
                </c:pt>
                <c:pt idx="34">
                  <c:v>1260</c:v>
                </c:pt>
                <c:pt idx="35">
                  <c:v>1260</c:v>
                </c:pt>
                <c:pt idx="36">
                  <c:v>1400</c:v>
                </c:pt>
                <c:pt idx="37">
                  <c:v>840</c:v>
                </c:pt>
                <c:pt idx="38">
                  <c:v>1120</c:v>
                </c:pt>
                <c:pt idx="39">
                  <c:v>1120</c:v>
                </c:pt>
                <c:pt idx="40">
                  <c:v>1260</c:v>
                </c:pt>
                <c:pt idx="41">
                  <c:v>980</c:v>
                </c:pt>
                <c:pt idx="42">
                  <c:v>1120</c:v>
                </c:pt>
                <c:pt idx="43">
                  <c:v>1120</c:v>
                </c:pt>
                <c:pt idx="44">
                  <c:v>1260</c:v>
                </c:pt>
                <c:pt idx="45">
                  <c:v>1120</c:v>
                </c:pt>
                <c:pt idx="46">
                  <c:v>980</c:v>
                </c:pt>
                <c:pt idx="47">
                  <c:v>980</c:v>
                </c:pt>
                <c:pt idx="48">
                  <c:v>840</c:v>
                </c:pt>
                <c:pt idx="49">
                  <c:v>1540</c:v>
                </c:pt>
                <c:pt idx="50">
                  <c:v>1260</c:v>
                </c:pt>
                <c:pt idx="51">
                  <c:v>1120</c:v>
                </c:pt>
                <c:pt idx="52">
                  <c:v>980</c:v>
                </c:pt>
                <c:pt idx="53">
                  <c:v>1260</c:v>
                </c:pt>
                <c:pt idx="54">
                  <c:v>1820</c:v>
                </c:pt>
                <c:pt idx="55">
                  <c:v>1820</c:v>
                </c:pt>
                <c:pt idx="56">
                  <c:v>1400</c:v>
                </c:pt>
                <c:pt idx="57">
                  <c:v>1260</c:v>
                </c:pt>
                <c:pt idx="58">
                  <c:v>1680</c:v>
                </c:pt>
                <c:pt idx="59">
                  <c:v>1400</c:v>
                </c:pt>
                <c:pt idx="60">
                  <c:v>980</c:v>
                </c:pt>
                <c:pt idx="61">
                  <c:v>980</c:v>
                </c:pt>
                <c:pt idx="62">
                  <c:v>980</c:v>
                </c:pt>
                <c:pt idx="63">
                  <c:v>1120</c:v>
                </c:pt>
                <c:pt idx="64">
                  <c:v>1540</c:v>
                </c:pt>
                <c:pt idx="65">
                  <c:v>1260</c:v>
                </c:pt>
                <c:pt idx="66">
                  <c:v>1400</c:v>
                </c:pt>
                <c:pt idx="67">
                  <c:v>1260</c:v>
                </c:pt>
                <c:pt idx="68">
                  <c:v>1260</c:v>
                </c:pt>
                <c:pt idx="69">
                  <c:v>1400</c:v>
                </c:pt>
                <c:pt idx="70">
                  <c:v>1820</c:v>
                </c:pt>
                <c:pt idx="71">
                  <c:v>2100</c:v>
                </c:pt>
                <c:pt idx="72">
                  <c:v>1820</c:v>
                </c:pt>
                <c:pt idx="73">
                  <c:v>1260</c:v>
                </c:pt>
                <c:pt idx="74">
                  <c:v>1680</c:v>
                </c:pt>
                <c:pt idx="75">
                  <c:v>1540</c:v>
                </c:pt>
                <c:pt idx="76">
                  <c:v>1120</c:v>
                </c:pt>
                <c:pt idx="77">
                  <c:v>1120</c:v>
                </c:pt>
                <c:pt idx="78">
                  <c:v>1260</c:v>
                </c:pt>
                <c:pt idx="79">
                  <c:v>1540</c:v>
                </c:pt>
                <c:pt idx="80">
                  <c:v>1400</c:v>
                </c:pt>
                <c:pt idx="81">
                  <c:v>1540</c:v>
                </c:pt>
                <c:pt idx="82">
                  <c:v>1120</c:v>
                </c:pt>
                <c:pt idx="83">
                  <c:v>1120</c:v>
                </c:pt>
                <c:pt idx="84">
                  <c:v>1820</c:v>
                </c:pt>
                <c:pt idx="85">
                  <c:v>1820</c:v>
                </c:pt>
                <c:pt idx="86">
                  <c:v>1680</c:v>
                </c:pt>
                <c:pt idx="87">
                  <c:v>980</c:v>
                </c:pt>
                <c:pt idx="88">
                  <c:v>840</c:v>
                </c:pt>
                <c:pt idx="89">
                  <c:v>1120</c:v>
                </c:pt>
                <c:pt idx="90">
                  <c:v>1400</c:v>
                </c:pt>
                <c:pt idx="91">
                  <c:v>1540</c:v>
                </c:pt>
                <c:pt idx="92">
                  <c:v>1680</c:v>
                </c:pt>
                <c:pt idx="93">
                  <c:v>980</c:v>
                </c:pt>
                <c:pt idx="94">
                  <c:v>1120</c:v>
                </c:pt>
                <c:pt idx="95">
                  <c:v>980</c:v>
                </c:pt>
                <c:pt idx="96">
                  <c:v>840</c:v>
                </c:pt>
                <c:pt idx="97">
                  <c:v>1120</c:v>
                </c:pt>
                <c:pt idx="98">
                  <c:v>1540</c:v>
                </c:pt>
                <c:pt idx="99">
                  <c:v>1540</c:v>
                </c:pt>
                <c:pt idx="100">
                  <c:v>1680</c:v>
                </c:pt>
                <c:pt idx="101">
                  <c:v>1400</c:v>
                </c:pt>
                <c:pt idx="102">
                  <c:v>2100</c:v>
                </c:pt>
                <c:pt idx="103">
                  <c:v>2100</c:v>
                </c:pt>
                <c:pt idx="104">
                  <c:v>1540</c:v>
                </c:pt>
                <c:pt idx="105">
                  <c:v>1680</c:v>
                </c:pt>
                <c:pt idx="106">
                  <c:v>1820</c:v>
                </c:pt>
                <c:pt idx="107">
                  <c:v>1540</c:v>
                </c:pt>
                <c:pt idx="108">
                  <c:v>1400</c:v>
                </c:pt>
                <c:pt idx="109">
                  <c:v>1260</c:v>
                </c:pt>
                <c:pt idx="110">
                  <c:v>980</c:v>
                </c:pt>
                <c:pt idx="111">
                  <c:v>1540</c:v>
                </c:pt>
                <c:pt idx="112">
                  <c:v>1260</c:v>
                </c:pt>
                <c:pt idx="113">
                  <c:v>980</c:v>
                </c:pt>
                <c:pt idx="114">
                  <c:v>1260</c:v>
                </c:pt>
                <c:pt idx="115">
                  <c:v>1120</c:v>
                </c:pt>
                <c:pt idx="116">
                  <c:v>1120</c:v>
                </c:pt>
                <c:pt idx="117">
                  <c:v>1260</c:v>
                </c:pt>
                <c:pt idx="118">
                  <c:v>1120</c:v>
                </c:pt>
                <c:pt idx="119">
                  <c:v>980</c:v>
                </c:pt>
                <c:pt idx="120">
                  <c:v>1120</c:v>
                </c:pt>
                <c:pt idx="121">
                  <c:v>1820</c:v>
                </c:pt>
                <c:pt idx="122">
                  <c:v>2520</c:v>
                </c:pt>
                <c:pt idx="123">
                  <c:v>1960</c:v>
                </c:pt>
                <c:pt idx="124">
                  <c:v>1540</c:v>
                </c:pt>
                <c:pt idx="125">
                  <c:v>1540</c:v>
                </c:pt>
                <c:pt idx="126">
                  <c:v>1540</c:v>
                </c:pt>
                <c:pt idx="127">
                  <c:v>980</c:v>
                </c:pt>
                <c:pt idx="128">
                  <c:v>700</c:v>
                </c:pt>
                <c:pt idx="129">
                  <c:v>1400</c:v>
                </c:pt>
                <c:pt idx="130">
                  <c:v>1680</c:v>
                </c:pt>
                <c:pt idx="131">
                  <c:v>1680</c:v>
                </c:pt>
                <c:pt idx="132">
                  <c:v>980</c:v>
                </c:pt>
                <c:pt idx="133">
                  <c:v>840</c:v>
                </c:pt>
                <c:pt idx="134">
                  <c:v>840</c:v>
                </c:pt>
                <c:pt idx="135">
                  <c:v>840</c:v>
                </c:pt>
                <c:pt idx="136">
                  <c:v>980</c:v>
                </c:pt>
                <c:pt idx="137">
                  <c:v>1540</c:v>
                </c:pt>
                <c:pt idx="138">
                  <c:v>1260</c:v>
                </c:pt>
                <c:pt idx="139">
                  <c:v>2100</c:v>
                </c:pt>
                <c:pt idx="140">
                  <c:v>1400</c:v>
                </c:pt>
                <c:pt idx="141">
                  <c:v>1260</c:v>
                </c:pt>
                <c:pt idx="142">
                  <c:v>980</c:v>
                </c:pt>
                <c:pt idx="143">
                  <c:v>980</c:v>
                </c:pt>
                <c:pt idx="144">
                  <c:v>840</c:v>
                </c:pt>
                <c:pt idx="145">
                  <c:v>700</c:v>
                </c:pt>
                <c:pt idx="146">
                  <c:v>980</c:v>
                </c:pt>
                <c:pt idx="147">
                  <c:v>840</c:v>
                </c:pt>
                <c:pt idx="148">
                  <c:v>560</c:v>
                </c:pt>
                <c:pt idx="149">
                  <c:v>980</c:v>
                </c:pt>
                <c:pt idx="150">
                  <c:v>1820</c:v>
                </c:pt>
                <c:pt idx="151">
                  <c:v>1960</c:v>
                </c:pt>
                <c:pt idx="152">
                  <c:v>1540</c:v>
                </c:pt>
                <c:pt idx="153">
                  <c:v>1120</c:v>
                </c:pt>
                <c:pt idx="154">
                  <c:v>1400</c:v>
                </c:pt>
                <c:pt idx="155">
                  <c:v>2240</c:v>
                </c:pt>
                <c:pt idx="156">
                  <c:v>1680</c:v>
                </c:pt>
                <c:pt idx="157">
                  <c:v>700</c:v>
                </c:pt>
                <c:pt idx="158">
                  <c:v>280</c:v>
                </c:pt>
                <c:pt idx="159">
                  <c:v>560</c:v>
                </c:pt>
                <c:pt idx="160">
                  <c:v>1400</c:v>
                </c:pt>
                <c:pt idx="161">
                  <c:v>1820</c:v>
                </c:pt>
                <c:pt idx="162">
                  <c:v>1400</c:v>
                </c:pt>
                <c:pt idx="163">
                  <c:v>1680</c:v>
                </c:pt>
                <c:pt idx="164">
                  <c:v>1400</c:v>
                </c:pt>
                <c:pt idx="165">
                  <c:v>1120</c:v>
                </c:pt>
                <c:pt idx="166">
                  <c:v>700</c:v>
                </c:pt>
                <c:pt idx="167">
                  <c:v>1120</c:v>
                </c:pt>
                <c:pt idx="168">
                  <c:v>980</c:v>
                </c:pt>
                <c:pt idx="169">
                  <c:v>1820</c:v>
                </c:pt>
                <c:pt idx="170">
                  <c:v>1540</c:v>
                </c:pt>
                <c:pt idx="171">
                  <c:v>1960</c:v>
                </c:pt>
                <c:pt idx="172">
                  <c:v>2240</c:v>
                </c:pt>
                <c:pt idx="173">
                  <c:v>1540</c:v>
                </c:pt>
                <c:pt idx="174">
                  <c:v>1260</c:v>
                </c:pt>
                <c:pt idx="175">
                  <c:v>1120</c:v>
                </c:pt>
                <c:pt idx="176">
                  <c:v>1120</c:v>
                </c:pt>
                <c:pt idx="177">
                  <c:v>1400</c:v>
                </c:pt>
                <c:pt idx="178">
                  <c:v>1680</c:v>
                </c:pt>
                <c:pt idx="179">
                  <c:v>1680</c:v>
                </c:pt>
                <c:pt idx="180">
                  <c:v>1120</c:v>
                </c:pt>
                <c:pt idx="181">
                  <c:v>980</c:v>
                </c:pt>
                <c:pt idx="182">
                  <c:v>1400</c:v>
                </c:pt>
                <c:pt idx="183">
                  <c:v>840</c:v>
                </c:pt>
                <c:pt idx="184">
                  <c:v>560</c:v>
                </c:pt>
                <c:pt idx="185">
                  <c:v>1260</c:v>
                </c:pt>
                <c:pt idx="186">
                  <c:v>1400</c:v>
                </c:pt>
                <c:pt idx="187">
                  <c:v>2940</c:v>
                </c:pt>
                <c:pt idx="188">
                  <c:v>1820</c:v>
                </c:pt>
                <c:pt idx="189">
                  <c:v>980</c:v>
                </c:pt>
                <c:pt idx="190">
                  <c:v>980</c:v>
                </c:pt>
                <c:pt idx="191">
                  <c:v>1120</c:v>
                </c:pt>
                <c:pt idx="192">
                  <c:v>700</c:v>
                </c:pt>
                <c:pt idx="193">
                  <c:v>1540</c:v>
                </c:pt>
                <c:pt idx="194">
                  <c:v>1820</c:v>
                </c:pt>
                <c:pt idx="195">
                  <c:v>1960</c:v>
                </c:pt>
                <c:pt idx="196">
                  <c:v>2100</c:v>
                </c:pt>
                <c:pt idx="197">
                  <c:v>1820</c:v>
                </c:pt>
                <c:pt idx="198">
                  <c:v>1400</c:v>
                </c:pt>
                <c:pt idx="199">
                  <c:v>1400</c:v>
                </c:pt>
                <c:pt idx="200">
                  <c:v>980</c:v>
                </c:pt>
                <c:pt idx="201">
                  <c:v>1120</c:v>
                </c:pt>
                <c:pt idx="202">
                  <c:v>1400</c:v>
                </c:pt>
                <c:pt idx="203">
                  <c:v>980</c:v>
                </c:pt>
                <c:pt idx="204">
                  <c:v>1120</c:v>
                </c:pt>
                <c:pt idx="205">
                  <c:v>1260</c:v>
                </c:pt>
                <c:pt idx="206">
                  <c:v>1120</c:v>
                </c:pt>
                <c:pt idx="207">
                  <c:v>1260</c:v>
                </c:pt>
                <c:pt idx="208">
                  <c:v>840</c:v>
                </c:pt>
                <c:pt idx="209">
                  <c:v>1400</c:v>
                </c:pt>
                <c:pt idx="210">
                  <c:v>1120</c:v>
                </c:pt>
                <c:pt idx="211">
                  <c:v>840</c:v>
                </c:pt>
                <c:pt idx="212">
                  <c:v>980</c:v>
                </c:pt>
                <c:pt idx="213">
                  <c:v>980</c:v>
                </c:pt>
                <c:pt idx="214">
                  <c:v>1680</c:v>
                </c:pt>
                <c:pt idx="215">
                  <c:v>1120</c:v>
                </c:pt>
                <c:pt idx="216">
                  <c:v>1260</c:v>
                </c:pt>
                <c:pt idx="217">
                  <c:v>700</c:v>
                </c:pt>
                <c:pt idx="218">
                  <c:v>700</c:v>
                </c:pt>
                <c:pt idx="219">
                  <c:v>1400</c:v>
                </c:pt>
                <c:pt idx="220">
                  <c:v>1540</c:v>
                </c:pt>
                <c:pt idx="221">
                  <c:v>840</c:v>
                </c:pt>
                <c:pt idx="222">
                  <c:v>840</c:v>
                </c:pt>
                <c:pt idx="223">
                  <c:v>980</c:v>
                </c:pt>
                <c:pt idx="224">
                  <c:v>1540</c:v>
                </c:pt>
                <c:pt idx="225">
                  <c:v>1400</c:v>
                </c:pt>
                <c:pt idx="226">
                  <c:v>1540</c:v>
                </c:pt>
                <c:pt idx="227">
                  <c:v>1960</c:v>
                </c:pt>
                <c:pt idx="228">
                  <c:v>1120</c:v>
                </c:pt>
                <c:pt idx="229">
                  <c:v>700</c:v>
                </c:pt>
                <c:pt idx="230">
                  <c:v>1260</c:v>
                </c:pt>
                <c:pt idx="231">
                  <c:v>2100</c:v>
                </c:pt>
                <c:pt idx="232">
                  <c:v>1260</c:v>
                </c:pt>
                <c:pt idx="233">
                  <c:v>1540</c:v>
                </c:pt>
                <c:pt idx="234">
                  <c:v>1820</c:v>
                </c:pt>
                <c:pt idx="235">
                  <c:v>2100</c:v>
                </c:pt>
                <c:pt idx="236">
                  <c:v>2100</c:v>
                </c:pt>
                <c:pt idx="237">
                  <c:v>1680</c:v>
                </c:pt>
                <c:pt idx="238">
                  <c:v>1400</c:v>
                </c:pt>
                <c:pt idx="239">
                  <c:v>1820</c:v>
                </c:pt>
                <c:pt idx="240">
                  <c:v>1540</c:v>
                </c:pt>
                <c:pt idx="241">
                  <c:v>1260</c:v>
                </c:pt>
                <c:pt idx="242">
                  <c:v>700</c:v>
                </c:pt>
                <c:pt idx="243">
                  <c:v>1120</c:v>
                </c:pt>
                <c:pt idx="244">
                  <c:v>1540</c:v>
                </c:pt>
                <c:pt idx="245">
                  <c:v>2240</c:v>
                </c:pt>
                <c:pt idx="246">
                  <c:v>1820</c:v>
                </c:pt>
                <c:pt idx="247">
                  <c:v>1400</c:v>
                </c:pt>
                <c:pt idx="248">
                  <c:v>1260</c:v>
                </c:pt>
                <c:pt idx="249">
                  <c:v>1820</c:v>
                </c:pt>
                <c:pt idx="250">
                  <c:v>1680</c:v>
                </c:pt>
                <c:pt idx="251">
                  <c:v>980</c:v>
                </c:pt>
                <c:pt idx="252">
                  <c:v>980</c:v>
                </c:pt>
                <c:pt idx="253">
                  <c:v>1120</c:v>
                </c:pt>
                <c:pt idx="254">
                  <c:v>1260</c:v>
                </c:pt>
                <c:pt idx="255">
                  <c:v>1680</c:v>
                </c:pt>
                <c:pt idx="256">
                  <c:v>1680</c:v>
                </c:pt>
                <c:pt idx="257">
                  <c:v>980</c:v>
                </c:pt>
                <c:pt idx="258">
                  <c:v>980</c:v>
                </c:pt>
                <c:pt idx="259">
                  <c:v>700</c:v>
                </c:pt>
                <c:pt idx="260">
                  <c:v>1120</c:v>
                </c:pt>
                <c:pt idx="261">
                  <c:v>1120</c:v>
                </c:pt>
                <c:pt idx="262">
                  <c:v>2100</c:v>
                </c:pt>
                <c:pt idx="263">
                  <c:v>1680</c:v>
                </c:pt>
                <c:pt idx="264">
                  <c:v>1540</c:v>
                </c:pt>
                <c:pt idx="265">
                  <c:v>1680</c:v>
                </c:pt>
                <c:pt idx="266">
                  <c:v>980</c:v>
                </c:pt>
                <c:pt idx="267">
                  <c:v>1820</c:v>
                </c:pt>
                <c:pt idx="268">
                  <c:v>1960</c:v>
                </c:pt>
                <c:pt idx="269">
                  <c:v>1820</c:v>
                </c:pt>
                <c:pt idx="270">
                  <c:v>1540</c:v>
                </c:pt>
                <c:pt idx="271">
                  <c:v>1680</c:v>
                </c:pt>
                <c:pt idx="272">
                  <c:v>1260</c:v>
                </c:pt>
                <c:pt idx="273">
                  <c:v>2100</c:v>
                </c:pt>
                <c:pt idx="274">
                  <c:v>1960</c:v>
                </c:pt>
                <c:pt idx="275">
                  <c:v>1540</c:v>
                </c:pt>
                <c:pt idx="276">
                  <c:v>1540</c:v>
                </c:pt>
                <c:pt idx="277">
                  <c:v>980</c:v>
                </c:pt>
                <c:pt idx="278">
                  <c:v>1400</c:v>
                </c:pt>
                <c:pt idx="279">
                  <c:v>1540</c:v>
                </c:pt>
                <c:pt idx="280">
                  <c:v>1120</c:v>
                </c:pt>
                <c:pt idx="281">
                  <c:v>980</c:v>
                </c:pt>
                <c:pt idx="282">
                  <c:v>980</c:v>
                </c:pt>
                <c:pt idx="283">
                  <c:v>1260</c:v>
                </c:pt>
                <c:pt idx="284">
                  <c:v>1820</c:v>
                </c:pt>
                <c:pt idx="285">
                  <c:v>2380</c:v>
                </c:pt>
                <c:pt idx="286">
                  <c:v>1820</c:v>
                </c:pt>
                <c:pt idx="287">
                  <c:v>980</c:v>
                </c:pt>
                <c:pt idx="288">
                  <c:v>1260</c:v>
                </c:pt>
                <c:pt idx="289">
                  <c:v>980</c:v>
                </c:pt>
                <c:pt idx="290">
                  <c:v>1400</c:v>
                </c:pt>
                <c:pt idx="291">
                  <c:v>1820</c:v>
                </c:pt>
                <c:pt idx="292">
                  <c:v>1960</c:v>
                </c:pt>
                <c:pt idx="293">
                  <c:v>1680</c:v>
                </c:pt>
                <c:pt idx="294">
                  <c:v>1540</c:v>
                </c:pt>
                <c:pt idx="295">
                  <c:v>1540</c:v>
                </c:pt>
                <c:pt idx="296">
                  <c:v>1680</c:v>
                </c:pt>
                <c:pt idx="297">
                  <c:v>840</c:v>
                </c:pt>
                <c:pt idx="298">
                  <c:v>700</c:v>
                </c:pt>
                <c:pt idx="299">
                  <c:v>980</c:v>
                </c:pt>
                <c:pt idx="300">
                  <c:v>1540</c:v>
                </c:pt>
                <c:pt idx="301">
                  <c:v>1120</c:v>
                </c:pt>
                <c:pt idx="302">
                  <c:v>1120</c:v>
                </c:pt>
                <c:pt idx="303">
                  <c:v>1820</c:v>
                </c:pt>
                <c:pt idx="304">
                  <c:v>1680</c:v>
                </c:pt>
                <c:pt idx="305">
                  <c:v>1680</c:v>
                </c:pt>
                <c:pt idx="306">
                  <c:v>1120</c:v>
                </c:pt>
                <c:pt idx="307">
                  <c:v>1120</c:v>
                </c:pt>
                <c:pt idx="308">
                  <c:v>1260</c:v>
                </c:pt>
                <c:pt idx="309">
                  <c:v>1400</c:v>
                </c:pt>
                <c:pt idx="310">
                  <c:v>1820</c:v>
                </c:pt>
                <c:pt idx="311">
                  <c:v>1400</c:v>
                </c:pt>
                <c:pt idx="312">
                  <c:v>1400</c:v>
                </c:pt>
                <c:pt idx="313">
                  <c:v>1540</c:v>
                </c:pt>
                <c:pt idx="314">
                  <c:v>1260</c:v>
                </c:pt>
                <c:pt idx="315">
                  <c:v>1960</c:v>
                </c:pt>
                <c:pt idx="316">
                  <c:v>1960</c:v>
                </c:pt>
                <c:pt idx="317">
                  <c:v>1960</c:v>
                </c:pt>
                <c:pt idx="318">
                  <c:v>1540</c:v>
                </c:pt>
                <c:pt idx="319">
                  <c:v>1400</c:v>
                </c:pt>
                <c:pt idx="320">
                  <c:v>1820</c:v>
                </c:pt>
                <c:pt idx="321">
                  <c:v>1540</c:v>
                </c:pt>
                <c:pt idx="322">
                  <c:v>1120</c:v>
                </c:pt>
                <c:pt idx="323">
                  <c:v>1260</c:v>
                </c:pt>
                <c:pt idx="324">
                  <c:v>1540</c:v>
                </c:pt>
                <c:pt idx="325">
                  <c:v>1680</c:v>
                </c:pt>
                <c:pt idx="326">
                  <c:v>1260</c:v>
                </c:pt>
                <c:pt idx="327">
                  <c:v>560</c:v>
                </c:pt>
                <c:pt idx="328">
                  <c:v>420</c:v>
                </c:pt>
                <c:pt idx="329">
                  <c:v>1540</c:v>
                </c:pt>
                <c:pt idx="330">
                  <c:v>1400</c:v>
                </c:pt>
                <c:pt idx="331">
                  <c:v>840</c:v>
                </c:pt>
                <c:pt idx="332">
                  <c:v>980</c:v>
                </c:pt>
                <c:pt idx="333">
                  <c:v>840</c:v>
                </c:pt>
                <c:pt idx="334">
                  <c:v>1400</c:v>
                </c:pt>
                <c:pt idx="335">
                  <c:v>1540</c:v>
                </c:pt>
                <c:pt idx="336">
                  <c:v>980</c:v>
                </c:pt>
                <c:pt idx="337">
                  <c:v>700</c:v>
                </c:pt>
                <c:pt idx="338">
                  <c:v>1260</c:v>
                </c:pt>
                <c:pt idx="339">
                  <c:v>1820</c:v>
                </c:pt>
                <c:pt idx="340">
                  <c:v>1120</c:v>
                </c:pt>
                <c:pt idx="341">
                  <c:v>840</c:v>
                </c:pt>
                <c:pt idx="342">
                  <c:v>1120</c:v>
                </c:pt>
                <c:pt idx="343">
                  <c:v>1400</c:v>
                </c:pt>
                <c:pt idx="344">
                  <c:v>1120</c:v>
                </c:pt>
                <c:pt idx="345">
                  <c:v>840</c:v>
                </c:pt>
                <c:pt idx="346">
                  <c:v>1260</c:v>
                </c:pt>
                <c:pt idx="347">
                  <c:v>1680</c:v>
                </c:pt>
                <c:pt idx="348">
                  <c:v>840</c:v>
                </c:pt>
                <c:pt idx="349">
                  <c:v>1540</c:v>
                </c:pt>
                <c:pt idx="350">
                  <c:v>1960</c:v>
                </c:pt>
                <c:pt idx="351">
                  <c:v>2100</c:v>
                </c:pt>
                <c:pt idx="352">
                  <c:v>1820</c:v>
                </c:pt>
                <c:pt idx="353">
                  <c:v>1960</c:v>
                </c:pt>
                <c:pt idx="354">
                  <c:v>1680</c:v>
                </c:pt>
                <c:pt idx="355">
                  <c:v>2100</c:v>
                </c:pt>
                <c:pt idx="356">
                  <c:v>1680</c:v>
                </c:pt>
                <c:pt idx="357">
                  <c:v>980</c:v>
                </c:pt>
                <c:pt idx="358">
                  <c:v>1260</c:v>
                </c:pt>
                <c:pt idx="359">
                  <c:v>2380</c:v>
                </c:pt>
                <c:pt idx="360">
                  <c:v>2520</c:v>
                </c:pt>
                <c:pt idx="361">
                  <c:v>1680</c:v>
                </c:pt>
                <c:pt idx="362">
                  <c:v>1680</c:v>
                </c:pt>
                <c:pt idx="363">
                  <c:v>2100</c:v>
                </c:pt>
                <c:pt idx="364">
                  <c:v>1540</c:v>
                </c:pt>
                <c:pt idx="365">
                  <c:v>1260</c:v>
                </c:pt>
                <c:pt idx="366">
                  <c:v>1960</c:v>
                </c:pt>
                <c:pt idx="367">
                  <c:v>1960</c:v>
                </c:pt>
                <c:pt idx="368">
                  <c:v>1680</c:v>
                </c:pt>
                <c:pt idx="369">
                  <c:v>980</c:v>
                </c:pt>
                <c:pt idx="370">
                  <c:v>1400</c:v>
                </c:pt>
                <c:pt idx="371">
                  <c:v>2380</c:v>
                </c:pt>
                <c:pt idx="372">
                  <c:v>1820</c:v>
                </c:pt>
                <c:pt idx="373">
                  <c:v>840</c:v>
                </c:pt>
                <c:pt idx="374">
                  <c:v>840</c:v>
                </c:pt>
                <c:pt idx="375">
                  <c:v>840</c:v>
                </c:pt>
                <c:pt idx="376">
                  <c:v>700</c:v>
                </c:pt>
                <c:pt idx="377">
                  <c:v>1120</c:v>
                </c:pt>
                <c:pt idx="378">
                  <c:v>1820</c:v>
                </c:pt>
                <c:pt idx="379">
                  <c:v>1540</c:v>
                </c:pt>
                <c:pt idx="380">
                  <c:v>1120</c:v>
                </c:pt>
                <c:pt idx="381">
                  <c:v>1120</c:v>
                </c:pt>
                <c:pt idx="382">
                  <c:v>980</c:v>
                </c:pt>
                <c:pt idx="383">
                  <c:v>1400</c:v>
                </c:pt>
                <c:pt idx="384">
                  <c:v>1820</c:v>
                </c:pt>
                <c:pt idx="385">
                  <c:v>1120</c:v>
                </c:pt>
                <c:pt idx="386">
                  <c:v>1400</c:v>
                </c:pt>
                <c:pt idx="387">
                  <c:v>1960</c:v>
                </c:pt>
                <c:pt idx="388">
                  <c:v>1820</c:v>
                </c:pt>
                <c:pt idx="389">
                  <c:v>1960</c:v>
                </c:pt>
                <c:pt idx="390">
                  <c:v>1680</c:v>
                </c:pt>
                <c:pt idx="391">
                  <c:v>1120</c:v>
                </c:pt>
                <c:pt idx="392">
                  <c:v>1400</c:v>
                </c:pt>
                <c:pt idx="393">
                  <c:v>1400</c:v>
                </c:pt>
                <c:pt idx="394">
                  <c:v>1540</c:v>
                </c:pt>
                <c:pt idx="395">
                  <c:v>1260</c:v>
                </c:pt>
                <c:pt idx="396">
                  <c:v>1400</c:v>
                </c:pt>
                <c:pt idx="397">
                  <c:v>1680</c:v>
                </c:pt>
                <c:pt idx="398">
                  <c:v>1260</c:v>
                </c:pt>
                <c:pt idx="399">
                  <c:v>840</c:v>
                </c:pt>
                <c:pt idx="400">
                  <c:v>1260</c:v>
                </c:pt>
                <c:pt idx="401">
                  <c:v>1540</c:v>
                </c:pt>
                <c:pt idx="402">
                  <c:v>2100</c:v>
                </c:pt>
                <c:pt idx="403">
                  <c:v>2240</c:v>
                </c:pt>
                <c:pt idx="404">
                  <c:v>1400</c:v>
                </c:pt>
                <c:pt idx="405">
                  <c:v>1540</c:v>
                </c:pt>
                <c:pt idx="406">
                  <c:v>1120</c:v>
                </c:pt>
                <c:pt idx="407">
                  <c:v>1260</c:v>
                </c:pt>
                <c:pt idx="408">
                  <c:v>1820</c:v>
                </c:pt>
                <c:pt idx="409">
                  <c:v>1680</c:v>
                </c:pt>
                <c:pt idx="410">
                  <c:v>1680</c:v>
                </c:pt>
                <c:pt idx="411">
                  <c:v>1120</c:v>
                </c:pt>
                <c:pt idx="412">
                  <c:v>2100</c:v>
                </c:pt>
                <c:pt idx="413">
                  <c:v>1960</c:v>
                </c:pt>
                <c:pt idx="414">
                  <c:v>1120</c:v>
                </c:pt>
                <c:pt idx="415">
                  <c:v>700</c:v>
                </c:pt>
                <c:pt idx="416">
                  <c:v>1540</c:v>
                </c:pt>
                <c:pt idx="417">
                  <c:v>1400</c:v>
                </c:pt>
                <c:pt idx="418">
                  <c:v>840</c:v>
                </c:pt>
                <c:pt idx="419">
                  <c:v>1120</c:v>
                </c:pt>
                <c:pt idx="420">
                  <c:v>1260</c:v>
                </c:pt>
                <c:pt idx="421">
                  <c:v>1680</c:v>
                </c:pt>
                <c:pt idx="422">
                  <c:v>1680</c:v>
                </c:pt>
                <c:pt idx="423">
                  <c:v>1120</c:v>
                </c:pt>
                <c:pt idx="424">
                  <c:v>700</c:v>
                </c:pt>
                <c:pt idx="425">
                  <c:v>840</c:v>
                </c:pt>
                <c:pt idx="426">
                  <c:v>1400</c:v>
                </c:pt>
                <c:pt idx="427">
                  <c:v>2380</c:v>
                </c:pt>
                <c:pt idx="428">
                  <c:v>1540</c:v>
                </c:pt>
                <c:pt idx="429">
                  <c:v>700</c:v>
                </c:pt>
                <c:pt idx="430">
                  <c:v>560</c:v>
                </c:pt>
                <c:pt idx="431">
                  <c:v>1260</c:v>
                </c:pt>
                <c:pt idx="432">
                  <c:v>1960</c:v>
                </c:pt>
                <c:pt idx="433">
                  <c:v>1540</c:v>
                </c:pt>
                <c:pt idx="434">
                  <c:v>1540</c:v>
                </c:pt>
                <c:pt idx="435">
                  <c:v>700</c:v>
                </c:pt>
                <c:pt idx="436">
                  <c:v>1680</c:v>
                </c:pt>
                <c:pt idx="437">
                  <c:v>2100</c:v>
                </c:pt>
                <c:pt idx="438">
                  <c:v>1400</c:v>
                </c:pt>
                <c:pt idx="439">
                  <c:v>1400</c:v>
                </c:pt>
                <c:pt idx="440">
                  <c:v>700</c:v>
                </c:pt>
                <c:pt idx="441">
                  <c:v>980</c:v>
                </c:pt>
                <c:pt idx="442">
                  <c:v>1540</c:v>
                </c:pt>
                <c:pt idx="443">
                  <c:v>1960</c:v>
                </c:pt>
                <c:pt idx="444">
                  <c:v>1400</c:v>
                </c:pt>
                <c:pt idx="445">
                  <c:v>1120</c:v>
                </c:pt>
                <c:pt idx="446">
                  <c:v>980</c:v>
                </c:pt>
                <c:pt idx="447">
                  <c:v>980</c:v>
                </c:pt>
                <c:pt idx="448">
                  <c:v>1680</c:v>
                </c:pt>
                <c:pt idx="449">
                  <c:v>1260</c:v>
                </c:pt>
                <c:pt idx="450">
                  <c:v>840</c:v>
                </c:pt>
                <c:pt idx="451">
                  <c:v>1260</c:v>
                </c:pt>
                <c:pt idx="452">
                  <c:v>1960</c:v>
                </c:pt>
                <c:pt idx="453">
                  <c:v>3080</c:v>
                </c:pt>
                <c:pt idx="454">
                  <c:v>1960</c:v>
                </c:pt>
                <c:pt idx="455">
                  <c:v>1960</c:v>
                </c:pt>
                <c:pt idx="456">
                  <c:v>1540</c:v>
                </c:pt>
                <c:pt idx="457">
                  <c:v>2240</c:v>
                </c:pt>
                <c:pt idx="458">
                  <c:v>1540</c:v>
                </c:pt>
                <c:pt idx="459">
                  <c:v>1260</c:v>
                </c:pt>
                <c:pt idx="460">
                  <c:v>1540</c:v>
                </c:pt>
                <c:pt idx="461">
                  <c:v>1400</c:v>
                </c:pt>
                <c:pt idx="462">
                  <c:v>1400</c:v>
                </c:pt>
                <c:pt idx="463">
                  <c:v>1400</c:v>
                </c:pt>
                <c:pt idx="464">
                  <c:v>1400</c:v>
                </c:pt>
                <c:pt idx="465">
                  <c:v>1260</c:v>
                </c:pt>
                <c:pt idx="466">
                  <c:v>1120</c:v>
                </c:pt>
                <c:pt idx="467">
                  <c:v>840</c:v>
                </c:pt>
                <c:pt idx="468">
                  <c:v>840</c:v>
                </c:pt>
                <c:pt idx="469">
                  <c:v>1260</c:v>
                </c:pt>
                <c:pt idx="470">
                  <c:v>1960</c:v>
                </c:pt>
                <c:pt idx="471">
                  <c:v>1400</c:v>
                </c:pt>
                <c:pt idx="472">
                  <c:v>2520</c:v>
                </c:pt>
                <c:pt idx="473">
                  <c:v>2240</c:v>
                </c:pt>
                <c:pt idx="474">
                  <c:v>2380</c:v>
                </c:pt>
                <c:pt idx="475">
                  <c:v>1960</c:v>
                </c:pt>
                <c:pt idx="476">
                  <c:v>1400</c:v>
                </c:pt>
                <c:pt idx="477">
                  <c:v>2100</c:v>
                </c:pt>
                <c:pt idx="478">
                  <c:v>1680</c:v>
                </c:pt>
                <c:pt idx="479">
                  <c:v>1260</c:v>
                </c:pt>
                <c:pt idx="480">
                  <c:v>1540</c:v>
                </c:pt>
                <c:pt idx="481">
                  <c:v>1960</c:v>
                </c:pt>
                <c:pt idx="482">
                  <c:v>1820</c:v>
                </c:pt>
                <c:pt idx="483">
                  <c:v>980</c:v>
                </c:pt>
                <c:pt idx="484">
                  <c:v>840</c:v>
                </c:pt>
                <c:pt idx="485">
                  <c:v>700</c:v>
                </c:pt>
                <c:pt idx="486">
                  <c:v>560</c:v>
                </c:pt>
                <c:pt idx="487">
                  <c:v>1260</c:v>
                </c:pt>
                <c:pt idx="488">
                  <c:v>1400</c:v>
                </c:pt>
                <c:pt idx="489">
                  <c:v>1680</c:v>
                </c:pt>
                <c:pt idx="490">
                  <c:v>2100</c:v>
                </c:pt>
                <c:pt idx="491">
                  <c:v>1540</c:v>
                </c:pt>
                <c:pt idx="492">
                  <c:v>1540</c:v>
                </c:pt>
                <c:pt idx="493">
                  <c:v>1400</c:v>
                </c:pt>
                <c:pt idx="494">
                  <c:v>1540</c:v>
                </c:pt>
                <c:pt idx="495">
                  <c:v>1680</c:v>
                </c:pt>
                <c:pt idx="496">
                  <c:v>1400</c:v>
                </c:pt>
                <c:pt idx="497">
                  <c:v>2520</c:v>
                </c:pt>
                <c:pt idx="498">
                  <c:v>1960</c:v>
                </c:pt>
                <c:pt idx="499">
                  <c:v>1400</c:v>
                </c:pt>
                <c:pt idx="500">
                  <c:v>1120</c:v>
                </c:pt>
                <c:pt idx="501">
                  <c:v>1260</c:v>
                </c:pt>
                <c:pt idx="502">
                  <c:v>1260</c:v>
                </c:pt>
                <c:pt idx="503">
                  <c:v>1260</c:v>
                </c:pt>
                <c:pt idx="504">
                  <c:v>1540</c:v>
                </c:pt>
                <c:pt idx="505">
                  <c:v>2100</c:v>
                </c:pt>
                <c:pt idx="506">
                  <c:v>1820</c:v>
                </c:pt>
                <c:pt idx="507">
                  <c:v>980</c:v>
                </c:pt>
                <c:pt idx="508">
                  <c:v>840</c:v>
                </c:pt>
                <c:pt idx="509">
                  <c:v>840</c:v>
                </c:pt>
                <c:pt idx="510">
                  <c:v>1400</c:v>
                </c:pt>
                <c:pt idx="511">
                  <c:v>1540</c:v>
                </c:pt>
                <c:pt idx="512">
                  <c:v>2100</c:v>
                </c:pt>
                <c:pt idx="513">
                  <c:v>1960</c:v>
                </c:pt>
                <c:pt idx="514">
                  <c:v>1400</c:v>
                </c:pt>
                <c:pt idx="515">
                  <c:v>1400</c:v>
                </c:pt>
                <c:pt idx="516">
                  <c:v>1820</c:v>
                </c:pt>
                <c:pt idx="517">
                  <c:v>1680</c:v>
                </c:pt>
                <c:pt idx="518">
                  <c:v>2240</c:v>
                </c:pt>
                <c:pt idx="519">
                  <c:v>1540</c:v>
                </c:pt>
                <c:pt idx="520">
                  <c:v>1120</c:v>
                </c:pt>
                <c:pt idx="521">
                  <c:v>840</c:v>
                </c:pt>
                <c:pt idx="522">
                  <c:v>420</c:v>
                </c:pt>
                <c:pt idx="523">
                  <c:v>420</c:v>
                </c:pt>
                <c:pt idx="524">
                  <c:v>700</c:v>
                </c:pt>
                <c:pt idx="525">
                  <c:v>560</c:v>
                </c:pt>
                <c:pt idx="526">
                  <c:v>980</c:v>
                </c:pt>
                <c:pt idx="527">
                  <c:v>700</c:v>
                </c:pt>
                <c:pt idx="528">
                  <c:v>840</c:v>
                </c:pt>
                <c:pt idx="529">
                  <c:v>1540</c:v>
                </c:pt>
                <c:pt idx="530">
                  <c:v>1960</c:v>
                </c:pt>
                <c:pt idx="531">
                  <c:v>1820</c:v>
                </c:pt>
                <c:pt idx="532">
                  <c:v>1400</c:v>
                </c:pt>
                <c:pt idx="533">
                  <c:v>1680</c:v>
                </c:pt>
                <c:pt idx="534">
                  <c:v>1960</c:v>
                </c:pt>
                <c:pt idx="535">
                  <c:v>1540</c:v>
                </c:pt>
                <c:pt idx="536">
                  <c:v>1400</c:v>
                </c:pt>
                <c:pt idx="537">
                  <c:v>1400</c:v>
                </c:pt>
                <c:pt idx="538">
                  <c:v>980</c:v>
                </c:pt>
                <c:pt idx="539">
                  <c:v>1260</c:v>
                </c:pt>
                <c:pt idx="540">
                  <c:v>1120</c:v>
                </c:pt>
                <c:pt idx="541">
                  <c:v>840</c:v>
                </c:pt>
                <c:pt idx="542">
                  <c:v>1540</c:v>
                </c:pt>
                <c:pt idx="543">
                  <c:v>1400</c:v>
                </c:pt>
                <c:pt idx="544">
                  <c:v>980</c:v>
                </c:pt>
                <c:pt idx="545">
                  <c:v>1400</c:v>
                </c:pt>
                <c:pt idx="546">
                  <c:v>1540</c:v>
                </c:pt>
                <c:pt idx="547">
                  <c:v>2520</c:v>
                </c:pt>
                <c:pt idx="548">
                  <c:v>1820</c:v>
                </c:pt>
                <c:pt idx="549">
                  <c:v>1260</c:v>
                </c:pt>
                <c:pt idx="550">
                  <c:v>1120</c:v>
                </c:pt>
                <c:pt idx="551">
                  <c:v>980</c:v>
                </c:pt>
                <c:pt idx="552">
                  <c:v>980</c:v>
                </c:pt>
                <c:pt idx="553">
                  <c:v>560</c:v>
                </c:pt>
                <c:pt idx="554">
                  <c:v>420</c:v>
                </c:pt>
                <c:pt idx="555">
                  <c:v>980</c:v>
                </c:pt>
                <c:pt idx="556">
                  <c:v>1820</c:v>
                </c:pt>
                <c:pt idx="557">
                  <c:v>1540</c:v>
                </c:pt>
                <c:pt idx="558">
                  <c:v>840</c:v>
                </c:pt>
                <c:pt idx="559">
                  <c:v>840</c:v>
                </c:pt>
                <c:pt idx="560">
                  <c:v>700</c:v>
                </c:pt>
                <c:pt idx="561">
                  <c:v>1820</c:v>
                </c:pt>
                <c:pt idx="562">
                  <c:v>1820</c:v>
                </c:pt>
                <c:pt idx="563">
                  <c:v>1680</c:v>
                </c:pt>
                <c:pt idx="564">
                  <c:v>1960</c:v>
                </c:pt>
                <c:pt idx="565">
                  <c:v>1680</c:v>
                </c:pt>
                <c:pt idx="566">
                  <c:v>1120</c:v>
                </c:pt>
                <c:pt idx="567">
                  <c:v>2520</c:v>
                </c:pt>
                <c:pt idx="568">
                  <c:v>2240</c:v>
                </c:pt>
                <c:pt idx="569">
                  <c:v>1820</c:v>
                </c:pt>
                <c:pt idx="570">
                  <c:v>1120</c:v>
                </c:pt>
                <c:pt idx="571">
                  <c:v>980</c:v>
                </c:pt>
                <c:pt idx="572">
                  <c:v>1400</c:v>
                </c:pt>
                <c:pt idx="573">
                  <c:v>1260</c:v>
                </c:pt>
                <c:pt idx="574">
                  <c:v>980</c:v>
                </c:pt>
                <c:pt idx="575">
                  <c:v>700</c:v>
                </c:pt>
                <c:pt idx="576">
                  <c:v>700</c:v>
                </c:pt>
                <c:pt idx="577">
                  <c:v>1260</c:v>
                </c:pt>
                <c:pt idx="578">
                  <c:v>2240</c:v>
                </c:pt>
                <c:pt idx="579">
                  <c:v>2940</c:v>
                </c:pt>
                <c:pt idx="580">
                  <c:v>1820</c:v>
                </c:pt>
                <c:pt idx="581">
                  <c:v>1400</c:v>
                </c:pt>
                <c:pt idx="582">
                  <c:v>1260</c:v>
                </c:pt>
                <c:pt idx="583">
                  <c:v>1400</c:v>
                </c:pt>
                <c:pt idx="584">
                  <c:v>1540</c:v>
                </c:pt>
                <c:pt idx="585">
                  <c:v>1260</c:v>
                </c:pt>
                <c:pt idx="586">
                  <c:v>840</c:v>
                </c:pt>
                <c:pt idx="587">
                  <c:v>1120</c:v>
                </c:pt>
                <c:pt idx="588">
                  <c:v>1400</c:v>
                </c:pt>
                <c:pt idx="589">
                  <c:v>1260</c:v>
                </c:pt>
                <c:pt idx="590">
                  <c:v>1260</c:v>
                </c:pt>
                <c:pt idx="591">
                  <c:v>280</c:v>
                </c:pt>
                <c:pt idx="592">
                  <c:v>840</c:v>
                </c:pt>
                <c:pt idx="593">
                  <c:v>1120</c:v>
                </c:pt>
                <c:pt idx="594">
                  <c:v>980</c:v>
                </c:pt>
                <c:pt idx="595">
                  <c:v>1540</c:v>
                </c:pt>
                <c:pt idx="596">
                  <c:v>1400</c:v>
                </c:pt>
                <c:pt idx="597">
                  <c:v>1120</c:v>
                </c:pt>
                <c:pt idx="598">
                  <c:v>560</c:v>
                </c:pt>
                <c:pt idx="599">
                  <c:v>840</c:v>
                </c:pt>
                <c:pt idx="600">
                  <c:v>1120</c:v>
                </c:pt>
                <c:pt idx="601">
                  <c:v>1540</c:v>
                </c:pt>
                <c:pt idx="602">
                  <c:v>1960</c:v>
                </c:pt>
                <c:pt idx="603">
                  <c:v>1960</c:v>
                </c:pt>
                <c:pt idx="604">
                  <c:v>700</c:v>
                </c:pt>
                <c:pt idx="605">
                  <c:v>1400</c:v>
                </c:pt>
                <c:pt idx="606">
                  <c:v>1680</c:v>
                </c:pt>
                <c:pt idx="607">
                  <c:v>980</c:v>
                </c:pt>
                <c:pt idx="608">
                  <c:v>1260</c:v>
                </c:pt>
                <c:pt idx="609">
                  <c:v>1260</c:v>
                </c:pt>
                <c:pt idx="610">
                  <c:v>1680</c:v>
                </c:pt>
                <c:pt idx="611">
                  <c:v>1680</c:v>
                </c:pt>
                <c:pt idx="612">
                  <c:v>1680</c:v>
                </c:pt>
                <c:pt idx="613">
                  <c:v>1400</c:v>
                </c:pt>
                <c:pt idx="614">
                  <c:v>560</c:v>
                </c:pt>
                <c:pt idx="615">
                  <c:v>980</c:v>
                </c:pt>
                <c:pt idx="616">
                  <c:v>980</c:v>
                </c:pt>
                <c:pt idx="617">
                  <c:v>1120</c:v>
                </c:pt>
                <c:pt idx="618">
                  <c:v>1400</c:v>
                </c:pt>
                <c:pt idx="619">
                  <c:v>2240</c:v>
                </c:pt>
                <c:pt idx="620">
                  <c:v>2380</c:v>
                </c:pt>
                <c:pt idx="621">
                  <c:v>1820</c:v>
                </c:pt>
                <c:pt idx="622">
                  <c:v>1960</c:v>
                </c:pt>
                <c:pt idx="623">
                  <c:v>2800</c:v>
                </c:pt>
                <c:pt idx="624">
                  <c:v>2520</c:v>
                </c:pt>
                <c:pt idx="625">
                  <c:v>840</c:v>
                </c:pt>
                <c:pt idx="626">
                  <c:v>980</c:v>
                </c:pt>
                <c:pt idx="627">
                  <c:v>840</c:v>
                </c:pt>
                <c:pt idx="628">
                  <c:v>1400</c:v>
                </c:pt>
                <c:pt idx="629">
                  <c:v>2100</c:v>
                </c:pt>
                <c:pt idx="630">
                  <c:v>1120</c:v>
                </c:pt>
                <c:pt idx="631">
                  <c:v>1820</c:v>
                </c:pt>
                <c:pt idx="632">
                  <c:v>1820</c:v>
                </c:pt>
                <c:pt idx="633">
                  <c:v>1540</c:v>
                </c:pt>
                <c:pt idx="634">
                  <c:v>1400</c:v>
                </c:pt>
                <c:pt idx="635">
                  <c:v>1960</c:v>
                </c:pt>
                <c:pt idx="636">
                  <c:v>1960</c:v>
                </c:pt>
                <c:pt idx="637">
                  <c:v>1680</c:v>
                </c:pt>
                <c:pt idx="638">
                  <c:v>1540</c:v>
                </c:pt>
                <c:pt idx="639">
                  <c:v>1120</c:v>
                </c:pt>
                <c:pt idx="640">
                  <c:v>980</c:v>
                </c:pt>
                <c:pt idx="641">
                  <c:v>1120</c:v>
                </c:pt>
                <c:pt idx="642">
                  <c:v>1260</c:v>
                </c:pt>
                <c:pt idx="643">
                  <c:v>1120</c:v>
                </c:pt>
                <c:pt idx="644">
                  <c:v>1260</c:v>
                </c:pt>
                <c:pt idx="645">
                  <c:v>1540</c:v>
                </c:pt>
                <c:pt idx="646">
                  <c:v>1400</c:v>
                </c:pt>
                <c:pt idx="647">
                  <c:v>1820</c:v>
                </c:pt>
                <c:pt idx="648">
                  <c:v>2240</c:v>
                </c:pt>
                <c:pt idx="649">
                  <c:v>1680</c:v>
                </c:pt>
                <c:pt idx="650">
                  <c:v>2520</c:v>
                </c:pt>
                <c:pt idx="651">
                  <c:v>1540</c:v>
                </c:pt>
                <c:pt idx="652">
                  <c:v>1540</c:v>
                </c:pt>
                <c:pt idx="653">
                  <c:v>1540</c:v>
                </c:pt>
                <c:pt idx="654">
                  <c:v>1260</c:v>
                </c:pt>
                <c:pt idx="655">
                  <c:v>1120</c:v>
                </c:pt>
                <c:pt idx="656">
                  <c:v>1540</c:v>
                </c:pt>
                <c:pt idx="657">
                  <c:v>1400</c:v>
                </c:pt>
                <c:pt idx="658">
                  <c:v>1680</c:v>
                </c:pt>
                <c:pt idx="659">
                  <c:v>2240</c:v>
                </c:pt>
                <c:pt idx="660">
                  <c:v>1680</c:v>
                </c:pt>
                <c:pt idx="661">
                  <c:v>1680</c:v>
                </c:pt>
                <c:pt idx="662">
                  <c:v>1960</c:v>
                </c:pt>
                <c:pt idx="663">
                  <c:v>1820</c:v>
                </c:pt>
                <c:pt idx="664">
                  <c:v>1960</c:v>
                </c:pt>
                <c:pt idx="665">
                  <c:v>1820</c:v>
                </c:pt>
                <c:pt idx="666">
                  <c:v>1540</c:v>
                </c:pt>
                <c:pt idx="667">
                  <c:v>2380</c:v>
                </c:pt>
                <c:pt idx="668">
                  <c:v>1260</c:v>
                </c:pt>
                <c:pt idx="669">
                  <c:v>980</c:v>
                </c:pt>
                <c:pt idx="670">
                  <c:v>1260</c:v>
                </c:pt>
                <c:pt idx="671">
                  <c:v>840</c:v>
                </c:pt>
                <c:pt idx="672">
                  <c:v>840</c:v>
                </c:pt>
                <c:pt idx="673">
                  <c:v>1120</c:v>
                </c:pt>
                <c:pt idx="674">
                  <c:v>840</c:v>
                </c:pt>
                <c:pt idx="675">
                  <c:v>1260</c:v>
                </c:pt>
                <c:pt idx="676">
                  <c:v>980</c:v>
                </c:pt>
                <c:pt idx="677">
                  <c:v>840</c:v>
                </c:pt>
                <c:pt idx="678">
                  <c:v>1120</c:v>
                </c:pt>
                <c:pt idx="679">
                  <c:v>1400</c:v>
                </c:pt>
                <c:pt idx="680">
                  <c:v>1960</c:v>
                </c:pt>
                <c:pt idx="681">
                  <c:v>2380</c:v>
                </c:pt>
                <c:pt idx="682">
                  <c:v>1680</c:v>
                </c:pt>
                <c:pt idx="683">
                  <c:v>1820</c:v>
                </c:pt>
                <c:pt idx="684">
                  <c:v>1680</c:v>
                </c:pt>
                <c:pt idx="685">
                  <c:v>1540</c:v>
                </c:pt>
                <c:pt idx="686">
                  <c:v>1680</c:v>
                </c:pt>
                <c:pt idx="687">
                  <c:v>2520</c:v>
                </c:pt>
                <c:pt idx="688">
                  <c:v>2100</c:v>
                </c:pt>
                <c:pt idx="689">
                  <c:v>1820</c:v>
                </c:pt>
                <c:pt idx="690">
                  <c:v>1820</c:v>
                </c:pt>
                <c:pt idx="691">
                  <c:v>2240</c:v>
                </c:pt>
                <c:pt idx="692">
                  <c:v>2100</c:v>
                </c:pt>
                <c:pt idx="693">
                  <c:v>1400</c:v>
                </c:pt>
                <c:pt idx="694">
                  <c:v>980</c:v>
                </c:pt>
                <c:pt idx="695">
                  <c:v>980</c:v>
                </c:pt>
                <c:pt idx="696">
                  <c:v>1960</c:v>
                </c:pt>
                <c:pt idx="697">
                  <c:v>2100</c:v>
                </c:pt>
                <c:pt idx="698">
                  <c:v>1820</c:v>
                </c:pt>
                <c:pt idx="699">
                  <c:v>980</c:v>
                </c:pt>
                <c:pt idx="700">
                  <c:v>1260</c:v>
                </c:pt>
                <c:pt idx="701">
                  <c:v>1260</c:v>
                </c:pt>
                <c:pt idx="702">
                  <c:v>1680</c:v>
                </c:pt>
                <c:pt idx="703">
                  <c:v>1960</c:v>
                </c:pt>
                <c:pt idx="704">
                  <c:v>1540</c:v>
                </c:pt>
                <c:pt idx="705">
                  <c:v>1540</c:v>
                </c:pt>
                <c:pt idx="706">
                  <c:v>1260</c:v>
                </c:pt>
                <c:pt idx="707">
                  <c:v>980</c:v>
                </c:pt>
                <c:pt idx="708">
                  <c:v>1120</c:v>
                </c:pt>
                <c:pt idx="709">
                  <c:v>1120</c:v>
                </c:pt>
                <c:pt idx="710">
                  <c:v>700</c:v>
                </c:pt>
                <c:pt idx="711">
                  <c:v>840</c:v>
                </c:pt>
                <c:pt idx="712">
                  <c:v>1540</c:v>
                </c:pt>
                <c:pt idx="713">
                  <c:v>1400</c:v>
                </c:pt>
                <c:pt idx="714">
                  <c:v>1540</c:v>
                </c:pt>
                <c:pt idx="715">
                  <c:v>1540</c:v>
                </c:pt>
                <c:pt idx="716">
                  <c:v>1260</c:v>
                </c:pt>
                <c:pt idx="717">
                  <c:v>1120</c:v>
                </c:pt>
                <c:pt idx="718">
                  <c:v>1120</c:v>
                </c:pt>
                <c:pt idx="719">
                  <c:v>1260</c:v>
                </c:pt>
                <c:pt idx="720">
                  <c:v>1120</c:v>
                </c:pt>
                <c:pt idx="721">
                  <c:v>1540</c:v>
                </c:pt>
                <c:pt idx="722">
                  <c:v>1400</c:v>
                </c:pt>
                <c:pt idx="723">
                  <c:v>1120</c:v>
                </c:pt>
                <c:pt idx="724">
                  <c:v>420</c:v>
                </c:pt>
                <c:pt idx="725">
                  <c:v>700</c:v>
                </c:pt>
                <c:pt idx="726">
                  <c:v>1540</c:v>
                </c:pt>
                <c:pt idx="727">
                  <c:v>1680</c:v>
                </c:pt>
                <c:pt idx="728">
                  <c:v>1400</c:v>
                </c:pt>
                <c:pt idx="729">
                  <c:v>1260</c:v>
                </c:pt>
                <c:pt idx="730">
                  <c:v>1680</c:v>
                </c:pt>
                <c:pt idx="731">
                  <c:v>1680</c:v>
                </c:pt>
                <c:pt idx="732">
                  <c:v>1540</c:v>
                </c:pt>
                <c:pt idx="733">
                  <c:v>1120</c:v>
                </c:pt>
                <c:pt idx="734">
                  <c:v>1260</c:v>
                </c:pt>
                <c:pt idx="735">
                  <c:v>700</c:v>
                </c:pt>
                <c:pt idx="736">
                  <c:v>1260</c:v>
                </c:pt>
                <c:pt idx="737">
                  <c:v>1540</c:v>
                </c:pt>
                <c:pt idx="738">
                  <c:v>1680</c:v>
                </c:pt>
                <c:pt idx="739">
                  <c:v>1680</c:v>
                </c:pt>
                <c:pt idx="740">
                  <c:v>2380</c:v>
                </c:pt>
                <c:pt idx="741">
                  <c:v>1260</c:v>
                </c:pt>
                <c:pt idx="742">
                  <c:v>1260</c:v>
                </c:pt>
                <c:pt idx="743">
                  <c:v>700</c:v>
                </c:pt>
                <c:pt idx="744">
                  <c:v>840</c:v>
                </c:pt>
                <c:pt idx="745">
                  <c:v>840</c:v>
                </c:pt>
                <c:pt idx="746">
                  <c:v>840</c:v>
                </c:pt>
                <c:pt idx="747">
                  <c:v>840</c:v>
                </c:pt>
                <c:pt idx="748">
                  <c:v>840</c:v>
                </c:pt>
                <c:pt idx="749">
                  <c:v>840</c:v>
                </c:pt>
                <c:pt idx="750">
                  <c:v>1260</c:v>
                </c:pt>
                <c:pt idx="751">
                  <c:v>980</c:v>
                </c:pt>
                <c:pt idx="752">
                  <c:v>980</c:v>
                </c:pt>
                <c:pt idx="753">
                  <c:v>560</c:v>
                </c:pt>
                <c:pt idx="754">
                  <c:v>2100</c:v>
                </c:pt>
                <c:pt idx="755">
                  <c:v>1820</c:v>
                </c:pt>
                <c:pt idx="756">
                  <c:v>980</c:v>
                </c:pt>
                <c:pt idx="757">
                  <c:v>560</c:v>
                </c:pt>
                <c:pt idx="758">
                  <c:v>980</c:v>
                </c:pt>
                <c:pt idx="759">
                  <c:v>1260</c:v>
                </c:pt>
                <c:pt idx="760">
                  <c:v>1260</c:v>
                </c:pt>
                <c:pt idx="761">
                  <c:v>1680</c:v>
                </c:pt>
                <c:pt idx="762">
                  <c:v>1400</c:v>
                </c:pt>
                <c:pt idx="763">
                  <c:v>1260</c:v>
                </c:pt>
                <c:pt idx="764">
                  <c:v>1120</c:v>
                </c:pt>
                <c:pt idx="765">
                  <c:v>1120</c:v>
                </c:pt>
                <c:pt idx="766">
                  <c:v>1960</c:v>
                </c:pt>
                <c:pt idx="767">
                  <c:v>1820</c:v>
                </c:pt>
                <c:pt idx="768">
                  <c:v>1960</c:v>
                </c:pt>
                <c:pt idx="769">
                  <c:v>2100</c:v>
                </c:pt>
                <c:pt idx="770">
                  <c:v>1960</c:v>
                </c:pt>
                <c:pt idx="771">
                  <c:v>1820</c:v>
                </c:pt>
                <c:pt idx="772">
                  <c:v>1400</c:v>
                </c:pt>
                <c:pt idx="773">
                  <c:v>1260</c:v>
                </c:pt>
                <c:pt idx="774">
                  <c:v>980</c:v>
                </c:pt>
                <c:pt idx="775">
                  <c:v>1260</c:v>
                </c:pt>
                <c:pt idx="776">
                  <c:v>1400</c:v>
                </c:pt>
                <c:pt idx="777">
                  <c:v>700</c:v>
                </c:pt>
                <c:pt idx="778">
                  <c:v>280</c:v>
                </c:pt>
                <c:pt idx="779">
                  <c:v>420</c:v>
                </c:pt>
                <c:pt idx="780">
                  <c:v>560</c:v>
                </c:pt>
                <c:pt idx="781">
                  <c:v>700</c:v>
                </c:pt>
                <c:pt idx="782">
                  <c:v>980</c:v>
                </c:pt>
                <c:pt idx="783">
                  <c:v>1540</c:v>
                </c:pt>
                <c:pt idx="784">
                  <c:v>1120</c:v>
                </c:pt>
                <c:pt idx="785">
                  <c:v>840</c:v>
                </c:pt>
                <c:pt idx="786">
                  <c:v>1540</c:v>
                </c:pt>
                <c:pt idx="787">
                  <c:v>1400</c:v>
                </c:pt>
                <c:pt idx="788">
                  <c:v>1540</c:v>
                </c:pt>
                <c:pt idx="789">
                  <c:v>980</c:v>
                </c:pt>
                <c:pt idx="790">
                  <c:v>980</c:v>
                </c:pt>
                <c:pt idx="791">
                  <c:v>980</c:v>
                </c:pt>
                <c:pt idx="792">
                  <c:v>1540</c:v>
                </c:pt>
                <c:pt idx="793">
                  <c:v>840</c:v>
                </c:pt>
                <c:pt idx="794">
                  <c:v>980</c:v>
                </c:pt>
                <c:pt idx="795">
                  <c:v>1680</c:v>
                </c:pt>
                <c:pt idx="796">
                  <c:v>1540</c:v>
                </c:pt>
                <c:pt idx="797">
                  <c:v>1400</c:v>
                </c:pt>
                <c:pt idx="798">
                  <c:v>980</c:v>
                </c:pt>
                <c:pt idx="799">
                  <c:v>700</c:v>
                </c:pt>
                <c:pt idx="800">
                  <c:v>1120</c:v>
                </c:pt>
                <c:pt idx="801">
                  <c:v>840</c:v>
                </c:pt>
                <c:pt idx="802">
                  <c:v>1260</c:v>
                </c:pt>
                <c:pt idx="803">
                  <c:v>700</c:v>
                </c:pt>
                <c:pt idx="804">
                  <c:v>1400</c:v>
                </c:pt>
                <c:pt idx="805">
                  <c:v>1260</c:v>
                </c:pt>
                <c:pt idx="806">
                  <c:v>2240</c:v>
                </c:pt>
                <c:pt idx="807">
                  <c:v>1540</c:v>
                </c:pt>
                <c:pt idx="808">
                  <c:v>840</c:v>
                </c:pt>
                <c:pt idx="809">
                  <c:v>1120</c:v>
                </c:pt>
                <c:pt idx="810">
                  <c:v>1120</c:v>
                </c:pt>
                <c:pt idx="811">
                  <c:v>1260</c:v>
                </c:pt>
                <c:pt idx="812">
                  <c:v>840</c:v>
                </c:pt>
                <c:pt idx="813">
                  <c:v>840</c:v>
                </c:pt>
                <c:pt idx="814">
                  <c:v>1540</c:v>
                </c:pt>
                <c:pt idx="815">
                  <c:v>1400</c:v>
                </c:pt>
                <c:pt idx="816">
                  <c:v>840</c:v>
                </c:pt>
                <c:pt idx="817">
                  <c:v>1260</c:v>
                </c:pt>
                <c:pt idx="818">
                  <c:v>1540</c:v>
                </c:pt>
                <c:pt idx="819">
                  <c:v>1120</c:v>
                </c:pt>
                <c:pt idx="820">
                  <c:v>1960</c:v>
                </c:pt>
                <c:pt idx="821">
                  <c:v>1820</c:v>
                </c:pt>
                <c:pt idx="822">
                  <c:v>1260</c:v>
                </c:pt>
                <c:pt idx="823">
                  <c:v>1120</c:v>
                </c:pt>
                <c:pt idx="824">
                  <c:v>2100</c:v>
                </c:pt>
                <c:pt idx="825">
                  <c:v>1960</c:v>
                </c:pt>
                <c:pt idx="826">
                  <c:v>2240</c:v>
                </c:pt>
                <c:pt idx="827">
                  <c:v>1680</c:v>
                </c:pt>
                <c:pt idx="828">
                  <c:v>1260</c:v>
                </c:pt>
                <c:pt idx="829">
                  <c:v>980</c:v>
                </c:pt>
                <c:pt idx="830">
                  <c:v>1120</c:v>
                </c:pt>
                <c:pt idx="831">
                  <c:v>1400</c:v>
                </c:pt>
                <c:pt idx="832">
                  <c:v>1260</c:v>
                </c:pt>
                <c:pt idx="833">
                  <c:v>1540</c:v>
                </c:pt>
                <c:pt idx="834">
                  <c:v>980</c:v>
                </c:pt>
                <c:pt idx="835">
                  <c:v>980</c:v>
                </c:pt>
                <c:pt idx="836">
                  <c:v>840</c:v>
                </c:pt>
                <c:pt idx="837">
                  <c:v>1680</c:v>
                </c:pt>
                <c:pt idx="838">
                  <c:v>1680</c:v>
                </c:pt>
                <c:pt idx="839">
                  <c:v>1400</c:v>
                </c:pt>
                <c:pt idx="840">
                  <c:v>1540</c:v>
                </c:pt>
                <c:pt idx="841">
                  <c:v>1960</c:v>
                </c:pt>
                <c:pt idx="842">
                  <c:v>1400</c:v>
                </c:pt>
                <c:pt idx="843">
                  <c:v>560</c:v>
                </c:pt>
                <c:pt idx="844">
                  <c:v>1120</c:v>
                </c:pt>
                <c:pt idx="845">
                  <c:v>1680</c:v>
                </c:pt>
                <c:pt idx="846">
                  <c:v>1400</c:v>
                </c:pt>
                <c:pt idx="847">
                  <c:v>980</c:v>
                </c:pt>
                <c:pt idx="848">
                  <c:v>980</c:v>
                </c:pt>
                <c:pt idx="849">
                  <c:v>1120</c:v>
                </c:pt>
                <c:pt idx="850">
                  <c:v>1540</c:v>
                </c:pt>
                <c:pt idx="851">
                  <c:v>1820</c:v>
                </c:pt>
                <c:pt idx="852">
                  <c:v>1820</c:v>
                </c:pt>
                <c:pt idx="853">
                  <c:v>980</c:v>
                </c:pt>
                <c:pt idx="854">
                  <c:v>980</c:v>
                </c:pt>
                <c:pt idx="855">
                  <c:v>1820</c:v>
                </c:pt>
                <c:pt idx="856">
                  <c:v>840</c:v>
                </c:pt>
                <c:pt idx="857">
                  <c:v>840</c:v>
                </c:pt>
                <c:pt idx="858">
                  <c:v>1260</c:v>
                </c:pt>
                <c:pt idx="859">
                  <c:v>1820</c:v>
                </c:pt>
                <c:pt idx="860">
                  <c:v>2100</c:v>
                </c:pt>
                <c:pt idx="861">
                  <c:v>2240</c:v>
                </c:pt>
                <c:pt idx="862">
                  <c:v>1400</c:v>
                </c:pt>
                <c:pt idx="863">
                  <c:v>1680</c:v>
                </c:pt>
                <c:pt idx="864">
                  <c:v>1680</c:v>
                </c:pt>
                <c:pt idx="865">
                  <c:v>1120</c:v>
                </c:pt>
                <c:pt idx="866">
                  <c:v>700</c:v>
                </c:pt>
                <c:pt idx="867">
                  <c:v>980</c:v>
                </c:pt>
                <c:pt idx="868">
                  <c:v>420</c:v>
                </c:pt>
                <c:pt idx="869">
                  <c:v>280</c:v>
                </c:pt>
                <c:pt idx="870">
                  <c:v>980</c:v>
                </c:pt>
                <c:pt idx="871">
                  <c:v>1400</c:v>
                </c:pt>
                <c:pt idx="872">
                  <c:v>1260</c:v>
                </c:pt>
                <c:pt idx="873">
                  <c:v>1960</c:v>
                </c:pt>
                <c:pt idx="874">
                  <c:v>2100</c:v>
                </c:pt>
                <c:pt idx="875">
                  <c:v>1820</c:v>
                </c:pt>
                <c:pt idx="876">
                  <c:v>1120</c:v>
                </c:pt>
                <c:pt idx="877">
                  <c:v>980</c:v>
                </c:pt>
                <c:pt idx="878">
                  <c:v>1820</c:v>
                </c:pt>
                <c:pt idx="879">
                  <c:v>1820</c:v>
                </c:pt>
                <c:pt idx="880">
                  <c:v>1540</c:v>
                </c:pt>
                <c:pt idx="881">
                  <c:v>1540</c:v>
                </c:pt>
                <c:pt idx="882">
                  <c:v>1960</c:v>
                </c:pt>
                <c:pt idx="883">
                  <c:v>1260</c:v>
                </c:pt>
                <c:pt idx="884">
                  <c:v>1260</c:v>
                </c:pt>
                <c:pt idx="885">
                  <c:v>1540</c:v>
                </c:pt>
                <c:pt idx="886">
                  <c:v>1260</c:v>
                </c:pt>
                <c:pt idx="887">
                  <c:v>1260</c:v>
                </c:pt>
                <c:pt idx="888">
                  <c:v>1400</c:v>
                </c:pt>
                <c:pt idx="889">
                  <c:v>1540</c:v>
                </c:pt>
                <c:pt idx="890">
                  <c:v>1260</c:v>
                </c:pt>
                <c:pt idx="891">
                  <c:v>1120</c:v>
                </c:pt>
                <c:pt idx="892">
                  <c:v>1540</c:v>
                </c:pt>
                <c:pt idx="893">
                  <c:v>1540</c:v>
                </c:pt>
                <c:pt idx="894">
                  <c:v>1260</c:v>
                </c:pt>
                <c:pt idx="895">
                  <c:v>1260</c:v>
                </c:pt>
                <c:pt idx="896">
                  <c:v>1260</c:v>
                </c:pt>
                <c:pt idx="897">
                  <c:v>2100</c:v>
                </c:pt>
                <c:pt idx="898">
                  <c:v>1260</c:v>
                </c:pt>
                <c:pt idx="899">
                  <c:v>1260</c:v>
                </c:pt>
                <c:pt idx="900">
                  <c:v>980</c:v>
                </c:pt>
                <c:pt idx="901">
                  <c:v>980</c:v>
                </c:pt>
                <c:pt idx="902">
                  <c:v>1120</c:v>
                </c:pt>
                <c:pt idx="903">
                  <c:v>1120</c:v>
                </c:pt>
                <c:pt idx="904">
                  <c:v>1540</c:v>
                </c:pt>
                <c:pt idx="905">
                  <c:v>1120</c:v>
                </c:pt>
                <c:pt idx="906">
                  <c:v>980</c:v>
                </c:pt>
                <c:pt idx="907">
                  <c:v>1400</c:v>
                </c:pt>
                <c:pt idx="908">
                  <c:v>1960</c:v>
                </c:pt>
                <c:pt idx="909">
                  <c:v>1260</c:v>
                </c:pt>
                <c:pt idx="910">
                  <c:v>1120</c:v>
                </c:pt>
                <c:pt idx="911">
                  <c:v>840</c:v>
                </c:pt>
                <c:pt idx="912">
                  <c:v>1260</c:v>
                </c:pt>
                <c:pt idx="913">
                  <c:v>1960</c:v>
                </c:pt>
                <c:pt idx="914">
                  <c:v>2100</c:v>
                </c:pt>
                <c:pt idx="915">
                  <c:v>1540</c:v>
                </c:pt>
                <c:pt idx="916">
                  <c:v>1260</c:v>
                </c:pt>
                <c:pt idx="917">
                  <c:v>1400</c:v>
                </c:pt>
                <c:pt idx="918">
                  <c:v>1400</c:v>
                </c:pt>
                <c:pt idx="919">
                  <c:v>2100</c:v>
                </c:pt>
                <c:pt idx="920">
                  <c:v>1680</c:v>
                </c:pt>
                <c:pt idx="921">
                  <c:v>1540</c:v>
                </c:pt>
                <c:pt idx="922">
                  <c:v>1540</c:v>
                </c:pt>
                <c:pt idx="923">
                  <c:v>2100</c:v>
                </c:pt>
                <c:pt idx="924">
                  <c:v>1120</c:v>
                </c:pt>
                <c:pt idx="925">
                  <c:v>1820</c:v>
                </c:pt>
                <c:pt idx="926">
                  <c:v>2100</c:v>
                </c:pt>
                <c:pt idx="927">
                  <c:v>980</c:v>
                </c:pt>
                <c:pt idx="928">
                  <c:v>2240</c:v>
                </c:pt>
                <c:pt idx="929">
                  <c:v>1960</c:v>
                </c:pt>
                <c:pt idx="930">
                  <c:v>1260</c:v>
                </c:pt>
                <c:pt idx="931">
                  <c:v>840</c:v>
                </c:pt>
                <c:pt idx="932">
                  <c:v>1260</c:v>
                </c:pt>
                <c:pt idx="933">
                  <c:v>1540</c:v>
                </c:pt>
                <c:pt idx="934">
                  <c:v>1820</c:v>
                </c:pt>
                <c:pt idx="935">
                  <c:v>1680</c:v>
                </c:pt>
                <c:pt idx="936">
                  <c:v>1820</c:v>
                </c:pt>
                <c:pt idx="937">
                  <c:v>1680</c:v>
                </c:pt>
                <c:pt idx="938">
                  <c:v>1260</c:v>
                </c:pt>
                <c:pt idx="939">
                  <c:v>1820</c:v>
                </c:pt>
                <c:pt idx="940">
                  <c:v>980</c:v>
                </c:pt>
                <c:pt idx="941">
                  <c:v>700</c:v>
                </c:pt>
                <c:pt idx="942">
                  <c:v>1540</c:v>
                </c:pt>
                <c:pt idx="943">
                  <c:v>1960</c:v>
                </c:pt>
                <c:pt idx="944">
                  <c:v>1820</c:v>
                </c:pt>
                <c:pt idx="945">
                  <c:v>1120</c:v>
                </c:pt>
                <c:pt idx="946">
                  <c:v>980</c:v>
                </c:pt>
                <c:pt idx="947">
                  <c:v>1400</c:v>
                </c:pt>
                <c:pt idx="948">
                  <c:v>1400</c:v>
                </c:pt>
                <c:pt idx="949">
                  <c:v>1680</c:v>
                </c:pt>
                <c:pt idx="950">
                  <c:v>1260</c:v>
                </c:pt>
                <c:pt idx="951">
                  <c:v>1400</c:v>
                </c:pt>
                <c:pt idx="952">
                  <c:v>1680</c:v>
                </c:pt>
                <c:pt idx="953">
                  <c:v>2100</c:v>
                </c:pt>
                <c:pt idx="954">
                  <c:v>1680</c:v>
                </c:pt>
                <c:pt idx="955">
                  <c:v>2100</c:v>
                </c:pt>
                <c:pt idx="956">
                  <c:v>1960</c:v>
                </c:pt>
                <c:pt idx="957">
                  <c:v>1820</c:v>
                </c:pt>
                <c:pt idx="958">
                  <c:v>2100</c:v>
                </c:pt>
                <c:pt idx="959">
                  <c:v>1400</c:v>
                </c:pt>
                <c:pt idx="960">
                  <c:v>1820</c:v>
                </c:pt>
                <c:pt idx="961">
                  <c:v>2100</c:v>
                </c:pt>
                <c:pt idx="962">
                  <c:v>1680</c:v>
                </c:pt>
                <c:pt idx="963">
                  <c:v>1260</c:v>
                </c:pt>
                <c:pt idx="964">
                  <c:v>1820</c:v>
                </c:pt>
                <c:pt idx="965">
                  <c:v>1540</c:v>
                </c:pt>
                <c:pt idx="966">
                  <c:v>1820</c:v>
                </c:pt>
                <c:pt idx="967">
                  <c:v>1820</c:v>
                </c:pt>
                <c:pt idx="968">
                  <c:v>1820</c:v>
                </c:pt>
                <c:pt idx="969">
                  <c:v>2380</c:v>
                </c:pt>
                <c:pt idx="970">
                  <c:v>1820</c:v>
                </c:pt>
                <c:pt idx="971">
                  <c:v>1540</c:v>
                </c:pt>
                <c:pt idx="972">
                  <c:v>1960</c:v>
                </c:pt>
                <c:pt idx="973">
                  <c:v>1260</c:v>
                </c:pt>
                <c:pt idx="974">
                  <c:v>1540</c:v>
                </c:pt>
                <c:pt idx="975">
                  <c:v>1820</c:v>
                </c:pt>
                <c:pt idx="976">
                  <c:v>1680</c:v>
                </c:pt>
                <c:pt idx="977">
                  <c:v>1260</c:v>
                </c:pt>
                <c:pt idx="978">
                  <c:v>840</c:v>
                </c:pt>
                <c:pt idx="979">
                  <c:v>980</c:v>
                </c:pt>
                <c:pt idx="980">
                  <c:v>980</c:v>
                </c:pt>
                <c:pt idx="981">
                  <c:v>1120</c:v>
                </c:pt>
                <c:pt idx="982">
                  <c:v>1400</c:v>
                </c:pt>
                <c:pt idx="983">
                  <c:v>1540</c:v>
                </c:pt>
                <c:pt idx="984">
                  <c:v>1120</c:v>
                </c:pt>
                <c:pt idx="985">
                  <c:v>980</c:v>
                </c:pt>
                <c:pt idx="986">
                  <c:v>1120</c:v>
                </c:pt>
                <c:pt idx="987">
                  <c:v>1680</c:v>
                </c:pt>
                <c:pt idx="988">
                  <c:v>1260</c:v>
                </c:pt>
                <c:pt idx="989">
                  <c:v>1400</c:v>
                </c:pt>
                <c:pt idx="990">
                  <c:v>1120</c:v>
                </c:pt>
                <c:pt idx="991">
                  <c:v>1540</c:v>
                </c:pt>
                <c:pt idx="992">
                  <c:v>1400</c:v>
                </c:pt>
                <c:pt idx="993">
                  <c:v>1400</c:v>
                </c:pt>
                <c:pt idx="994">
                  <c:v>1400</c:v>
                </c:pt>
                <c:pt idx="995">
                  <c:v>1820</c:v>
                </c:pt>
                <c:pt idx="996">
                  <c:v>1680</c:v>
                </c:pt>
                <c:pt idx="997">
                  <c:v>980</c:v>
                </c:pt>
                <c:pt idx="998">
                  <c:v>1820</c:v>
                </c:pt>
                <c:pt idx="999">
                  <c:v>2240</c:v>
                </c:pt>
                <c:pt idx="1000">
                  <c:v>1680</c:v>
                </c:pt>
                <c:pt idx="1001">
                  <c:v>1120</c:v>
                </c:pt>
                <c:pt idx="1002">
                  <c:v>1680</c:v>
                </c:pt>
                <c:pt idx="1003">
                  <c:v>1680</c:v>
                </c:pt>
                <c:pt idx="1004">
                  <c:v>980</c:v>
                </c:pt>
                <c:pt idx="1005">
                  <c:v>1820</c:v>
                </c:pt>
                <c:pt idx="1006">
                  <c:v>1960</c:v>
                </c:pt>
                <c:pt idx="1007">
                  <c:v>1400</c:v>
                </c:pt>
                <c:pt idx="1008">
                  <c:v>980</c:v>
                </c:pt>
                <c:pt idx="1009">
                  <c:v>1400</c:v>
                </c:pt>
                <c:pt idx="1010">
                  <c:v>2240</c:v>
                </c:pt>
                <c:pt idx="1011">
                  <c:v>1400</c:v>
                </c:pt>
                <c:pt idx="1012">
                  <c:v>1120</c:v>
                </c:pt>
                <c:pt idx="1013">
                  <c:v>1680</c:v>
                </c:pt>
                <c:pt idx="1014">
                  <c:v>1400</c:v>
                </c:pt>
                <c:pt idx="1015">
                  <c:v>1400</c:v>
                </c:pt>
                <c:pt idx="1016">
                  <c:v>1540</c:v>
                </c:pt>
                <c:pt idx="1017">
                  <c:v>1120</c:v>
                </c:pt>
                <c:pt idx="1018">
                  <c:v>1120</c:v>
                </c:pt>
                <c:pt idx="1019">
                  <c:v>980</c:v>
                </c:pt>
                <c:pt idx="1020">
                  <c:v>1120</c:v>
                </c:pt>
                <c:pt idx="1021">
                  <c:v>840</c:v>
                </c:pt>
                <c:pt idx="1022">
                  <c:v>840</c:v>
                </c:pt>
                <c:pt idx="1023">
                  <c:v>420</c:v>
                </c:pt>
                <c:pt idx="1024">
                  <c:v>700</c:v>
                </c:pt>
                <c:pt idx="1025">
                  <c:v>1260</c:v>
                </c:pt>
                <c:pt idx="1026">
                  <c:v>1400</c:v>
                </c:pt>
                <c:pt idx="1027">
                  <c:v>1260</c:v>
                </c:pt>
                <c:pt idx="1028">
                  <c:v>980</c:v>
                </c:pt>
                <c:pt idx="1029">
                  <c:v>980</c:v>
                </c:pt>
                <c:pt idx="1030">
                  <c:v>700</c:v>
                </c:pt>
                <c:pt idx="1031">
                  <c:v>980</c:v>
                </c:pt>
                <c:pt idx="1032">
                  <c:v>840</c:v>
                </c:pt>
                <c:pt idx="1033">
                  <c:v>980</c:v>
                </c:pt>
                <c:pt idx="1034">
                  <c:v>1680</c:v>
                </c:pt>
                <c:pt idx="1035">
                  <c:v>1260</c:v>
                </c:pt>
                <c:pt idx="1036">
                  <c:v>1540</c:v>
                </c:pt>
                <c:pt idx="1037">
                  <c:v>1960</c:v>
                </c:pt>
                <c:pt idx="1038">
                  <c:v>1540</c:v>
                </c:pt>
                <c:pt idx="1039">
                  <c:v>1400</c:v>
                </c:pt>
                <c:pt idx="1040">
                  <c:v>840</c:v>
                </c:pt>
                <c:pt idx="1041">
                  <c:v>700</c:v>
                </c:pt>
                <c:pt idx="1042">
                  <c:v>980</c:v>
                </c:pt>
                <c:pt idx="1043">
                  <c:v>1540</c:v>
                </c:pt>
                <c:pt idx="1044">
                  <c:v>1680</c:v>
                </c:pt>
                <c:pt idx="1045">
                  <c:v>1540</c:v>
                </c:pt>
                <c:pt idx="1046">
                  <c:v>1680</c:v>
                </c:pt>
                <c:pt idx="1047">
                  <c:v>1540</c:v>
                </c:pt>
                <c:pt idx="1048">
                  <c:v>1400</c:v>
                </c:pt>
                <c:pt idx="1049">
                  <c:v>980</c:v>
                </c:pt>
                <c:pt idx="1050">
                  <c:v>1120</c:v>
                </c:pt>
                <c:pt idx="1051">
                  <c:v>840</c:v>
                </c:pt>
                <c:pt idx="1052">
                  <c:v>420</c:v>
                </c:pt>
                <c:pt idx="1053">
                  <c:v>840</c:v>
                </c:pt>
                <c:pt idx="1054">
                  <c:v>1400</c:v>
                </c:pt>
                <c:pt idx="1055">
                  <c:v>980</c:v>
                </c:pt>
                <c:pt idx="1056">
                  <c:v>1400</c:v>
                </c:pt>
                <c:pt idx="1057">
                  <c:v>1400</c:v>
                </c:pt>
                <c:pt idx="1058">
                  <c:v>1540</c:v>
                </c:pt>
                <c:pt idx="1059">
                  <c:v>1120</c:v>
                </c:pt>
                <c:pt idx="1060">
                  <c:v>1120</c:v>
                </c:pt>
                <c:pt idx="1061">
                  <c:v>560</c:v>
                </c:pt>
                <c:pt idx="1062">
                  <c:v>840</c:v>
                </c:pt>
                <c:pt idx="1063">
                  <c:v>840</c:v>
                </c:pt>
                <c:pt idx="1064">
                  <c:v>1400</c:v>
                </c:pt>
                <c:pt idx="1065">
                  <c:v>1960</c:v>
                </c:pt>
                <c:pt idx="1066">
                  <c:v>2240</c:v>
                </c:pt>
                <c:pt idx="1067">
                  <c:v>1540</c:v>
                </c:pt>
                <c:pt idx="1068">
                  <c:v>1260</c:v>
                </c:pt>
                <c:pt idx="1069">
                  <c:v>1260</c:v>
                </c:pt>
                <c:pt idx="1070">
                  <c:v>1680</c:v>
                </c:pt>
                <c:pt idx="1071">
                  <c:v>980</c:v>
                </c:pt>
                <c:pt idx="1072">
                  <c:v>840</c:v>
                </c:pt>
                <c:pt idx="1073">
                  <c:v>1540</c:v>
                </c:pt>
                <c:pt idx="1074">
                  <c:v>1960</c:v>
                </c:pt>
                <c:pt idx="1075">
                  <c:v>1260</c:v>
                </c:pt>
                <c:pt idx="1076">
                  <c:v>1120</c:v>
                </c:pt>
                <c:pt idx="1077">
                  <c:v>840</c:v>
                </c:pt>
                <c:pt idx="1078">
                  <c:v>980</c:v>
                </c:pt>
                <c:pt idx="1079">
                  <c:v>840</c:v>
                </c:pt>
                <c:pt idx="1080">
                  <c:v>1120</c:v>
                </c:pt>
                <c:pt idx="1081">
                  <c:v>700</c:v>
                </c:pt>
                <c:pt idx="1082">
                  <c:v>1260</c:v>
                </c:pt>
                <c:pt idx="1083">
                  <c:v>1120</c:v>
                </c:pt>
                <c:pt idx="1084">
                  <c:v>1120</c:v>
                </c:pt>
                <c:pt idx="1085">
                  <c:v>980</c:v>
                </c:pt>
                <c:pt idx="1086">
                  <c:v>980</c:v>
                </c:pt>
                <c:pt idx="1087">
                  <c:v>2240</c:v>
                </c:pt>
                <c:pt idx="1088">
                  <c:v>2240</c:v>
                </c:pt>
                <c:pt idx="1089">
                  <c:v>1960</c:v>
                </c:pt>
                <c:pt idx="1090">
                  <c:v>1680</c:v>
                </c:pt>
                <c:pt idx="1091">
                  <c:v>840</c:v>
                </c:pt>
                <c:pt idx="1092">
                  <c:v>840</c:v>
                </c:pt>
                <c:pt idx="1093">
                  <c:v>1400</c:v>
                </c:pt>
                <c:pt idx="1094">
                  <c:v>1960</c:v>
                </c:pt>
                <c:pt idx="1095">
                  <c:v>2100</c:v>
                </c:pt>
                <c:pt idx="1096">
                  <c:v>1540</c:v>
                </c:pt>
                <c:pt idx="1097">
                  <c:v>1400</c:v>
                </c:pt>
                <c:pt idx="1098">
                  <c:v>980</c:v>
                </c:pt>
                <c:pt idx="1099">
                  <c:v>1260</c:v>
                </c:pt>
                <c:pt idx="1100">
                  <c:v>1260</c:v>
                </c:pt>
                <c:pt idx="1101">
                  <c:v>2520</c:v>
                </c:pt>
                <c:pt idx="1102">
                  <c:v>1680</c:v>
                </c:pt>
                <c:pt idx="1103">
                  <c:v>1260</c:v>
                </c:pt>
                <c:pt idx="1104">
                  <c:v>1400</c:v>
                </c:pt>
                <c:pt idx="1105">
                  <c:v>1540</c:v>
                </c:pt>
                <c:pt idx="1106">
                  <c:v>1260</c:v>
                </c:pt>
                <c:pt idx="1107">
                  <c:v>1260</c:v>
                </c:pt>
                <c:pt idx="1108">
                  <c:v>1120</c:v>
                </c:pt>
                <c:pt idx="1109">
                  <c:v>1400</c:v>
                </c:pt>
                <c:pt idx="1110">
                  <c:v>1680</c:v>
                </c:pt>
                <c:pt idx="1111">
                  <c:v>1960</c:v>
                </c:pt>
                <c:pt idx="1112">
                  <c:v>1820</c:v>
                </c:pt>
                <c:pt idx="1113">
                  <c:v>1260</c:v>
                </c:pt>
                <c:pt idx="1114">
                  <c:v>1120</c:v>
                </c:pt>
                <c:pt idx="1115">
                  <c:v>1960</c:v>
                </c:pt>
                <c:pt idx="1116">
                  <c:v>1260</c:v>
                </c:pt>
                <c:pt idx="1117">
                  <c:v>1120</c:v>
                </c:pt>
                <c:pt idx="1118">
                  <c:v>1400</c:v>
                </c:pt>
                <c:pt idx="1119">
                  <c:v>2240</c:v>
                </c:pt>
                <c:pt idx="1120">
                  <c:v>3080</c:v>
                </c:pt>
                <c:pt idx="1121">
                  <c:v>2100</c:v>
                </c:pt>
                <c:pt idx="1122">
                  <c:v>1680</c:v>
                </c:pt>
                <c:pt idx="1123">
                  <c:v>840</c:v>
                </c:pt>
                <c:pt idx="1124">
                  <c:v>840</c:v>
                </c:pt>
                <c:pt idx="1125">
                  <c:v>700</c:v>
                </c:pt>
                <c:pt idx="1126">
                  <c:v>700</c:v>
                </c:pt>
                <c:pt idx="1127">
                  <c:v>560</c:v>
                </c:pt>
                <c:pt idx="1128">
                  <c:v>1260</c:v>
                </c:pt>
                <c:pt idx="1129">
                  <c:v>1260</c:v>
                </c:pt>
                <c:pt idx="1130">
                  <c:v>980</c:v>
                </c:pt>
                <c:pt idx="1131">
                  <c:v>1540</c:v>
                </c:pt>
                <c:pt idx="1132">
                  <c:v>2520</c:v>
                </c:pt>
                <c:pt idx="1133">
                  <c:v>2240</c:v>
                </c:pt>
                <c:pt idx="1134">
                  <c:v>1960</c:v>
                </c:pt>
                <c:pt idx="1135">
                  <c:v>1820</c:v>
                </c:pt>
                <c:pt idx="1136">
                  <c:v>1820</c:v>
                </c:pt>
                <c:pt idx="1137">
                  <c:v>1960</c:v>
                </c:pt>
                <c:pt idx="1138">
                  <c:v>1540</c:v>
                </c:pt>
                <c:pt idx="1139">
                  <c:v>1540</c:v>
                </c:pt>
                <c:pt idx="1140">
                  <c:v>1680</c:v>
                </c:pt>
                <c:pt idx="1141">
                  <c:v>2660</c:v>
                </c:pt>
                <c:pt idx="1142">
                  <c:v>1820</c:v>
                </c:pt>
                <c:pt idx="1143">
                  <c:v>1680</c:v>
                </c:pt>
                <c:pt idx="1144">
                  <c:v>1820</c:v>
                </c:pt>
                <c:pt idx="1145">
                  <c:v>1680</c:v>
                </c:pt>
                <c:pt idx="1146">
                  <c:v>1400</c:v>
                </c:pt>
                <c:pt idx="1147">
                  <c:v>1960</c:v>
                </c:pt>
                <c:pt idx="1148">
                  <c:v>2660</c:v>
                </c:pt>
                <c:pt idx="1149">
                  <c:v>1400</c:v>
                </c:pt>
                <c:pt idx="1150">
                  <c:v>980</c:v>
                </c:pt>
                <c:pt idx="1151">
                  <c:v>1680</c:v>
                </c:pt>
                <c:pt idx="1152">
                  <c:v>2380</c:v>
                </c:pt>
                <c:pt idx="1153">
                  <c:v>1960</c:v>
                </c:pt>
                <c:pt idx="1154">
                  <c:v>1540</c:v>
                </c:pt>
                <c:pt idx="1155">
                  <c:v>1400</c:v>
                </c:pt>
                <c:pt idx="1156">
                  <c:v>700</c:v>
                </c:pt>
                <c:pt idx="1157">
                  <c:v>840</c:v>
                </c:pt>
                <c:pt idx="1158">
                  <c:v>700</c:v>
                </c:pt>
                <c:pt idx="1159">
                  <c:v>1400</c:v>
                </c:pt>
                <c:pt idx="1160">
                  <c:v>1400</c:v>
                </c:pt>
                <c:pt idx="1161">
                  <c:v>1260</c:v>
                </c:pt>
                <c:pt idx="1162">
                  <c:v>1260</c:v>
                </c:pt>
                <c:pt idx="1163">
                  <c:v>1540</c:v>
                </c:pt>
                <c:pt idx="1164">
                  <c:v>1120</c:v>
                </c:pt>
                <c:pt idx="1165">
                  <c:v>1260</c:v>
                </c:pt>
                <c:pt idx="1166">
                  <c:v>840</c:v>
                </c:pt>
                <c:pt idx="1167">
                  <c:v>700</c:v>
                </c:pt>
                <c:pt idx="1168">
                  <c:v>1960</c:v>
                </c:pt>
                <c:pt idx="1169">
                  <c:v>1820</c:v>
                </c:pt>
                <c:pt idx="1170">
                  <c:v>1260</c:v>
                </c:pt>
                <c:pt idx="1171">
                  <c:v>1260</c:v>
                </c:pt>
                <c:pt idx="1172">
                  <c:v>1120</c:v>
                </c:pt>
                <c:pt idx="1173">
                  <c:v>1120</c:v>
                </c:pt>
                <c:pt idx="1174">
                  <c:v>1540</c:v>
                </c:pt>
                <c:pt idx="1175">
                  <c:v>2100</c:v>
                </c:pt>
                <c:pt idx="1176">
                  <c:v>2100</c:v>
                </c:pt>
                <c:pt idx="1177">
                  <c:v>2100</c:v>
                </c:pt>
                <c:pt idx="1178">
                  <c:v>1680</c:v>
                </c:pt>
                <c:pt idx="1179">
                  <c:v>980</c:v>
                </c:pt>
                <c:pt idx="1180">
                  <c:v>1260</c:v>
                </c:pt>
                <c:pt idx="1181">
                  <c:v>1540</c:v>
                </c:pt>
                <c:pt idx="1182">
                  <c:v>840</c:v>
                </c:pt>
                <c:pt idx="1183">
                  <c:v>1120</c:v>
                </c:pt>
                <c:pt idx="1184">
                  <c:v>1680</c:v>
                </c:pt>
                <c:pt idx="1185">
                  <c:v>1820</c:v>
                </c:pt>
                <c:pt idx="1186">
                  <c:v>1680</c:v>
                </c:pt>
                <c:pt idx="1187">
                  <c:v>2380</c:v>
                </c:pt>
                <c:pt idx="1188">
                  <c:v>2380</c:v>
                </c:pt>
                <c:pt idx="1189">
                  <c:v>2100</c:v>
                </c:pt>
                <c:pt idx="1190">
                  <c:v>1680</c:v>
                </c:pt>
                <c:pt idx="1191">
                  <c:v>1260</c:v>
                </c:pt>
                <c:pt idx="1192">
                  <c:v>1400</c:v>
                </c:pt>
                <c:pt idx="1193">
                  <c:v>1820</c:v>
                </c:pt>
                <c:pt idx="1194">
                  <c:v>1540</c:v>
                </c:pt>
                <c:pt idx="1195">
                  <c:v>560</c:v>
                </c:pt>
                <c:pt idx="1196">
                  <c:v>1400</c:v>
                </c:pt>
                <c:pt idx="1197">
                  <c:v>1680</c:v>
                </c:pt>
                <c:pt idx="1198">
                  <c:v>700</c:v>
                </c:pt>
                <c:pt idx="1199">
                  <c:v>1400</c:v>
                </c:pt>
                <c:pt idx="1200">
                  <c:v>1400</c:v>
                </c:pt>
                <c:pt idx="1201">
                  <c:v>1120</c:v>
                </c:pt>
                <c:pt idx="1202">
                  <c:v>1820</c:v>
                </c:pt>
                <c:pt idx="1203">
                  <c:v>2520</c:v>
                </c:pt>
                <c:pt idx="1204">
                  <c:v>2380</c:v>
                </c:pt>
                <c:pt idx="1205">
                  <c:v>1820</c:v>
                </c:pt>
                <c:pt idx="1206">
                  <c:v>1680</c:v>
                </c:pt>
                <c:pt idx="1207">
                  <c:v>1540</c:v>
                </c:pt>
                <c:pt idx="1208">
                  <c:v>840</c:v>
                </c:pt>
                <c:pt idx="1209">
                  <c:v>560</c:v>
                </c:pt>
                <c:pt idx="1210">
                  <c:v>840</c:v>
                </c:pt>
                <c:pt idx="1211">
                  <c:v>1260</c:v>
                </c:pt>
                <c:pt idx="1212">
                  <c:v>1400</c:v>
                </c:pt>
                <c:pt idx="1213">
                  <c:v>980</c:v>
                </c:pt>
                <c:pt idx="1214">
                  <c:v>1680</c:v>
                </c:pt>
                <c:pt idx="1215">
                  <c:v>2240</c:v>
                </c:pt>
                <c:pt idx="1216">
                  <c:v>1680</c:v>
                </c:pt>
                <c:pt idx="1217">
                  <c:v>1960</c:v>
                </c:pt>
                <c:pt idx="1218">
                  <c:v>1400</c:v>
                </c:pt>
                <c:pt idx="1219">
                  <c:v>1260</c:v>
                </c:pt>
                <c:pt idx="1220">
                  <c:v>1260</c:v>
                </c:pt>
                <c:pt idx="1221">
                  <c:v>1260</c:v>
                </c:pt>
                <c:pt idx="1222">
                  <c:v>840</c:v>
                </c:pt>
                <c:pt idx="1223">
                  <c:v>840</c:v>
                </c:pt>
                <c:pt idx="1224">
                  <c:v>1120</c:v>
                </c:pt>
                <c:pt idx="1225">
                  <c:v>1400</c:v>
                </c:pt>
                <c:pt idx="1226">
                  <c:v>2100</c:v>
                </c:pt>
                <c:pt idx="1227">
                  <c:v>1400</c:v>
                </c:pt>
                <c:pt idx="1228">
                  <c:v>1260</c:v>
                </c:pt>
                <c:pt idx="1229">
                  <c:v>1680</c:v>
                </c:pt>
                <c:pt idx="1230">
                  <c:v>1820</c:v>
                </c:pt>
                <c:pt idx="1231">
                  <c:v>1540</c:v>
                </c:pt>
                <c:pt idx="1232">
                  <c:v>1260</c:v>
                </c:pt>
                <c:pt idx="1233">
                  <c:v>1260</c:v>
                </c:pt>
                <c:pt idx="1234">
                  <c:v>980</c:v>
                </c:pt>
                <c:pt idx="1235">
                  <c:v>1540</c:v>
                </c:pt>
                <c:pt idx="1236">
                  <c:v>1820</c:v>
                </c:pt>
                <c:pt idx="1237">
                  <c:v>1260</c:v>
                </c:pt>
                <c:pt idx="1238">
                  <c:v>980</c:v>
                </c:pt>
                <c:pt idx="1239">
                  <c:v>1260</c:v>
                </c:pt>
                <c:pt idx="1240">
                  <c:v>1820</c:v>
                </c:pt>
                <c:pt idx="1241">
                  <c:v>2240</c:v>
                </c:pt>
                <c:pt idx="1242">
                  <c:v>2100</c:v>
                </c:pt>
                <c:pt idx="1243">
                  <c:v>1680</c:v>
                </c:pt>
                <c:pt idx="1244">
                  <c:v>1400</c:v>
                </c:pt>
                <c:pt idx="1245">
                  <c:v>1120</c:v>
                </c:pt>
                <c:pt idx="1246">
                  <c:v>1680</c:v>
                </c:pt>
                <c:pt idx="1247">
                  <c:v>1680</c:v>
                </c:pt>
                <c:pt idx="1248">
                  <c:v>1400</c:v>
                </c:pt>
                <c:pt idx="1249">
                  <c:v>1540</c:v>
                </c:pt>
                <c:pt idx="1250">
                  <c:v>1540</c:v>
                </c:pt>
                <c:pt idx="1251">
                  <c:v>1820</c:v>
                </c:pt>
                <c:pt idx="1252">
                  <c:v>1680</c:v>
                </c:pt>
                <c:pt idx="1253">
                  <c:v>1260</c:v>
                </c:pt>
                <c:pt idx="1254">
                  <c:v>1680</c:v>
                </c:pt>
                <c:pt idx="1255">
                  <c:v>700</c:v>
                </c:pt>
                <c:pt idx="1256">
                  <c:v>700</c:v>
                </c:pt>
                <c:pt idx="1257">
                  <c:v>1120</c:v>
                </c:pt>
                <c:pt idx="1258">
                  <c:v>1260</c:v>
                </c:pt>
                <c:pt idx="1259">
                  <c:v>840</c:v>
                </c:pt>
                <c:pt idx="1260">
                  <c:v>840</c:v>
                </c:pt>
                <c:pt idx="1261">
                  <c:v>1120</c:v>
                </c:pt>
                <c:pt idx="1262">
                  <c:v>1540</c:v>
                </c:pt>
                <c:pt idx="1263">
                  <c:v>1120</c:v>
                </c:pt>
                <c:pt idx="1264">
                  <c:v>1120</c:v>
                </c:pt>
                <c:pt idx="1265">
                  <c:v>1260</c:v>
                </c:pt>
                <c:pt idx="1266">
                  <c:v>1260</c:v>
                </c:pt>
                <c:pt idx="1267">
                  <c:v>2380</c:v>
                </c:pt>
                <c:pt idx="1268">
                  <c:v>1680</c:v>
                </c:pt>
                <c:pt idx="1269">
                  <c:v>980</c:v>
                </c:pt>
                <c:pt idx="1270">
                  <c:v>980</c:v>
                </c:pt>
                <c:pt idx="1271">
                  <c:v>700</c:v>
                </c:pt>
                <c:pt idx="1272">
                  <c:v>840</c:v>
                </c:pt>
                <c:pt idx="1273">
                  <c:v>1820</c:v>
                </c:pt>
                <c:pt idx="1274">
                  <c:v>2380</c:v>
                </c:pt>
                <c:pt idx="1275">
                  <c:v>1820</c:v>
                </c:pt>
                <c:pt idx="1276">
                  <c:v>2240</c:v>
                </c:pt>
                <c:pt idx="1277">
                  <c:v>1680</c:v>
                </c:pt>
                <c:pt idx="1278">
                  <c:v>1120</c:v>
                </c:pt>
                <c:pt idx="1279">
                  <c:v>1400</c:v>
                </c:pt>
                <c:pt idx="1280">
                  <c:v>1260</c:v>
                </c:pt>
                <c:pt idx="1281">
                  <c:v>1400</c:v>
                </c:pt>
                <c:pt idx="1282">
                  <c:v>1120</c:v>
                </c:pt>
                <c:pt idx="1283">
                  <c:v>700</c:v>
                </c:pt>
                <c:pt idx="1284">
                  <c:v>1820</c:v>
                </c:pt>
                <c:pt idx="1285">
                  <c:v>1540</c:v>
                </c:pt>
                <c:pt idx="1286">
                  <c:v>1680</c:v>
                </c:pt>
                <c:pt idx="1287">
                  <c:v>1540</c:v>
                </c:pt>
                <c:pt idx="1288">
                  <c:v>1120</c:v>
                </c:pt>
                <c:pt idx="1289">
                  <c:v>700</c:v>
                </c:pt>
                <c:pt idx="1290">
                  <c:v>1260</c:v>
                </c:pt>
                <c:pt idx="1291">
                  <c:v>1260</c:v>
                </c:pt>
                <c:pt idx="1292">
                  <c:v>1400</c:v>
                </c:pt>
                <c:pt idx="1293">
                  <c:v>1960</c:v>
                </c:pt>
                <c:pt idx="1294">
                  <c:v>1400</c:v>
                </c:pt>
                <c:pt idx="1295">
                  <c:v>1120</c:v>
                </c:pt>
                <c:pt idx="1296">
                  <c:v>980</c:v>
                </c:pt>
                <c:pt idx="1297">
                  <c:v>1260</c:v>
                </c:pt>
                <c:pt idx="1298">
                  <c:v>1120</c:v>
                </c:pt>
                <c:pt idx="1299">
                  <c:v>1120</c:v>
                </c:pt>
                <c:pt idx="1300">
                  <c:v>980</c:v>
                </c:pt>
                <c:pt idx="1301">
                  <c:v>980</c:v>
                </c:pt>
                <c:pt idx="1302">
                  <c:v>1680</c:v>
                </c:pt>
                <c:pt idx="1303">
                  <c:v>1960</c:v>
                </c:pt>
                <c:pt idx="1304">
                  <c:v>1680</c:v>
                </c:pt>
                <c:pt idx="1305">
                  <c:v>1540</c:v>
                </c:pt>
                <c:pt idx="1306">
                  <c:v>1540</c:v>
                </c:pt>
                <c:pt idx="1307">
                  <c:v>1120</c:v>
                </c:pt>
                <c:pt idx="1308">
                  <c:v>1400</c:v>
                </c:pt>
                <c:pt idx="1309">
                  <c:v>1540</c:v>
                </c:pt>
                <c:pt idx="1310">
                  <c:v>980</c:v>
                </c:pt>
                <c:pt idx="1311">
                  <c:v>700</c:v>
                </c:pt>
                <c:pt idx="1312">
                  <c:v>1260</c:v>
                </c:pt>
                <c:pt idx="1313">
                  <c:v>840</c:v>
                </c:pt>
                <c:pt idx="1314">
                  <c:v>1680</c:v>
                </c:pt>
                <c:pt idx="1315">
                  <c:v>1960</c:v>
                </c:pt>
                <c:pt idx="1316">
                  <c:v>2240</c:v>
                </c:pt>
                <c:pt idx="1317">
                  <c:v>2100</c:v>
                </c:pt>
                <c:pt idx="1318">
                  <c:v>1820</c:v>
                </c:pt>
                <c:pt idx="1319">
                  <c:v>1260</c:v>
                </c:pt>
                <c:pt idx="1320">
                  <c:v>840</c:v>
                </c:pt>
                <c:pt idx="1321">
                  <c:v>560</c:v>
                </c:pt>
                <c:pt idx="1322">
                  <c:v>1120</c:v>
                </c:pt>
                <c:pt idx="1323">
                  <c:v>1120</c:v>
                </c:pt>
                <c:pt idx="1324">
                  <c:v>1120</c:v>
                </c:pt>
                <c:pt idx="1325">
                  <c:v>1540</c:v>
                </c:pt>
                <c:pt idx="1326">
                  <c:v>1820</c:v>
                </c:pt>
                <c:pt idx="1327">
                  <c:v>1820</c:v>
                </c:pt>
                <c:pt idx="1328">
                  <c:v>1820</c:v>
                </c:pt>
                <c:pt idx="1329">
                  <c:v>1540</c:v>
                </c:pt>
                <c:pt idx="1330">
                  <c:v>1540</c:v>
                </c:pt>
                <c:pt idx="1331">
                  <c:v>1960</c:v>
                </c:pt>
                <c:pt idx="1332">
                  <c:v>1820</c:v>
                </c:pt>
                <c:pt idx="1333">
                  <c:v>1680</c:v>
                </c:pt>
                <c:pt idx="1334">
                  <c:v>1400</c:v>
                </c:pt>
                <c:pt idx="1335">
                  <c:v>1260</c:v>
                </c:pt>
                <c:pt idx="1336">
                  <c:v>1540</c:v>
                </c:pt>
                <c:pt idx="1337">
                  <c:v>1540</c:v>
                </c:pt>
                <c:pt idx="1338">
                  <c:v>1540</c:v>
                </c:pt>
                <c:pt idx="1339">
                  <c:v>1960</c:v>
                </c:pt>
                <c:pt idx="1340">
                  <c:v>1820</c:v>
                </c:pt>
                <c:pt idx="1341">
                  <c:v>980</c:v>
                </c:pt>
                <c:pt idx="1342">
                  <c:v>700</c:v>
                </c:pt>
                <c:pt idx="1343">
                  <c:v>1120</c:v>
                </c:pt>
                <c:pt idx="1344">
                  <c:v>1120</c:v>
                </c:pt>
                <c:pt idx="1345">
                  <c:v>1120</c:v>
                </c:pt>
                <c:pt idx="1346">
                  <c:v>560</c:v>
                </c:pt>
                <c:pt idx="1347">
                  <c:v>1120</c:v>
                </c:pt>
                <c:pt idx="1348">
                  <c:v>1400</c:v>
                </c:pt>
                <c:pt idx="1349">
                  <c:v>980</c:v>
                </c:pt>
                <c:pt idx="1350">
                  <c:v>840</c:v>
                </c:pt>
                <c:pt idx="1351">
                  <c:v>980</c:v>
                </c:pt>
                <c:pt idx="1352">
                  <c:v>1540</c:v>
                </c:pt>
                <c:pt idx="1353">
                  <c:v>1960</c:v>
                </c:pt>
                <c:pt idx="1354">
                  <c:v>2240</c:v>
                </c:pt>
                <c:pt idx="1355">
                  <c:v>1820</c:v>
                </c:pt>
                <c:pt idx="1356">
                  <c:v>980</c:v>
                </c:pt>
                <c:pt idx="1357">
                  <c:v>560</c:v>
                </c:pt>
                <c:pt idx="1358">
                  <c:v>840</c:v>
                </c:pt>
                <c:pt idx="1359">
                  <c:v>1680</c:v>
                </c:pt>
                <c:pt idx="1360">
                  <c:v>840</c:v>
                </c:pt>
                <c:pt idx="1361">
                  <c:v>560</c:v>
                </c:pt>
                <c:pt idx="1362">
                  <c:v>700</c:v>
                </c:pt>
                <c:pt idx="1363">
                  <c:v>1540</c:v>
                </c:pt>
                <c:pt idx="1364">
                  <c:v>1960</c:v>
                </c:pt>
                <c:pt idx="1365">
                  <c:v>1120</c:v>
                </c:pt>
                <c:pt idx="1366">
                  <c:v>1260</c:v>
                </c:pt>
                <c:pt idx="1367">
                  <c:v>1680</c:v>
                </c:pt>
                <c:pt idx="1368">
                  <c:v>1400</c:v>
                </c:pt>
                <c:pt idx="1369">
                  <c:v>1680</c:v>
                </c:pt>
                <c:pt idx="1370">
                  <c:v>1820</c:v>
                </c:pt>
                <c:pt idx="1371">
                  <c:v>1400</c:v>
                </c:pt>
                <c:pt idx="1372">
                  <c:v>1400</c:v>
                </c:pt>
                <c:pt idx="1373">
                  <c:v>840</c:v>
                </c:pt>
                <c:pt idx="1374">
                  <c:v>980</c:v>
                </c:pt>
                <c:pt idx="1375">
                  <c:v>980</c:v>
                </c:pt>
                <c:pt idx="1376">
                  <c:v>1400</c:v>
                </c:pt>
                <c:pt idx="1377">
                  <c:v>1260</c:v>
                </c:pt>
                <c:pt idx="1378">
                  <c:v>700</c:v>
                </c:pt>
                <c:pt idx="1379">
                  <c:v>1400</c:v>
                </c:pt>
                <c:pt idx="1380">
                  <c:v>1540</c:v>
                </c:pt>
                <c:pt idx="1381">
                  <c:v>980</c:v>
                </c:pt>
                <c:pt idx="1382">
                  <c:v>1680</c:v>
                </c:pt>
                <c:pt idx="1383">
                  <c:v>2100</c:v>
                </c:pt>
                <c:pt idx="1384">
                  <c:v>1260</c:v>
                </c:pt>
                <c:pt idx="1385">
                  <c:v>700</c:v>
                </c:pt>
                <c:pt idx="1386">
                  <c:v>1260</c:v>
                </c:pt>
                <c:pt idx="1387">
                  <c:v>1680</c:v>
                </c:pt>
                <c:pt idx="1388">
                  <c:v>1260</c:v>
                </c:pt>
                <c:pt idx="1389">
                  <c:v>1120</c:v>
                </c:pt>
                <c:pt idx="1390">
                  <c:v>1120</c:v>
                </c:pt>
                <c:pt idx="1391">
                  <c:v>980</c:v>
                </c:pt>
                <c:pt idx="1392">
                  <c:v>560</c:v>
                </c:pt>
                <c:pt idx="1393">
                  <c:v>560</c:v>
                </c:pt>
                <c:pt idx="1394">
                  <c:v>700</c:v>
                </c:pt>
                <c:pt idx="1395">
                  <c:v>700</c:v>
                </c:pt>
                <c:pt idx="1396">
                  <c:v>700</c:v>
                </c:pt>
                <c:pt idx="1397">
                  <c:v>1260</c:v>
                </c:pt>
                <c:pt idx="1398">
                  <c:v>1540</c:v>
                </c:pt>
                <c:pt idx="1399">
                  <c:v>2520</c:v>
                </c:pt>
                <c:pt idx="1400">
                  <c:v>2240</c:v>
                </c:pt>
                <c:pt idx="1401">
                  <c:v>1400</c:v>
                </c:pt>
                <c:pt idx="1402">
                  <c:v>2100</c:v>
                </c:pt>
                <c:pt idx="1403">
                  <c:v>1960</c:v>
                </c:pt>
                <c:pt idx="1404">
                  <c:v>980</c:v>
                </c:pt>
                <c:pt idx="1405">
                  <c:v>1260</c:v>
                </c:pt>
                <c:pt idx="1406">
                  <c:v>1400</c:v>
                </c:pt>
                <c:pt idx="1407">
                  <c:v>1120</c:v>
                </c:pt>
                <c:pt idx="1408">
                  <c:v>840</c:v>
                </c:pt>
                <c:pt idx="1409">
                  <c:v>700</c:v>
                </c:pt>
                <c:pt idx="1410">
                  <c:v>700</c:v>
                </c:pt>
                <c:pt idx="1411">
                  <c:v>1120</c:v>
                </c:pt>
                <c:pt idx="1412">
                  <c:v>1260</c:v>
                </c:pt>
                <c:pt idx="1413">
                  <c:v>1400</c:v>
                </c:pt>
                <c:pt idx="1414">
                  <c:v>1960</c:v>
                </c:pt>
                <c:pt idx="1415">
                  <c:v>1400</c:v>
                </c:pt>
                <c:pt idx="1416">
                  <c:v>1680</c:v>
                </c:pt>
                <c:pt idx="1417">
                  <c:v>1260</c:v>
                </c:pt>
                <c:pt idx="1418">
                  <c:v>980</c:v>
                </c:pt>
                <c:pt idx="1419">
                  <c:v>980</c:v>
                </c:pt>
                <c:pt idx="1420">
                  <c:v>1680</c:v>
                </c:pt>
                <c:pt idx="1421">
                  <c:v>1400</c:v>
                </c:pt>
                <c:pt idx="1422">
                  <c:v>980</c:v>
                </c:pt>
                <c:pt idx="1423">
                  <c:v>840</c:v>
                </c:pt>
                <c:pt idx="1424">
                  <c:v>1120</c:v>
                </c:pt>
                <c:pt idx="1425">
                  <c:v>1260</c:v>
                </c:pt>
                <c:pt idx="1426">
                  <c:v>1260</c:v>
                </c:pt>
                <c:pt idx="1427">
                  <c:v>1260</c:v>
                </c:pt>
                <c:pt idx="1428">
                  <c:v>1540</c:v>
                </c:pt>
                <c:pt idx="1429">
                  <c:v>1120</c:v>
                </c:pt>
                <c:pt idx="1430">
                  <c:v>1680</c:v>
                </c:pt>
                <c:pt idx="1431">
                  <c:v>1540</c:v>
                </c:pt>
                <c:pt idx="1432">
                  <c:v>1120</c:v>
                </c:pt>
                <c:pt idx="1433">
                  <c:v>980</c:v>
                </c:pt>
                <c:pt idx="1434">
                  <c:v>1960</c:v>
                </c:pt>
                <c:pt idx="1435">
                  <c:v>2100</c:v>
                </c:pt>
                <c:pt idx="1436">
                  <c:v>1400</c:v>
                </c:pt>
                <c:pt idx="1437">
                  <c:v>1120</c:v>
                </c:pt>
                <c:pt idx="1438">
                  <c:v>700</c:v>
                </c:pt>
                <c:pt idx="1439">
                  <c:v>1120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3AC-F94C-94A5-E894284D7FA0}"/>
            </c:ext>
          </c:extLst>
        </c:ser>
        <c:ser>
          <c:idx val="3"/>
          <c:order val="1"/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Sheet4!$I$1:$I$1441</c:f>
              <c:numCache>
                <c:formatCode>General</c:formatCode>
                <c:ptCount val="144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  <c:pt idx="519">
                  <c:v>519</c:v>
                </c:pt>
                <c:pt idx="520">
                  <c:v>520</c:v>
                </c:pt>
                <c:pt idx="521">
                  <c:v>521</c:v>
                </c:pt>
                <c:pt idx="522">
                  <c:v>522</c:v>
                </c:pt>
                <c:pt idx="523">
                  <c:v>523</c:v>
                </c:pt>
                <c:pt idx="524">
                  <c:v>524</c:v>
                </c:pt>
                <c:pt idx="525">
                  <c:v>525</c:v>
                </c:pt>
                <c:pt idx="526">
                  <c:v>526</c:v>
                </c:pt>
                <c:pt idx="527">
                  <c:v>527</c:v>
                </c:pt>
                <c:pt idx="528">
                  <c:v>528</c:v>
                </c:pt>
                <c:pt idx="529">
                  <c:v>529</c:v>
                </c:pt>
                <c:pt idx="530">
                  <c:v>530</c:v>
                </c:pt>
                <c:pt idx="531">
                  <c:v>531</c:v>
                </c:pt>
                <c:pt idx="532">
                  <c:v>532</c:v>
                </c:pt>
                <c:pt idx="533">
                  <c:v>533</c:v>
                </c:pt>
                <c:pt idx="534">
                  <c:v>534</c:v>
                </c:pt>
                <c:pt idx="535">
                  <c:v>535</c:v>
                </c:pt>
                <c:pt idx="536">
                  <c:v>536</c:v>
                </c:pt>
                <c:pt idx="537">
                  <c:v>537</c:v>
                </c:pt>
                <c:pt idx="538">
                  <c:v>538</c:v>
                </c:pt>
                <c:pt idx="539">
                  <c:v>539</c:v>
                </c:pt>
                <c:pt idx="540">
                  <c:v>540</c:v>
                </c:pt>
                <c:pt idx="541">
                  <c:v>541</c:v>
                </c:pt>
                <c:pt idx="542">
                  <c:v>542</c:v>
                </c:pt>
                <c:pt idx="543">
                  <c:v>543</c:v>
                </c:pt>
                <c:pt idx="544">
                  <c:v>544</c:v>
                </c:pt>
                <c:pt idx="545">
                  <c:v>545</c:v>
                </c:pt>
                <c:pt idx="546">
                  <c:v>546</c:v>
                </c:pt>
                <c:pt idx="547">
                  <c:v>547</c:v>
                </c:pt>
                <c:pt idx="548">
                  <c:v>548</c:v>
                </c:pt>
                <c:pt idx="549">
                  <c:v>549</c:v>
                </c:pt>
                <c:pt idx="550">
                  <c:v>550</c:v>
                </c:pt>
                <c:pt idx="551">
                  <c:v>551</c:v>
                </c:pt>
                <c:pt idx="552">
                  <c:v>552</c:v>
                </c:pt>
                <c:pt idx="553">
                  <c:v>553</c:v>
                </c:pt>
                <c:pt idx="554">
                  <c:v>554</c:v>
                </c:pt>
                <c:pt idx="555">
                  <c:v>555</c:v>
                </c:pt>
                <c:pt idx="556">
                  <c:v>556</c:v>
                </c:pt>
                <c:pt idx="557">
                  <c:v>557</c:v>
                </c:pt>
                <c:pt idx="558">
                  <c:v>558</c:v>
                </c:pt>
                <c:pt idx="559">
                  <c:v>559</c:v>
                </c:pt>
                <c:pt idx="560">
                  <c:v>560</c:v>
                </c:pt>
                <c:pt idx="561">
                  <c:v>561</c:v>
                </c:pt>
                <c:pt idx="562">
                  <c:v>562</c:v>
                </c:pt>
                <c:pt idx="563">
                  <c:v>563</c:v>
                </c:pt>
                <c:pt idx="564">
                  <c:v>564</c:v>
                </c:pt>
                <c:pt idx="565">
                  <c:v>565</c:v>
                </c:pt>
                <c:pt idx="566">
                  <c:v>566</c:v>
                </c:pt>
                <c:pt idx="567">
                  <c:v>567</c:v>
                </c:pt>
                <c:pt idx="568">
                  <c:v>568</c:v>
                </c:pt>
                <c:pt idx="569">
                  <c:v>569</c:v>
                </c:pt>
                <c:pt idx="570">
                  <c:v>570</c:v>
                </c:pt>
                <c:pt idx="571">
                  <c:v>571</c:v>
                </c:pt>
                <c:pt idx="572">
                  <c:v>572</c:v>
                </c:pt>
                <c:pt idx="573">
                  <c:v>573</c:v>
                </c:pt>
                <c:pt idx="574">
                  <c:v>574</c:v>
                </c:pt>
                <c:pt idx="575">
                  <c:v>575</c:v>
                </c:pt>
                <c:pt idx="576">
                  <c:v>576</c:v>
                </c:pt>
                <c:pt idx="577">
                  <c:v>577</c:v>
                </c:pt>
                <c:pt idx="578">
                  <c:v>578</c:v>
                </c:pt>
                <c:pt idx="579">
                  <c:v>579</c:v>
                </c:pt>
                <c:pt idx="580">
                  <c:v>580</c:v>
                </c:pt>
                <c:pt idx="581">
                  <c:v>581</c:v>
                </c:pt>
                <c:pt idx="582">
                  <c:v>582</c:v>
                </c:pt>
                <c:pt idx="583">
                  <c:v>583</c:v>
                </c:pt>
                <c:pt idx="584">
                  <c:v>584</c:v>
                </c:pt>
                <c:pt idx="585">
                  <c:v>585</c:v>
                </c:pt>
                <c:pt idx="586">
                  <c:v>586</c:v>
                </c:pt>
                <c:pt idx="587">
                  <c:v>587</c:v>
                </c:pt>
                <c:pt idx="588">
                  <c:v>588</c:v>
                </c:pt>
                <c:pt idx="589">
                  <c:v>589</c:v>
                </c:pt>
                <c:pt idx="590">
                  <c:v>590</c:v>
                </c:pt>
                <c:pt idx="591">
                  <c:v>591</c:v>
                </c:pt>
                <c:pt idx="592">
                  <c:v>592</c:v>
                </c:pt>
                <c:pt idx="593">
                  <c:v>593</c:v>
                </c:pt>
                <c:pt idx="594">
                  <c:v>594</c:v>
                </c:pt>
                <c:pt idx="595">
                  <c:v>595</c:v>
                </c:pt>
                <c:pt idx="596">
                  <c:v>596</c:v>
                </c:pt>
                <c:pt idx="597">
                  <c:v>597</c:v>
                </c:pt>
                <c:pt idx="598">
                  <c:v>598</c:v>
                </c:pt>
                <c:pt idx="599">
                  <c:v>599</c:v>
                </c:pt>
                <c:pt idx="600">
                  <c:v>600</c:v>
                </c:pt>
                <c:pt idx="601">
                  <c:v>601</c:v>
                </c:pt>
                <c:pt idx="602">
                  <c:v>602</c:v>
                </c:pt>
                <c:pt idx="603">
                  <c:v>603</c:v>
                </c:pt>
                <c:pt idx="604">
                  <c:v>604</c:v>
                </c:pt>
                <c:pt idx="605">
                  <c:v>605</c:v>
                </c:pt>
                <c:pt idx="606">
                  <c:v>606</c:v>
                </c:pt>
                <c:pt idx="607">
                  <c:v>607</c:v>
                </c:pt>
                <c:pt idx="608">
                  <c:v>608</c:v>
                </c:pt>
                <c:pt idx="609">
                  <c:v>609</c:v>
                </c:pt>
                <c:pt idx="610">
                  <c:v>610</c:v>
                </c:pt>
                <c:pt idx="611">
                  <c:v>611</c:v>
                </c:pt>
                <c:pt idx="612">
                  <c:v>612</c:v>
                </c:pt>
                <c:pt idx="613">
                  <c:v>613</c:v>
                </c:pt>
                <c:pt idx="614">
                  <c:v>614</c:v>
                </c:pt>
                <c:pt idx="615">
                  <c:v>615</c:v>
                </c:pt>
                <c:pt idx="616">
                  <c:v>616</c:v>
                </c:pt>
                <c:pt idx="617">
                  <c:v>617</c:v>
                </c:pt>
                <c:pt idx="618">
                  <c:v>618</c:v>
                </c:pt>
                <c:pt idx="619">
                  <c:v>619</c:v>
                </c:pt>
                <c:pt idx="620">
                  <c:v>620</c:v>
                </c:pt>
                <c:pt idx="621">
                  <c:v>621</c:v>
                </c:pt>
                <c:pt idx="622">
                  <c:v>622</c:v>
                </c:pt>
                <c:pt idx="623">
                  <c:v>623</c:v>
                </c:pt>
                <c:pt idx="624">
                  <c:v>624</c:v>
                </c:pt>
                <c:pt idx="625">
                  <c:v>625</c:v>
                </c:pt>
                <c:pt idx="626">
                  <c:v>626</c:v>
                </c:pt>
                <c:pt idx="627">
                  <c:v>627</c:v>
                </c:pt>
                <c:pt idx="628">
                  <c:v>628</c:v>
                </c:pt>
                <c:pt idx="629">
                  <c:v>629</c:v>
                </c:pt>
                <c:pt idx="630">
                  <c:v>630</c:v>
                </c:pt>
                <c:pt idx="631">
                  <c:v>631</c:v>
                </c:pt>
                <c:pt idx="632">
                  <c:v>632</c:v>
                </c:pt>
                <c:pt idx="633">
                  <c:v>633</c:v>
                </c:pt>
                <c:pt idx="634">
                  <c:v>634</c:v>
                </c:pt>
                <c:pt idx="635">
                  <c:v>635</c:v>
                </c:pt>
                <c:pt idx="636">
                  <c:v>636</c:v>
                </c:pt>
                <c:pt idx="637">
                  <c:v>637</c:v>
                </c:pt>
                <c:pt idx="638">
                  <c:v>638</c:v>
                </c:pt>
                <c:pt idx="639">
                  <c:v>639</c:v>
                </c:pt>
                <c:pt idx="640">
                  <c:v>640</c:v>
                </c:pt>
                <c:pt idx="641">
                  <c:v>641</c:v>
                </c:pt>
                <c:pt idx="642">
                  <c:v>642</c:v>
                </c:pt>
                <c:pt idx="643">
                  <c:v>643</c:v>
                </c:pt>
                <c:pt idx="644">
                  <c:v>644</c:v>
                </c:pt>
                <c:pt idx="645">
                  <c:v>645</c:v>
                </c:pt>
                <c:pt idx="646">
                  <c:v>646</c:v>
                </c:pt>
                <c:pt idx="647">
                  <c:v>647</c:v>
                </c:pt>
                <c:pt idx="648">
                  <c:v>648</c:v>
                </c:pt>
                <c:pt idx="649">
                  <c:v>649</c:v>
                </c:pt>
                <c:pt idx="650">
                  <c:v>650</c:v>
                </c:pt>
                <c:pt idx="651">
                  <c:v>651</c:v>
                </c:pt>
                <c:pt idx="652">
                  <c:v>652</c:v>
                </c:pt>
                <c:pt idx="653">
                  <c:v>653</c:v>
                </c:pt>
                <c:pt idx="654">
                  <c:v>654</c:v>
                </c:pt>
                <c:pt idx="655">
                  <c:v>655</c:v>
                </c:pt>
                <c:pt idx="656">
                  <c:v>656</c:v>
                </c:pt>
                <c:pt idx="657">
                  <c:v>657</c:v>
                </c:pt>
                <c:pt idx="658">
                  <c:v>658</c:v>
                </c:pt>
                <c:pt idx="659">
                  <c:v>659</c:v>
                </c:pt>
                <c:pt idx="660">
                  <c:v>660</c:v>
                </c:pt>
                <c:pt idx="661">
                  <c:v>661</c:v>
                </c:pt>
                <c:pt idx="662">
                  <c:v>662</c:v>
                </c:pt>
                <c:pt idx="663">
                  <c:v>663</c:v>
                </c:pt>
                <c:pt idx="664">
                  <c:v>664</c:v>
                </c:pt>
                <c:pt idx="665">
                  <c:v>665</c:v>
                </c:pt>
                <c:pt idx="666">
                  <c:v>666</c:v>
                </c:pt>
                <c:pt idx="667">
                  <c:v>667</c:v>
                </c:pt>
                <c:pt idx="668">
                  <c:v>668</c:v>
                </c:pt>
                <c:pt idx="669">
                  <c:v>669</c:v>
                </c:pt>
                <c:pt idx="670">
                  <c:v>670</c:v>
                </c:pt>
                <c:pt idx="671">
                  <c:v>671</c:v>
                </c:pt>
                <c:pt idx="672">
                  <c:v>672</c:v>
                </c:pt>
                <c:pt idx="673">
                  <c:v>673</c:v>
                </c:pt>
                <c:pt idx="674">
                  <c:v>674</c:v>
                </c:pt>
                <c:pt idx="675">
                  <c:v>675</c:v>
                </c:pt>
                <c:pt idx="676">
                  <c:v>676</c:v>
                </c:pt>
                <c:pt idx="677">
                  <c:v>677</c:v>
                </c:pt>
                <c:pt idx="678">
                  <c:v>678</c:v>
                </c:pt>
                <c:pt idx="679">
                  <c:v>679</c:v>
                </c:pt>
                <c:pt idx="680">
                  <c:v>680</c:v>
                </c:pt>
                <c:pt idx="681">
                  <c:v>681</c:v>
                </c:pt>
                <c:pt idx="682">
                  <c:v>682</c:v>
                </c:pt>
                <c:pt idx="683">
                  <c:v>683</c:v>
                </c:pt>
                <c:pt idx="684">
                  <c:v>684</c:v>
                </c:pt>
                <c:pt idx="685">
                  <c:v>685</c:v>
                </c:pt>
                <c:pt idx="686">
                  <c:v>686</c:v>
                </c:pt>
                <c:pt idx="687">
                  <c:v>687</c:v>
                </c:pt>
                <c:pt idx="688">
                  <c:v>688</c:v>
                </c:pt>
                <c:pt idx="689">
                  <c:v>689</c:v>
                </c:pt>
                <c:pt idx="690">
                  <c:v>690</c:v>
                </c:pt>
                <c:pt idx="691">
                  <c:v>691</c:v>
                </c:pt>
                <c:pt idx="692">
                  <c:v>692</c:v>
                </c:pt>
                <c:pt idx="693">
                  <c:v>693</c:v>
                </c:pt>
                <c:pt idx="694">
                  <c:v>694</c:v>
                </c:pt>
                <c:pt idx="695">
                  <c:v>695</c:v>
                </c:pt>
                <c:pt idx="696">
                  <c:v>696</c:v>
                </c:pt>
                <c:pt idx="697">
                  <c:v>697</c:v>
                </c:pt>
                <c:pt idx="698">
                  <c:v>698</c:v>
                </c:pt>
                <c:pt idx="699">
                  <c:v>699</c:v>
                </c:pt>
                <c:pt idx="700">
                  <c:v>700</c:v>
                </c:pt>
                <c:pt idx="701">
                  <c:v>701</c:v>
                </c:pt>
                <c:pt idx="702">
                  <c:v>702</c:v>
                </c:pt>
                <c:pt idx="703">
                  <c:v>703</c:v>
                </c:pt>
                <c:pt idx="704">
                  <c:v>704</c:v>
                </c:pt>
                <c:pt idx="705">
                  <c:v>705</c:v>
                </c:pt>
                <c:pt idx="706">
                  <c:v>706</c:v>
                </c:pt>
                <c:pt idx="707">
                  <c:v>707</c:v>
                </c:pt>
                <c:pt idx="708">
                  <c:v>708</c:v>
                </c:pt>
                <c:pt idx="709">
                  <c:v>709</c:v>
                </c:pt>
                <c:pt idx="710">
                  <c:v>710</c:v>
                </c:pt>
                <c:pt idx="711">
                  <c:v>711</c:v>
                </c:pt>
                <c:pt idx="712">
                  <c:v>712</c:v>
                </c:pt>
                <c:pt idx="713">
                  <c:v>713</c:v>
                </c:pt>
                <c:pt idx="714">
                  <c:v>714</c:v>
                </c:pt>
                <c:pt idx="715">
                  <c:v>715</c:v>
                </c:pt>
                <c:pt idx="716">
                  <c:v>716</c:v>
                </c:pt>
                <c:pt idx="717">
                  <c:v>717</c:v>
                </c:pt>
                <c:pt idx="718">
                  <c:v>718</c:v>
                </c:pt>
                <c:pt idx="719">
                  <c:v>719</c:v>
                </c:pt>
                <c:pt idx="720">
                  <c:v>720</c:v>
                </c:pt>
                <c:pt idx="721">
                  <c:v>721</c:v>
                </c:pt>
                <c:pt idx="722">
                  <c:v>722</c:v>
                </c:pt>
                <c:pt idx="723">
                  <c:v>723</c:v>
                </c:pt>
                <c:pt idx="724">
                  <c:v>724</c:v>
                </c:pt>
                <c:pt idx="725">
                  <c:v>725</c:v>
                </c:pt>
                <c:pt idx="726">
                  <c:v>726</c:v>
                </c:pt>
                <c:pt idx="727">
                  <c:v>727</c:v>
                </c:pt>
                <c:pt idx="728">
                  <c:v>728</c:v>
                </c:pt>
                <c:pt idx="729">
                  <c:v>729</c:v>
                </c:pt>
                <c:pt idx="730">
                  <c:v>730</c:v>
                </c:pt>
                <c:pt idx="731">
                  <c:v>731</c:v>
                </c:pt>
                <c:pt idx="732">
                  <c:v>732</c:v>
                </c:pt>
                <c:pt idx="733">
                  <c:v>733</c:v>
                </c:pt>
                <c:pt idx="734">
                  <c:v>734</c:v>
                </c:pt>
                <c:pt idx="735">
                  <c:v>735</c:v>
                </c:pt>
                <c:pt idx="736">
                  <c:v>736</c:v>
                </c:pt>
                <c:pt idx="737">
                  <c:v>737</c:v>
                </c:pt>
                <c:pt idx="738">
                  <c:v>738</c:v>
                </c:pt>
                <c:pt idx="739">
                  <c:v>739</c:v>
                </c:pt>
                <c:pt idx="740">
                  <c:v>740</c:v>
                </c:pt>
                <c:pt idx="741">
                  <c:v>741</c:v>
                </c:pt>
                <c:pt idx="742">
                  <c:v>742</c:v>
                </c:pt>
                <c:pt idx="743">
                  <c:v>743</c:v>
                </c:pt>
                <c:pt idx="744">
                  <c:v>744</c:v>
                </c:pt>
                <c:pt idx="745">
                  <c:v>745</c:v>
                </c:pt>
                <c:pt idx="746">
                  <c:v>746</c:v>
                </c:pt>
                <c:pt idx="747">
                  <c:v>747</c:v>
                </c:pt>
                <c:pt idx="748">
                  <c:v>748</c:v>
                </c:pt>
                <c:pt idx="749">
                  <c:v>749</c:v>
                </c:pt>
                <c:pt idx="750">
                  <c:v>750</c:v>
                </c:pt>
                <c:pt idx="751">
                  <c:v>751</c:v>
                </c:pt>
                <c:pt idx="752">
                  <c:v>752</c:v>
                </c:pt>
                <c:pt idx="753">
                  <c:v>753</c:v>
                </c:pt>
                <c:pt idx="754">
                  <c:v>754</c:v>
                </c:pt>
                <c:pt idx="755">
                  <c:v>755</c:v>
                </c:pt>
                <c:pt idx="756">
                  <c:v>756</c:v>
                </c:pt>
                <c:pt idx="757">
                  <c:v>757</c:v>
                </c:pt>
                <c:pt idx="758">
                  <c:v>758</c:v>
                </c:pt>
                <c:pt idx="759">
                  <c:v>759</c:v>
                </c:pt>
                <c:pt idx="760">
                  <c:v>760</c:v>
                </c:pt>
                <c:pt idx="761">
                  <c:v>761</c:v>
                </c:pt>
                <c:pt idx="762">
                  <c:v>762</c:v>
                </c:pt>
                <c:pt idx="763">
                  <c:v>763</c:v>
                </c:pt>
                <c:pt idx="764">
                  <c:v>764</c:v>
                </c:pt>
                <c:pt idx="765">
                  <c:v>765</c:v>
                </c:pt>
                <c:pt idx="766">
                  <c:v>766</c:v>
                </c:pt>
                <c:pt idx="767">
                  <c:v>767</c:v>
                </c:pt>
                <c:pt idx="768">
                  <c:v>768</c:v>
                </c:pt>
                <c:pt idx="769">
                  <c:v>769</c:v>
                </c:pt>
                <c:pt idx="770">
                  <c:v>770</c:v>
                </c:pt>
                <c:pt idx="771">
                  <c:v>771</c:v>
                </c:pt>
                <c:pt idx="772">
                  <c:v>772</c:v>
                </c:pt>
                <c:pt idx="773">
                  <c:v>773</c:v>
                </c:pt>
                <c:pt idx="774">
                  <c:v>774</c:v>
                </c:pt>
                <c:pt idx="775">
                  <c:v>775</c:v>
                </c:pt>
                <c:pt idx="776">
                  <c:v>776</c:v>
                </c:pt>
                <c:pt idx="777">
                  <c:v>777</c:v>
                </c:pt>
                <c:pt idx="778">
                  <c:v>778</c:v>
                </c:pt>
                <c:pt idx="779">
                  <c:v>779</c:v>
                </c:pt>
                <c:pt idx="780">
                  <c:v>780</c:v>
                </c:pt>
                <c:pt idx="781">
                  <c:v>781</c:v>
                </c:pt>
                <c:pt idx="782">
                  <c:v>782</c:v>
                </c:pt>
                <c:pt idx="783">
                  <c:v>783</c:v>
                </c:pt>
                <c:pt idx="784">
                  <c:v>784</c:v>
                </c:pt>
                <c:pt idx="785">
                  <c:v>785</c:v>
                </c:pt>
                <c:pt idx="786">
                  <c:v>786</c:v>
                </c:pt>
                <c:pt idx="787">
                  <c:v>787</c:v>
                </c:pt>
                <c:pt idx="788">
                  <c:v>788</c:v>
                </c:pt>
                <c:pt idx="789">
                  <c:v>789</c:v>
                </c:pt>
                <c:pt idx="790">
                  <c:v>790</c:v>
                </c:pt>
                <c:pt idx="791">
                  <c:v>791</c:v>
                </c:pt>
                <c:pt idx="792">
                  <c:v>792</c:v>
                </c:pt>
                <c:pt idx="793">
                  <c:v>793</c:v>
                </c:pt>
                <c:pt idx="794">
                  <c:v>794</c:v>
                </c:pt>
                <c:pt idx="795">
                  <c:v>795</c:v>
                </c:pt>
                <c:pt idx="796">
                  <c:v>796</c:v>
                </c:pt>
                <c:pt idx="797">
                  <c:v>797</c:v>
                </c:pt>
                <c:pt idx="798">
                  <c:v>798</c:v>
                </c:pt>
                <c:pt idx="799">
                  <c:v>799</c:v>
                </c:pt>
                <c:pt idx="800">
                  <c:v>800</c:v>
                </c:pt>
                <c:pt idx="801">
                  <c:v>801</c:v>
                </c:pt>
                <c:pt idx="802">
                  <c:v>802</c:v>
                </c:pt>
                <c:pt idx="803">
                  <c:v>803</c:v>
                </c:pt>
                <c:pt idx="804">
                  <c:v>804</c:v>
                </c:pt>
                <c:pt idx="805">
                  <c:v>805</c:v>
                </c:pt>
                <c:pt idx="806">
                  <c:v>806</c:v>
                </c:pt>
                <c:pt idx="807">
                  <c:v>807</c:v>
                </c:pt>
                <c:pt idx="808">
                  <c:v>808</c:v>
                </c:pt>
                <c:pt idx="809">
                  <c:v>809</c:v>
                </c:pt>
                <c:pt idx="810">
                  <c:v>810</c:v>
                </c:pt>
                <c:pt idx="811">
                  <c:v>811</c:v>
                </c:pt>
                <c:pt idx="812">
                  <c:v>812</c:v>
                </c:pt>
                <c:pt idx="813">
                  <c:v>813</c:v>
                </c:pt>
                <c:pt idx="814">
                  <c:v>814</c:v>
                </c:pt>
                <c:pt idx="815">
                  <c:v>815</c:v>
                </c:pt>
                <c:pt idx="816">
                  <c:v>816</c:v>
                </c:pt>
                <c:pt idx="817">
                  <c:v>817</c:v>
                </c:pt>
                <c:pt idx="818">
                  <c:v>818</c:v>
                </c:pt>
                <c:pt idx="819">
                  <c:v>819</c:v>
                </c:pt>
                <c:pt idx="820">
                  <c:v>820</c:v>
                </c:pt>
                <c:pt idx="821">
                  <c:v>821</c:v>
                </c:pt>
                <c:pt idx="822">
                  <c:v>822</c:v>
                </c:pt>
                <c:pt idx="823">
                  <c:v>823</c:v>
                </c:pt>
                <c:pt idx="824">
                  <c:v>824</c:v>
                </c:pt>
                <c:pt idx="825">
                  <c:v>825</c:v>
                </c:pt>
                <c:pt idx="826">
                  <c:v>826</c:v>
                </c:pt>
                <c:pt idx="827">
                  <c:v>827</c:v>
                </c:pt>
                <c:pt idx="828">
                  <c:v>828</c:v>
                </c:pt>
                <c:pt idx="829">
                  <c:v>829</c:v>
                </c:pt>
                <c:pt idx="830">
                  <c:v>830</c:v>
                </c:pt>
                <c:pt idx="831">
                  <c:v>831</c:v>
                </c:pt>
                <c:pt idx="832">
                  <c:v>832</c:v>
                </c:pt>
                <c:pt idx="833">
                  <c:v>833</c:v>
                </c:pt>
                <c:pt idx="834">
                  <c:v>834</c:v>
                </c:pt>
                <c:pt idx="835">
                  <c:v>835</c:v>
                </c:pt>
                <c:pt idx="836">
                  <c:v>836</c:v>
                </c:pt>
                <c:pt idx="837">
                  <c:v>837</c:v>
                </c:pt>
                <c:pt idx="838">
                  <c:v>838</c:v>
                </c:pt>
                <c:pt idx="839">
                  <c:v>839</c:v>
                </c:pt>
                <c:pt idx="840">
                  <c:v>840</c:v>
                </c:pt>
                <c:pt idx="841">
                  <c:v>841</c:v>
                </c:pt>
                <c:pt idx="842">
                  <c:v>842</c:v>
                </c:pt>
                <c:pt idx="843">
                  <c:v>843</c:v>
                </c:pt>
                <c:pt idx="844">
                  <c:v>844</c:v>
                </c:pt>
                <c:pt idx="845">
                  <c:v>845</c:v>
                </c:pt>
                <c:pt idx="846">
                  <c:v>846</c:v>
                </c:pt>
                <c:pt idx="847">
                  <c:v>847</c:v>
                </c:pt>
                <c:pt idx="848">
                  <c:v>848</c:v>
                </c:pt>
                <c:pt idx="849">
                  <c:v>849</c:v>
                </c:pt>
                <c:pt idx="850">
                  <c:v>850</c:v>
                </c:pt>
                <c:pt idx="851">
                  <c:v>851</c:v>
                </c:pt>
                <c:pt idx="852">
                  <c:v>852</c:v>
                </c:pt>
                <c:pt idx="853">
                  <c:v>853</c:v>
                </c:pt>
                <c:pt idx="854">
                  <c:v>854</c:v>
                </c:pt>
                <c:pt idx="855">
                  <c:v>855</c:v>
                </c:pt>
                <c:pt idx="856">
                  <c:v>856</c:v>
                </c:pt>
                <c:pt idx="857">
                  <c:v>857</c:v>
                </c:pt>
                <c:pt idx="858">
                  <c:v>858</c:v>
                </c:pt>
                <c:pt idx="859">
                  <c:v>859</c:v>
                </c:pt>
                <c:pt idx="860">
                  <c:v>860</c:v>
                </c:pt>
                <c:pt idx="861">
                  <c:v>861</c:v>
                </c:pt>
                <c:pt idx="862">
                  <c:v>862</c:v>
                </c:pt>
                <c:pt idx="863">
                  <c:v>863</c:v>
                </c:pt>
                <c:pt idx="864">
                  <c:v>864</c:v>
                </c:pt>
                <c:pt idx="865">
                  <c:v>865</c:v>
                </c:pt>
                <c:pt idx="866">
                  <c:v>866</c:v>
                </c:pt>
                <c:pt idx="867">
                  <c:v>867</c:v>
                </c:pt>
                <c:pt idx="868">
                  <c:v>868</c:v>
                </c:pt>
                <c:pt idx="869">
                  <c:v>869</c:v>
                </c:pt>
                <c:pt idx="870">
                  <c:v>870</c:v>
                </c:pt>
                <c:pt idx="871">
                  <c:v>871</c:v>
                </c:pt>
                <c:pt idx="872">
                  <c:v>872</c:v>
                </c:pt>
                <c:pt idx="873">
                  <c:v>873</c:v>
                </c:pt>
                <c:pt idx="874">
                  <c:v>874</c:v>
                </c:pt>
                <c:pt idx="875">
                  <c:v>875</c:v>
                </c:pt>
                <c:pt idx="876">
                  <c:v>876</c:v>
                </c:pt>
                <c:pt idx="877">
                  <c:v>877</c:v>
                </c:pt>
                <c:pt idx="878">
                  <c:v>878</c:v>
                </c:pt>
                <c:pt idx="879">
                  <c:v>879</c:v>
                </c:pt>
                <c:pt idx="880">
                  <c:v>880</c:v>
                </c:pt>
                <c:pt idx="881">
                  <c:v>881</c:v>
                </c:pt>
                <c:pt idx="882">
                  <c:v>882</c:v>
                </c:pt>
                <c:pt idx="883">
                  <c:v>883</c:v>
                </c:pt>
                <c:pt idx="884">
                  <c:v>884</c:v>
                </c:pt>
                <c:pt idx="885">
                  <c:v>885</c:v>
                </c:pt>
                <c:pt idx="886">
                  <c:v>886</c:v>
                </c:pt>
                <c:pt idx="887">
                  <c:v>887</c:v>
                </c:pt>
                <c:pt idx="888">
                  <c:v>888</c:v>
                </c:pt>
                <c:pt idx="889">
                  <c:v>889</c:v>
                </c:pt>
                <c:pt idx="890">
                  <c:v>890</c:v>
                </c:pt>
                <c:pt idx="891">
                  <c:v>891</c:v>
                </c:pt>
                <c:pt idx="892">
                  <c:v>892</c:v>
                </c:pt>
                <c:pt idx="893">
                  <c:v>893</c:v>
                </c:pt>
                <c:pt idx="894">
                  <c:v>894</c:v>
                </c:pt>
                <c:pt idx="895">
                  <c:v>895</c:v>
                </c:pt>
                <c:pt idx="896">
                  <c:v>896</c:v>
                </c:pt>
                <c:pt idx="897">
                  <c:v>897</c:v>
                </c:pt>
                <c:pt idx="898">
                  <c:v>898</c:v>
                </c:pt>
                <c:pt idx="899">
                  <c:v>899</c:v>
                </c:pt>
                <c:pt idx="900">
                  <c:v>900</c:v>
                </c:pt>
                <c:pt idx="901">
                  <c:v>901</c:v>
                </c:pt>
                <c:pt idx="902">
                  <c:v>902</c:v>
                </c:pt>
                <c:pt idx="903">
                  <c:v>903</c:v>
                </c:pt>
                <c:pt idx="904">
                  <c:v>904</c:v>
                </c:pt>
                <c:pt idx="905">
                  <c:v>905</c:v>
                </c:pt>
                <c:pt idx="906">
                  <c:v>906</c:v>
                </c:pt>
                <c:pt idx="907">
                  <c:v>907</c:v>
                </c:pt>
                <c:pt idx="908">
                  <c:v>908</c:v>
                </c:pt>
                <c:pt idx="909">
                  <c:v>909</c:v>
                </c:pt>
                <c:pt idx="910">
                  <c:v>910</c:v>
                </c:pt>
                <c:pt idx="911">
                  <c:v>911</c:v>
                </c:pt>
                <c:pt idx="912">
                  <c:v>912</c:v>
                </c:pt>
                <c:pt idx="913">
                  <c:v>913</c:v>
                </c:pt>
                <c:pt idx="914">
                  <c:v>914</c:v>
                </c:pt>
                <c:pt idx="915">
                  <c:v>915</c:v>
                </c:pt>
                <c:pt idx="916">
                  <c:v>916</c:v>
                </c:pt>
                <c:pt idx="917">
                  <c:v>917</c:v>
                </c:pt>
                <c:pt idx="918">
                  <c:v>918</c:v>
                </c:pt>
                <c:pt idx="919">
                  <c:v>919</c:v>
                </c:pt>
                <c:pt idx="920">
                  <c:v>920</c:v>
                </c:pt>
                <c:pt idx="921">
                  <c:v>921</c:v>
                </c:pt>
                <c:pt idx="922">
                  <c:v>922</c:v>
                </c:pt>
                <c:pt idx="923">
                  <c:v>923</c:v>
                </c:pt>
                <c:pt idx="924">
                  <c:v>924</c:v>
                </c:pt>
                <c:pt idx="925">
                  <c:v>925</c:v>
                </c:pt>
                <c:pt idx="926">
                  <c:v>926</c:v>
                </c:pt>
                <c:pt idx="927">
                  <c:v>927</c:v>
                </c:pt>
                <c:pt idx="928">
                  <c:v>928</c:v>
                </c:pt>
                <c:pt idx="929">
                  <c:v>929</c:v>
                </c:pt>
                <c:pt idx="930">
                  <c:v>930</c:v>
                </c:pt>
                <c:pt idx="931">
                  <c:v>931</c:v>
                </c:pt>
                <c:pt idx="932">
                  <c:v>932</c:v>
                </c:pt>
                <c:pt idx="933">
                  <c:v>933</c:v>
                </c:pt>
                <c:pt idx="934">
                  <c:v>934</c:v>
                </c:pt>
                <c:pt idx="935">
                  <c:v>935</c:v>
                </c:pt>
                <c:pt idx="936">
                  <c:v>936</c:v>
                </c:pt>
                <c:pt idx="937">
                  <c:v>937</c:v>
                </c:pt>
                <c:pt idx="938">
                  <c:v>938</c:v>
                </c:pt>
                <c:pt idx="939">
                  <c:v>939</c:v>
                </c:pt>
                <c:pt idx="940">
                  <c:v>940</c:v>
                </c:pt>
                <c:pt idx="941">
                  <c:v>941</c:v>
                </c:pt>
                <c:pt idx="942">
                  <c:v>942</c:v>
                </c:pt>
                <c:pt idx="943">
                  <c:v>943</c:v>
                </c:pt>
                <c:pt idx="944">
                  <c:v>944</c:v>
                </c:pt>
                <c:pt idx="945">
                  <c:v>945</c:v>
                </c:pt>
                <c:pt idx="946">
                  <c:v>946</c:v>
                </c:pt>
                <c:pt idx="947">
                  <c:v>947</c:v>
                </c:pt>
                <c:pt idx="948">
                  <c:v>948</c:v>
                </c:pt>
                <c:pt idx="949">
                  <c:v>949</c:v>
                </c:pt>
                <c:pt idx="950">
                  <c:v>950</c:v>
                </c:pt>
                <c:pt idx="951">
                  <c:v>951</c:v>
                </c:pt>
                <c:pt idx="952">
                  <c:v>952</c:v>
                </c:pt>
                <c:pt idx="953">
                  <c:v>953</c:v>
                </c:pt>
                <c:pt idx="954">
                  <c:v>954</c:v>
                </c:pt>
                <c:pt idx="955">
                  <c:v>955</c:v>
                </c:pt>
                <c:pt idx="956">
                  <c:v>956</c:v>
                </c:pt>
                <c:pt idx="957">
                  <c:v>957</c:v>
                </c:pt>
                <c:pt idx="958">
                  <c:v>958</c:v>
                </c:pt>
                <c:pt idx="959">
                  <c:v>959</c:v>
                </c:pt>
                <c:pt idx="960">
                  <c:v>960</c:v>
                </c:pt>
                <c:pt idx="961">
                  <c:v>961</c:v>
                </c:pt>
                <c:pt idx="962">
                  <c:v>962</c:v>
                </c:pt>
                <c:pt idx="963">
                  <c:v>963</c:v>
                </c:pt>
                <c:pt idx="964">
                  <c:v>964</c:v>
                </c:pt>
                <c:pt idx="965">
                  <c:v>965</c:v>
                </c:pt>
                <c:pt idx="966">
                  <c:v>966</c:v>
                </c:pt>
                <c:pt idx="967">
                  <c:v>967</c:v>
                </c:pt>
                <c:pt idx="968">
                  <c:v>968</c:v>
                </c:pt>
                <c:pt idx="969">
                  <c:v>969</c:v>
                </c:pt>
                <c:pt idx="970">
                  <c:v>970</c:v>
                </c:pt>
                <c:pt idx="971">
                  <c:v>971</c:v>
                </c:pt>
                <c:pt idx="972">
                  <c:v>972</c:v>
                </c:pt>
                <c:pt idx="973">
                  <c:v>973</c:v>
                </c:pt>
                <c:pt idx="974">
                  <c:v>974</c:v>
                </c:pt>
                <c:pt idx="975">
                  <c:v>975</c:v>
                </c:pt>
                <c:pt idx="976">
                  <c:v>976</c:v>
                </c:pt>
                <c:pt idx="977">
                  <c:v>977</c:v>
                </c:pt>
                <c:pt idx="978">
                  <c:v>978</c:v>
                </c:pt>
                <c:pt idx="979">
                  <c:v>979</c:v>
                </c:pt>
                <c:pt idx="980">
                  <c:v>980</c:v>
                </c:pt>
                <c:pt idx="981">
                  <c:v>981</c:v>
                </c:pt>
                <c:pt idx="982">
                  <c:v>982</c:v>
                </c:pt>
                <c:pt idx="983">
                  <c:v>983</c:v>
                </c:pt>
                <c:pt idx="984">
                  <c:v>984</c:v>
                </c:pt>
                <c:pt idx="985">
                  <c:v>985</c:v>
                </c:pt>
                <c:pt idx="986">
                  <c:v>986</c:v>
                </c:pt>
                <c:pt idx="987">
                  <c:v>987</c:v>
                </c:pt>
                <c:pt idx="988">
                  <c:v>988</c:v>
                </c:pt>
                <c:pt idx="989">
                  <c:v>989</c:v>
                </c:pt>
                <c:pt idx="990">
                  <c:v>990</c:v>
                </c:pt>
                <c:pt idx="991">
                  <c:v>991</c:v>
                </c:pt>
                <c:pt idx="992">
                  <c:v>992</c:v>
                </c:pt>
                <c:pt idx="993">
                  <c:v>993</c:v>
                </c:pt>
                <c:pt idx="994">
                  <c:v>994</c:v>
                </c:pt>
                <c:pt idx="995">
                  <c:v>995</c:v>
                </c:pt>
                <c:pt idx="996">
                  <c:v>996</c:v>
                </c:pt>
                <c:pt idx="997">
                  <c:v>997</c:v>
                </c:pt>
                <c:pt idx="998">
                  <c:v>998</c:v>
                </c:pt>
                <c:pt idx="999">
                  <c:v>999</c:v>
                </c:pt>
                <c:pt idx="1000">
                  <c:v>1000</c:v>
                </c:pt>
                <c:pt idx="1001">
                  <c:v>1001</c:v>
                </c:pt>
                <c:pt idx="1002">
                  <c:v>1002</c:v>
                </c:pt>
                <c:pt idx="1003">
                  <c:v>1003</c:v>
                </c:pt>
                <c:pt idx="1004">
                  <c:v>1004</c:v>
                </c:pt>
                <c:pt idx="1005">
                  <c:v>1005</c:v>
                </c:pt>
                <c:pt idx="1006">
                  <c:v>1006</c:v>
                </c:pt>
                <c:pt idx="1007">
                  <c:v>1007</c:v>
                </c:pt>
                <c:pt idx="1008">
                  <c:v>1008</c:v>
                </c:pt>
                <c:pt idx="1009">
                  <c:v>1009</c:v>
                </c:pt>
                <c:pt idx="1010">
                  <c:v>1010</c:v>
                </c:pt>
                <c:pt idx="1011">
                  <c:v>1011</c:v>
                </c:pt>
                <c:pt idx="1012">
                  <c:v>1012</c:v>
                </c:pt>
                <c:pt idx="1013">
                  <c:v>1013</c:v>
                </c:pt>
                <c:pt idx="1014">
                  <c:v>1014</c:v>
                </c:pt>
                <c:pt idx="1015">
                  <c:v>1015</c:v>
                </c:pt>
                <c:pt idx="1016">
                  <c:v>1016</c:v>
                </c:pt>
                <c:pt idx="1017">
                  <c:v>1017</c:v>
                </c:pt>
                <c:pt idx="1018">
                  <c:v>1018</c:v>
                </c:pt>
                <c:pt idx="1019">
                  <c:v>1019</c:v>
                </c:pt>
                <c:pt idx="1020">
                  <c:v>1020</c:v>
                </c:pt>
                <c:pt idx="1021">
                  <c:v>1021</c:v>
                </c:pt>
                <c:pt idx="1022">
                  <c:v>1022</c:v>
                </c:pt>
                <c:pt idx="1023">
                  <c:v>1023</c:v>
                </c:pt>
                <c:pt idx="1024">
                  <c:v>1024</c:v>
                </c:pt>
                <c:pt idx="1025">
                  <c:v>1025</c:v>
                </c:pt>
                <c:pt idx="1026">
                  <c:v>1026</c:v>
                </c:pt>
                <c:pt idx="1027">
                  <c:v>1027</c:v>
                </c:pt>
                <c:pt idx="1028">
                  <c:v>1028</c:v>
                </c:pt>
                <c:pt idx="1029">
                  <c:v>1029</c:v>
                </c:pt>
                <c:pt idx="1030">
                  <c:v>1030</c:v>
                </c:pt>
                <c:pt idx="1031">
                  <c:v>1031</c:v>
                </c:pt>
                <c:pt idx="1032">
                  <c:v>1032</c:v>
                </c:pt>
                <c:pt idx="1033">
                  <c:v>1033</c:v>
                </c:pt>
                <c:pt idx="1034">
                  <c:v>1034</c:v>
                </c:pt>
                <c:pt idx="1035">
                  <c:v>1035</c:v>
                </c:pt>
                <c:pt idx="1036">
                  <c:v>1036</c:v>
                </c:pt>
                <c:pt idx="1037">
                  <c:v>1037</c:v>
                </c:pt>
                <c:pt idx="1038">
                  <c:v>1038</c:v>
                </c:pt>
                <c:pt idx="1039">
                  <c:v>1039</c:v>
                </c:pt>
                <c:pt idx="1040">
                  <c:v>1040</c:v>
                </c:pt>
                <c:pt idx="1041">
                  <c:v>1041</c:v>
                </c:pt>
                <c:pt idx="1042">
                  <c:v>1042</c:v>
                </c:pt>
                <c:pt idx="1043">
                  <c:v>1043</c:v>
                </c:pt>
                <c:pt idx="1044">
                  <c:v>1044</c:v>
                </c:pt>
                <c:pt idx="1045">
                  <c:v>1045</c:v>
                </c:pt>
                <c:pt idx="1046">
                  <c:v>1046</c:v>
                </c:pt>
                <c:pt idx="1047">
                  <c:v>1047</c:v>
                </c:pt>
                <c:pt idx="1048">
                  <c:v>1048</c:v>
                </c:pt>
                <c:pt idx="1049">
                  <c:v>1049</c:v>
                </c:pt>
                <c:pt idx="1050">
                  <c:v>1050</c:v>
                </c:pt>
                <c:pt idx="1051">
                  <c:v>1051</c:v>
                </c:pt>
                <c:pt idx="1052">
                  <c:v>1052</c:v>
                </c:pt>
                <c:pt idx="1053">
                  <c:v>1053</c:v>
                </c:pt>
                <c:pt idx="1054">
                  <c:v>1054</c:v>
                </c:pt>
                <c:pt idx="1055">
                  <c:v>1055</c:v>
                </c:pt>
                <c:pt idx="1056">
                  <c:v>1056</c:v>
                </c:pt>
                <c:pt idx="1057">
                  <c:v>1057</c:v>
                </c:pt>
                <c:pt idx="1058">
                  <c:v>1058</c:v>
                </c:pt>
                <c:pt idx="1059">
                  <c:v>1059</c:v>
                </c:pt>
                <c:pt idx="1060">
                  <c:v>1060</c:v>
                </c:pt>
                <c:pt idx="1061">
                  <c:v>1061</c:v>
                </c:pt>
                <c:pt idx="1062">
                  <c:v>1062</c:v>
                </c:pt>
                <c:pt idx="1063">
                  <c:v>1063</c:v>
                </c:pt>
                <c:pt idx="1064">
                  <c:v>1064</c:v>
                </c:pt>
                <c:pt idx="1065">
                  <c:v>1065</c:v>
                </c:pt>
                <c:pt idx="1066">
                  <c:v>1066</c:v>
                </c:pt>
                <c:pt idx="1067">
                  <c:v>1067</c:v>
                </c:pt>
                <c:pt idx="1068">
                  <c:v>1068</c:v>
                </c:pt>
                <c:pt idx="1069">
                  <c:v>1069</c:v>
                </c:pt>
                <c:pt idx="1070">
                  <c:v>1070</c:v>
                </c:pt>
                <c:pt idx="1071">
                  <c:v>1071</c:v>
                </c:pt>
                <c:pt idx="1072">
                  <c:v>1072</c:v>
                </c:pt>
                <c:pt idx="1073">
                  <c:v>1073</c:v>
                </c:pt>
                <c:pt idx="1074">
                  <c:v>1074</c:v>
                </c:pt>
                <c:pt idx="1075">
                  <c:v>1075</c:v>
                </c:pt>
                <c:pt idx="1076">
                  <c:v>1076</c:v>
                </c:pt>
                <c:pt idx="1077">
                  <c:v>1077</c:v>
                </c:pt>
                <c:pt idx="1078">
                  <c:v>1078</c:v>
                </c:pt>
                <c:pt idx="1079">
                  <c:v>1079</c:v>
                </c:pt>
                <c:pt idx="1080">
                  <c:v>1080</c:v>
                </c:pt>
                <c:pt idx="1081">
                  <c:v>1081</c:v>
                </c:pt>
                <c:pt idx="1082">
                  <c:v>1082</c:v>
                </c:pt>
                <c:pt idx="1083">
                  <c:v>1083</c:v>
                </c:pt>
                <c:pt idx="1084">
                  <c:v>1084</c:v>
                </c:pt>
                <c:pt idx="1085">
                  <c:v>1085</c:v>
                </c:pt>
                <c:pt idx="1086">
                  <c:v>1086</c:v>
                </c:pt>
                <c:pt idx="1087">
                  <c:v>1087</c:v>
                </c:pt>
                <c:pt idx="1088">
                  <c:v>1088</c:v>
                </c:pt>
                <c:pt idx="1089">
                  <c:v>1089</c:v>
                </c:pt>
                <c:pt idx="1090">
                  <c:v>1090</c:v>
                </c:pt>
                <c:pt idx="1091">
                  <c:v>1091</c:v>
                </c:pt>
                <c:pt idx="1092">
                  <c:v>1092</c:v>
                </c:pt>
                <c:pt idx="1093">
                  <c:v>1093</c:v>
                </c:pt>
                <c:pt idx="1094">
                  <c:v>1094</c:v>
                </c:pt>
                <c:pt idx="1095">
                  <c:v>1095</c:v>
                </c:pt>
                <c:pt idx="1096">
                  <c:v>1096</c:v>
                </c:pt>
                <c:pt idx="1097">
                  <c:v>1097</c:v>
                </c:pt>
                <c:pt idx="1098">
                  <c:v>1098</c:v>
                </c:pt>
                <c:pt idx="1099">
                  <c:v>1099</c:v>
                </c:pt>
                <c:pt idx="1100">
                  <c:v>1100</c:v>
                </c:pt>
                <c:pt idx="1101">
                  <c:v>1101</c:v>
                </c:pt>
                <c:pt idx="1102">
                  <c:v>1102</c:v>
                </c:pt>
                <c:pt idx="1103">
                  <c:v>1103</c:v>
                </c:pt>
                <c:pt idx="1104">
                  <c:v>1104</c:v>
                </c:pt>
                <c:pt idx="1105">
                  <c:v>1105</c:v>
                </c:pt>
                <c:pt idx="1106">
                  <c:v>1106</c:v>
                </c:pt>
                <c:pt idx="1107">
                  <c:v>1107</c:v>
                </c:pt>
                <c:pt idx="1108">
                  <c:v>1108</c:v>
                </c:pt>
                <c:pt idx="1109">
                  <c:v>1109</c:v>
                </c:pt>
                <c:pt idx="1110">
                  <c:v>1110</c:v>
                </c:pt>
                <c:pt idx="1111">
                  <c:v>1111</c:v>
                </c:pt>
                <c:pt idx="1112">
                  <c:v>1112</c:v>
                </c:pt>
                <c:pt idx="1113">
                  <c:v>1113</c:v>
                </c:pt>
                <c:pt idx="1114">
                  <c:v>1114</c:v>
                </c:pt>
                <c:pt idx="1115">
                  <c:v>1115</c:v>
                </c:pt>
                <c:pt idx="1116">
                  <c:v>1116</c:v>
                </c:pt>
                <c:pt idx="1117">
                  <c:v>1117</c:v>
                </c:pt>
                <c:pt idx="1118">
                  <c:v>1118</c:v>
                </c:pt>
                <c:pt idx="1119">
                  <c:v>1119</c:v>
                </c:pt>
                <c:pt idx="1120">
                  <c:v>1120</c:v>
                </c:pt>
                <c:pt idx="1121">
                  <c:v>1121</c:v>
                </c:pt>
                <c:pt idx="1122">
                  <c:v>1122</c:v>
                </c:pt>
                <c:pt idx="1123">
                  <c:v>1123</c:v>
                </c:pt>
                <c:pt idx="1124">
                  <c:v>1124</c:v>
                </c:pt>
                <c:pt idx="1125">
                  <c:v>1125</c:v>
                </c:pt>
                <c:pt idx="1126">
                  <c:v>1126</c:v>
                </c:pt>
                <c:pt idx="1127">
                  <c:v>1127</c:v>
                </c:pt>
                <c:pt idx="1128">
                  <c:v>1128</c:v>
                </c:pt>
                <c:pt idx="1129">
                  <c:v>1129</c:v>
                </c:pt>
                <c:pt idx="1130">
                  <c:v>1130</c:v>
                </c:pt>
                <c:pt idx="1131">
                  <c:v>1131</c:v>
                </c:pt>
                <c:pt idx="1132">
                  <c:v>1132</c:v>
                </c:pt>
                <c:pt idx="1133">
                  <c:v>1133</c:v>
                </c:pt>
                <c:pt idx="1134">
                  <c:v>1134</c:v>
                </c:pt>
                <c:pt idx="1135">
                  <c:v>1135</c:v>
                </c:pt>
                <c:pt idx="1136">
                  <c:v>1136</c:v>
                </c:pt>
                <c:pt idx="1137">
                  <c:v>1137</c:v>
                </c:pt>
                <c:pt idx="1138">
                  <c:v>1138</c:v>
                </c:pt>
                <c:pt idx="1139">
                  <c:v>1139</c:v>
                </c:pt>
                <c:pt idx="1140">
                  <c:v>1140</c:v>
                </c:pt>
                <c:pt idx="1141">
                  <c:v>1141</c:v>
                </c:pt>
                <c:pt idx="1142">
                  <c:v>1142</c:v>
                </c:pt>
                <c:pt idx="1143">
                  <c:v>1143</c:v>
                </c:pt>
                <c:pt idx="1144">
                  <c:v>1144</c:v>
                </c:pt>
                <c:pt idx="1145">
                  <c:v>1145</c:v>
                </c:pt>
                <c:pt idx="1146">
                  <c:v>1146</c:v>
                </c:pt>
                <c:pt idx="1147">
                  <c:v>1147</c:v>
                </c:pt>
                <c:pt idx="1148">
                  <c:v>1148</c:v>
                </c:pt>
                <c:pt idx="1149">
                  <c:v>1149</c:v>
                </c:pt>
                <c:pt idx="1150">
                  <c:v>1150</c:v>
                </c:pt>
                <c:pt idx="1151">
                  <c:v>1151</c:v>
                </c:pt>
                <c:pt idx="1152">
                  <c:v>1152</c:v>
                </c:pt>
                <c:pt idx="1153">
                  <c:v>1153</c:v>
                </c:pt>
                <c:pt idx="1154">
                  <c:v>1154</c:v>
                </c:pt>
                <c:pt idx="1155">
                  <c:v>1155</c:v>
                </c:pt>
                <c:pt idx="1156">
                  <c:v>1156</c:v>
                </c:pt>
                <c:pt idx="1157">
                  <c:v>1157</c:v>
                </c:pt>
                <c:pt idx="1158">
                  <c:v>1158</c:v>
                </c:pt>
                <c:pt idx="1159">
                  <c:v>1159</c:v>
                </c:pt>
                <c:pt idx="1160">
                  <c:v>1160</c:v>
                </c:pt>
                <c:pt idx="1161">
                  <c:v>1161</c:v>
                </c:pt>
                <c:pt idx="1162">
                  <c:v>1162</c:v>
                </c:pt>
                <c:pt idx="1163">
                  <c:v>1163</c:v>
                </c:pt>
                <c:pt idx="1164">
                  <c:v>1164</c:v>
                </c:pt>
                <c:pt idx="1165">
                  <c:v>1165</c:v>
                </c:pt>
                <c:pt idx="1166">
                  <c:v>1166</c:v>
                </c:pt>
                <c:pt idx="1167">
                  <c:v>1167</c:v>
                </c:pt>
                <c:pt idx="1168">
                  <c:v>1168</c:v>
                </c:pt>
                <c:pt idx="1169">
                  <c:v>1169</c:v>
                </c:pt>
                <c:pt idx="1170">
                  <c:v>1170</c:v>
                </c:pt>
                <c:pt idx="1171">
                  <c:v>1171</c:v>
                </c:pt>
                <c:pt idx="1172">
                  <c:v>1172</c:v>
                </c:pt>
                <c:pt idx="1173">
                  <c:v>1173</c:v>
                </c:pt>
                <c:pt idx="1174">
                  <c:v>1174</c:v>
                </c:pt>
                <c:pt idx="1175">
                  <c:v>1175</c:v>
                </c:pt>
                <c:pt idx="1176">
                  <c:v>1176</c:v>
                </c:pt>
                <c:pt idx="1177">
                  <c:v>1177</c:v>
                </c:pt>
                <c:pt idx="1178">
                  <c:v>1178</c:v>
                </c:pt>
                <c:pt idx="1179">
                  <c:v>1179</c:v>
                </c:pt>
                <c:pt idx="1180">
                  <c:v>1180</c:v>
                </c:pt>
                <c:pt idx="1181">
                  <c:v>1181</c:v>
                </c:pt>
                <c:pt idx="1182">
                  <c:v>1182</c:v>
                </c:pt>
                <c:pt idx="1183">
                  <c:v>1183</c:v>
                </c:pt>
                <c:pt idx="1184">
                  <c:v>1184</c:v>
                </c:pt>
                <c:pt idx="1185">
                  <c:v>1185</c:v>
                </c:pt>
                <c:pt idx="1186">
                  <c:v>1186</c:v>
                </c:pt>
                <c:pt idx="1187">
                  <c:v>1187</c:v>
                </c:pt>
                <c:pt idx="1188">
                  <c:v>1188</c:v>
                </c:pt>
                <c:pt idx="1189">
                  <c:v>1189</c:v>
                </c:pt>
                <c:pt idx="1190">
                  <c:v>1190</c:v>
                </c:pt>
                <c:pt idx="1191">
                  <c:v>1191</c:v>
                </c:pt>
                <c:pt idx="1192">
                  <c:v>1192</c:v>
                </c:pt>
                <c:pt idx="1193">
                  <c:v>1193</c:v>
                </c:pt>
                <c:pt idx="1194">
                  <c:v>1194</c:v>
                </c:pt>
                <c:pt idx="1195">
                  <c:v>1195</c:v>
                </c:pt>
                <c:pt idx="1196">
                  <c:v>1196</c:v>
                </c:pt>
                <c:pt idx="1197">
                  <c:v>1197</c:v>
                </c:pt>
                <c:pt idx="1198">
                  <c:v>1198</c:v>
                </c:pt>
                <c:pt idx="1199">
                  <c:v>1199</c:v>
                </c:pt>
                <c:pt idx="1200">
                  <c:v>1200</c:v>
                </c:pt>
                <c:pt idx="1201">
                  <c:v>1201</c:v>
                </c:pt>
                <c:pt idx="1202">
                  <c:v>1202</c:v>
                </c:pt>
                <c:pt idx="1203">
                  <c:v>1203</c:v>
                </c:pt>
                <c:pt idx="1204">
                  <c:v>1204</c:v>
                </c:pt>
                <c:pt idx="1205">
                  <c:v>1205</c:v>
                </c:pt>
                <c:pt idx="1206">
                  <c:v>1206</c:v>
                </c:pt>
                <c:pt idx="1207">
                  <c:v>1207</c:v>
                </c:pt>
                <c:pt idx="1208">
                  <c:v>1208</c:v>
                </c:pt>
                <c:pt idx="1209">
                  <c:v>1209</c:v>
                </c:pt>
                <c:pt idx="1210">
                  <c:v>1210</c:v>
                </c:pt>
                <c:pt idx="1211">
                  <c:v>1211</c:v>
                </c:pt>
                <c:pt idx="1212">
                  <c:v>1212</c:v>
                </c:pt>
                <c:pt idx="1213">
                  <c:v>1213</c:v>
                </c:pt>
                <c:pt idx="1214">
                  <c:v>1214</c:v>
                </c:pt>
                <c:pt idx="1215">
                  <c:v>1215</c:v>
                </c:pt>
                <c:pt idx="1216">
                  <c:v>1216</c:v>
                </c:pt>
                <c:pt idx="1217">
                  <c:v>1217</c:v>
                </c:pt>
                <c:pt idx="1218">
                  <c:v>1218</c:v>
                </c:pt>
                <c:pt idx="1219">
                  <c:v>1219</c:v>
                </c:pt>
                <c:pt idx="1220">
                  <c:v>1220</c:v>
                </c:pt>
                <c:pt idx="1221">
                  <c:v>1221</c:v>
                </c:pt>
                <c:pt idx="1222">
                  <c:v>1222</c:v>
                </c:pt>
                <c:pt idx="1223">
                  <c:v>1223</c:v>
                </c:pt>
                <c:pt idx="1224">
                  <c:v>1224</c:v>
                </c:pt>
                <c:pt idx="1225">
                  <c:v>1225</c:v>
                </c:pt>
                <c:pt idx="1226">
                  <c:v>1226</c:v>
                </c:pt>
                <c:pt idx="1227">
                  <c:v>1227</c:v>
                </c:pt>
                <c:pt idx="1228">
                  <c:v>1228</c:v>
                </c:pt>
                <c:pt idx="1229">
                  <c:v>1229</c:v>
                </c:pt>
                <c:pt idx="1230">
                  <c:v>1230</c:v>
                </c:pt>
                <c:pt idx="1231">
                  <c:v>1231</c:v>
                </c:pt>
                <c:pt idx="1232">
                  <c:v>1232</c:v>
                </c:pt>
                <c:pt idx="1233">
                  <c:v>1233</c:v>
                </c:pt>
                <c:pt idx="1234">
                  <c:v>1234</c:v>
                </c:pt>
                <c:pt idx="1235">
                  <c:v>1235</c:v>
                </c:pt>
                <c:pt idx="1236">
                  <c:v>1236</c:v>
                </c:pt>
                <c:pt idx="1237">
                  <c:v>1237</c:v>
                </c:pt>
                <c:pt idx="1238">
                  <c:v>1238</c:v>
                </c:pt>
                <c:pt idx="1239">
                  <c:v>1239</c:v>
                </c:pt>
                <c:pt idx="1240">
                  <c:v>1240</c:v>
                </c:pt>
                <c:pt idx="1241">
                  <c:v>1241</c:v>
                </c:pt>
                <c:pt idx="1242">
                  <c:v>1242</c:v>
                </c:pt>
                <c:pt idx="1243">
                  <c:v>1243</c:v>
                </c:pt>
                <c:pt idx="1244">
                  <c:v>1244</c:v>
                </c:pt>
                <c:pt idx="1245">
                  <c:v>1245</c:v>
                </c:pt>
                <c:pt idx="1246">
                  <c:v>1246</c:v>
                </c:pt>
                <c:pt idx="1247">
                  <c:v>1247</c:v>
                </c:pt>
                <c:pt idx="1248">
                  <c:v>1248</c:v>
                </c:pt>
                <c:pt idx="1249">
                  <c:v>1249</c:v>
                </c:pt>
                <c:pt idx="1250">
                  <c:v>1250</c:v>
                </c:pt>
                <c:pt idx="1251">
                  <c:v>1251</c:v>
                </c:pt>
                <c:pt idx="1252">
                  <c:v>1252</c:v>
                </c:pt>
                <c:pt idx="1253">
                  <c:v>1253</c:v>
                </c:pt>
                <c:pt idx="1254">
                  <c:v>1254</c:v>
                </c:pt>
                <c:pt idx="1255">
                  <c:v>1255</c:v>
                </c:pt>
                <c:pt idx="1256">
                  <c:v>1256</c:v>
                </c:pt>
                <c:pt idx="1257">
                  <c:v>1257</c:v>
                </c:pt>
                <c:pt idx="1258">
                  <c:v>1258</c:v>
                </c:pt>
                <c:pt idx="1259">
                  <c:v>1259</c:v>
                </c:pt>
                <c:pt idx="1260">
                  <c:v>1260</c:v>
                </c:pt>
                <c:pt idx="1261">
                  <c:v>1261</c:v>
                </c:pt>
                <c:pt idx="1262">
                  <c:v>1262</c:v>
                </c:pt>
                <c:pt idx="1263">
                  <c:v>1263</c:v>
                </c:pt>
                <c:pt idx="1264">
                  <c:v>1264</c:v>
                </c:pt>
                <c:pt idx="1265">
                  <c:v>1265</c:v>
                </c:pt>
                <c:pt idx="1266">
                  <c:v>1266</c:v>
                </c:pt>
                <c:pt idx="1267">
                  <c:v>1267</c:v>
                </c:pt>
                <c:pt idx="1268">
                  <c:v>1268</c:v>
                </c:pt>
                <c:pt idx="1269">
                  <c:v>1269</c:v>
                </c:pt>
                <c:pt idx="1270">
                  <c:v>1270</c:v>
                </c:pt>
                <c:pt idx="1271">
                  <c:v>1271</c:v>
                </c:pt>
                <c:pt idx="1272">
                  <c:v>1272</c:v>
                </c:pt>
                <c:pt idx="1273">
                  <c:v>1273</c:v>
                </c:pt>
                <c:pt idx="1274">
                  <c:v>1274</c:v>
                </c:pt>
                <c:pt idx="1275">
                  <c:v>1275</c:v>
                </c:pt>
                <c:pt idx="1276">
                  <c:v>1276</c:v>
                </c:pt>
                <c:pt idx="1277">
                  <c:v>1277</c:v>
                </c:pt>
                <c:pt idx="1278">
                  <c:v>1278</c:v>
                </c:pt>
                <c:pt idx="1279">
                  <c:v>1279</c:v>
                </c:pt>
                <c:pt idx="1280">
                  <c:v>1280</c:v>
                </c:pt>
                <c:pt idx="1281">
                  <c:v>1281</c:v>
                </c:pt>
                <c:pt idx="1282">
                  <c:v>1282</c:v>
                </c:pt>
                <c:pt idx="1283">
                  <c:v>1283</c:v>
                </c:pt>
                <c:pt idx="1284">
                  <c:v>1284</c:v>
                </c:pt>
                <c:pt idx="1285">
                  <c:v>1285</c:v>
                </c:pt>
                <c:pt idx="1286">
                  <c:v>1286</c:v>
                </c:pt>
                <c:pt idx="1287">
                  <c:v>1287</c:v>
                </c:pt>
                <c:pt idx="1288">
                  <c:v>1288</c:v>
                </c:pt>
                <c:pt idx="1289">
                  <c:v>1289</c:v>
                </c:pt>
                <c:pt idx="1290">
                  <c:v>1290</c:v>
                </c:pt>
                <c:pt idx="1291">
                  <c:v>1291</c:v>
                </c:pt>
                <c:pt idx="1292">
                  <c:v>1292</c:v>
                </c:pt>
                <c:pt idx="1293">
                  <c:v>1293</c:v>
                </c:pt>
                <c:pt idx="1294">
                  <c:v>1294</c:v>
                </c:pt>
                <c:pt idx="1295">
                  <c:v>1295</c:v>
                </c:pt>
                <c:pt idx="1296">
                  <c:v>1296</c:v>
                </c:pt>
                <c:pt idx="1297">
                  <c:v>1297</c:v>
                </c:pt>
                <c:pt idx="1298">
                  <c:v>1298</c:v>
                </c:pt>
                <c:pt idx="1299">
                  <c:v>1299</c:v>
                </c:pt>
                <c:pt idx="1300">
                  <c:v>1300</c:v>
                </c:pt>
                <c:pt idx="1301">
                  <c:v>1301</c:v>
                </c:pt>
                <c:pt idx="1302">
                  <c:v>1302</c:v>
                </c:pt>
                <c:pt idx="1303">
                  <c:v>1303</c:v>
                </c:pt>
                <c:pt idx="1304">
                  <c:v>1304</c:v>
                </c:pt>
                <c:pt idx="1305">
                  <c:v>1305</c:v>
                </c:pt>
                <c:pt idx="1306">
                  <c:v>1306</c:v>
                </c:pt>
                <c:pt idx="1307">
                  <c:v>1307</c:v>
                </c:pt>
                <c:pt idx="1308">
                  <c:v>1308</c:v>
                </c:pt>
                <c:pt idx="1309">
                  <c:v>1309</c:v>
                </c:pt>
                <c:pt idx="1310">
                  <c:v>1310</c:v>
                </c:pt>
                <c:pt idx="1311">
                  <c:v>1311</c:v>
                </c:pt>
                <c:pt idx="1312">
                  <c:v>1312</c:v>
                </c:pt>
                <c:pt idx="1313">
                  <c:v>1313</c:v>
                </c:pt>
                <c:pt idx="1314">
                  <c:v>1314</c:v>
                </c:pt>
                <c:pt idx="1315">
                  <c:v>1315</c:v>
                </c:pt>
                <c:pt idx="1316">
                  <c:v>1316</c:v>
                </c:pt>
                <c:pt idx="1317">
                  <c:v>1317</c:v>
                </c:pt>
                <c:pt idx="1318">
                  <c:v>1318</c:v>
                </c:pt>
                <c:pt idx="1319">
                  <c:v>1319</c:v>
                </c:pt>
                <c:pt idx="1320">
                  <c:v>1320</c:v>
                </c:pt>
                <c:pt idx="1321">
                  <c:v>1321</c:v>
                </c:pt>
                <c:pt idx="1322">
                  <c:v>1322</c:v>
                </c:pt>
                <c:pt idx="1323">
                  <c:v>1323</c:v>
                </c:pt>
                <c:pt idx="1324">
                  <c:v>1324</c:v>
                </c:pt>
                <c:pt idx="1325">
                  <c:v>1325</c:v>
                </c:pt>
                <c:pt idx="1326">
                  <c:v>1326</c:v>
                </c:pt>
                <c:pt idx="1327">
                  <c:v>1327</c:v>
                </c:pt>
                <c:pt idx="1328">
                  <c:v>1328</c:v>
                </c:pt>
                <c:pt idx="1329">
                  <c:v>1329</c:v>
                </c:pt>
                <c:pt idx="1330">
                  <c:v>1330</c:v>
                </c:pt>
                <c:pt idx="1331">
                  <c:v>1331</c:v>
                </c:pt>
                <c:pt idx="1332">
                  <c:v>1332</c:v>
                </c:pt>
                <c:pt idx="1333">
                  <c:v>1333</c:v>
                </c:pt>
                <c:pt idx="1334">
                  <c:v>1334</c:v>
                </c:pt>
                <c:pt idx="1335">
                  <c:v>1335</c:v>
                </c:pt>
                <c:pt idx="1336">
                  <c:v>1336</c:v>
                </c:pt>
                <c:pt idx="1337">
                  <c:v>1337</c:v>
                </c:pt>
                <c:pt idx="1338">
                  <c:v>1338</c:v>
                </c:pt>
                <c:pt idx="1339">
                  <c:v>1339</c:v>
                </c:pt>
                <c:pt idx="1340">
                  <c:v>1340</c:v>
                </c:pt>
                <c:pt idx="1341">
                  <c:v>1341</c:v>
                </c:pt>
                <c:pt idx="1342">
                  <c:v>1342</c:v>
                </c:pt>
                <c:pt idx="1343">
                  <c:v>1343</c:v>
                </c:pt>
                <c:pt idx="1344">
                  <c:v>1344</c:v>
                </c:pt>
                <c:pt idx="1345">
                  <c:v>1345</c:v>
                </c:pt>
                <c:pt idx="1346">
                  <c:v>1346</c:v>
                </c:pt>
                <c:pt idx="1347">
                  <c:v>1347</c:v>
                </c:pt>
                <c:pt idx="1348">
                  <c:v>1348</c:v>
                </c:pt>
                <c:pt idx="1349">
                  <c:v>1349</c:v>
                </c:pt>
                <c:pt idx="1350">
                  <c:v>1350</c:v>
                </c:pt>
                <c:pt idx="1351">
                  <c:v>1351</c:v>
                </c:pt>
                <c:pt idx="1352">
                  <c:v>1352</c:v>
                </c:pt>
                <c:pt idx="1353">
                  <c:v>1353</c:v>
                </c:pt>
                <c:pt idx="1354">
                  <c:v>1354</c:v>
                </c:pt>
                <c:pt idx="1355">
                  <c:v>1355</c:v>
                </c:pt>
                <c:pt idx="1356">
                  <c:v>1356</c:v>
                </c:pt>
                <c:pt idx="1357">
                  <c:v>1357</c:v>
                </c:pt>
                <c:pt idx="1358">
                  <c:v>1358</c:v>
                </c:pt>
                <c:pt idx="1359">
                  <c:v>1359</c:v>
                </c:pt>
                <c:pt idx="1360">
                  <c:v>1360</c:v>
                </c:pt>
                <c:pt idx="1361">
                  <c:v>1361</c:v>
                </c:pt>
                <c:pt idx="1362">
                  <c:v>1362</c:v>
                </c:pt>
                <c:pt idx="1363">
                  <c:v>1363</c:v>
                </c:pt>
                <c:pt idx="1364">
                  <c:v>1364</c:v>
                </c:pt>
                <c:pt idx="1365">
                  <c:v>1365</c:v>
                </c:pt>
                <c:pt idx="1366">
                  <c:v>1366</c:v>
                </c:pt>
                <c:pt idx="1367">
                  <c:v>1367</c:v>
                </c:pt>
                <c:pt idx="1368">
                  <c:v>1368</c:v>
                </c:pt>
                <c:pt idx="1369">
                  <c:v>1369</c:v>
                </c:pt>
                <c:pt idx="1370">
                  <c:v>1370</c:v>
                </c:pt>
                <c:pt idx="1371">
                  <c:v>1371</c:v>
                </c:pt>
                <c:pt idx="1372">
                  <c:v>1372</c:v>
                </c:pt>
                <c:pt idx="1373">
                  <c:v>1373</c:v>
                </c:pt>
                <c:pt idx="1374">
                  <c:v>1374</c:v>
                </c:pt>
                <c:pt idx="1375">
                  <c:v>1375</c:v>
                </c:pt>
                <c:pt idx="1376">
                  <c:v>1376</c:v>
                </c:pt>
                <c:pt idx="1377">
                  <c:v>1377</c:v>
                </c:pt>
                <c:pt idx="1378">
                  <c:v>1378</c:v>
                </c:pt>
                <c:pt idx="1379">
                  <c:v>1379</c:v>
                </c:pt>
                <c:pt idx="1380">
                  <c:v>1380</c:v>
                </c:pt>
                <c:pt idx="1381">
                  <c:v>1381</c:v>
                </c:pt>
                <c:pt idx="1382">
                  <c:v>1382</c:v>
                </c:pt>
                <c:pt idx="1383">
                  <c:v>1383</c:v>
                </c:pt>
                <c:pt idx="1384">
                  <c:v>1384</c:v>
                </c:pt>
                <c:pt idx="1385">
                  <c:v>1385</c:v>
                </c:pt>
                <c:pt idx="1386">
                  <c:v>1386</c:v>
                </c:pt>
                <c:pt idx="1387">
                  <c:v>1387</c:v>
                </c:pt>
                <c:pt idx="1388">
                  <c:v>1388</c:v>
                </c:pt>
                <c:pt idx="1389">
                  <c:v>1389</c:v>
                </c:pt>
                <c:pt idx="1390">
                  <c:v>1390</c:v>
                </c:pt>
                <c:pt idx="1391">
                  <c:v>1391</c:v>
                </c:pt>
                <c:pt idx="1392">
                  <c:v>1392</c:v>
                </c:pt>
                <c:pt idx="1393">
                  <c:v>1393</c:v>
                </c:pt>
                <c:pt idx="1394">
                  <c:v>1394</c:v>
                </c:pt>
                <c:pt idx="1395">
                  <c:v>1395</c:v>
                </c:pt>
                <c:pt idx="1396">
                  <c:v>1396</c:v>
                </c:pt>
                <c:pt idx="1397">
                  <c:v>1397</c:v>
                </c:pt>
                <c:pt idx="1398">
                  <c:v>1398</c:v>
                </c:pt>
                <c:pt idx="1399">
                  <c:v>1399</c:v>
                </c:pt>
                <c:pt idx="1400">
                  <c:v>1400</c:v>
                </c:pt>
                <c:pt idx="1401">
                  <c:v>1401</c:v>
                </c:pt>
                <c:pt idx="1402">
                  <c:v>1402</c:v>
                </c:pt>
                <c:pt idx="1403">
                  <c:v>1403</c:v>
                </c:pt>
                <c:pt idx="1404">
                  <c:v>1404</c:v>
                </c:pt>
                <c:pt idx="1405">
                  <c:v>1405</c:v>
                </c:pt>
                <c:pt idx="1406">
                  <c:v>1406</c:v>
                </c:pt>
                <c:pt idx="1407">
                  <c:v>1407</c:v>
                </c:pt>
                <c:pt idx="1408">
                  <c:v>1408</c:v>
                </c:pt>
                <c:pt idx="1409">
                  <c:v>1409</c:v>
                </c:pt>
                <c:pt idx="1410">
                  <c:v>1410</c:v>
                </c:pt>
                <c:pt idx="1411">
                  <c:v>1411</c:v>
                </c:pt>
                <c:pt idx="1412">
                  <c:v>1412</c:v>
                </c:pt>
                <c:pt idx="1413">
                  <c:v>1413</c:v>
                </c:pt>
                <c:pt idx="1414">
                  <c:v>1414</c:v>
                </c:pt>
                <c:pt idx="1415">
                  <c:v>1415</c:v>
                </c:pt>
                <c:pt idx="1416">
                  <c:v>1416</c:v>
                </c:pt>
                <c:pt idx="1417">
                  <c:v>1417</c:v>
                </c:pt>
                <c:pt idx="1418">
                  <c:v>1418</c:v>
                </c:pt>
                <c:pt idx="1419">
                  <c:v>1419</c:v>
                </c:pt>
                <c:pt idx="1420">
                  <c:v>1420</c:v>
                </c:pt>
                <c:pt idx="1421">
                  <c:v>1421</c:v>
                </c:pt>
                <c:pt idx="1422">
                  <c:v>1422</c:v>
                </c:pt>
                <c:pt idx="1423">
                  <c:v>1423</c:v>
                </c:pt>
                <c:pt idx="1424">
                  <c:v>1424</c:v>
                </c:pt>
                <c:pt idx="1425">
                  <c:v>1425</c:v>
                </c:pt>
                <c:pt idx="1426">
                  <c:v>1426</c:v>
                </c:pt>
                <c:pt idx="1427">
                  <c:v>1427</c:v>
                </c:pt>
                <c:pt idx="1428">
                  <c:v>1428</c:v>
                </c:pt>
                <c:pt idx="1429">
                  <c:v>1429</c:v>
                </c:pt>
                <c:pt idx="1430">
                  <c:v>1430</c:v>
                </c:pt>
                <c:pt idx="1431">
                  <c:v>1431</c:v>
                </c:pt>
                <c:pt idx="1432">
                  <c:v>1432</c:v>
                </c:pt>
                <c:pt idx="1433">
                  <c:v>1433</c:v>
                </c:pt>
                <c:pt idx="1434">
                  <c:v>1434</c:v>
                </c:pt>
                <c:pt idx="1435">
                  <c:v>1435</c:v>
                </c:pt>
                <c:pt idx="1436">
                  <c:v>1436</c:v>
                </c:pt>
                <c:pt idx="1437">
                  <c:v>1437</c:v>
                </c:pt>
                <c:pt idx="1438">
                  <c:v>1438</c:v>
                </c:pt>
                <c:pt idx="1439">
                  <c:v>1439</c:v>
                </c:pt>
              </c:numCache>
            </c:numRef>
          </c:xVal>
          <c:yVal>
            <c:numRef>
              <c:f>Sheet4!$M$1:$M$1441</c:f>
              <c:numCache>
                <c:formatCode>General</c:formatCode>
                <c:ptCount val="1441"/>
                <c:pt idx="0">
                  <c:v>3080</c:v>
                </c:pt>
                <c:pt idx="1">
                  <c:v>3080</c:v>
                </c:pt>
                <c:pt idx="2">
                  <c:v>3080</c:v>
                </c:pt>
                <c:pt idx="3">
                  <c:v>3080</c:v>
                </c:pt>
                <c:pt idx="4">
                  <c:v>3080</c:v>
                </c:pt>
                <c:pt idx="5">
                  <c:v>3080</c:v>
                </c:pt>
                <c:pt idx="6">
                  <c:v>3080</c:v>
                </c:pt>
                <c:pt idx="7">
                  <c:v>3080</c:v>
                </c:pt>
                <c:pt idx="8">
                  <c:v>3080</c:v>
                </c:pt>
                <c:pt idx="9">
                  <c:v>3080</c:v>
                </c:pt>
                <c:pt idx="10">
                  <c:v>3080</c:v>
                </c:pt>
                <c:pt idx="11">
                  <c:v>3080</c:v>
                </c:pt>
                <c:pt idx="12">
                  <c:v>3080</c:v>
                </c:pt>
                <c:pt idx="13">
                  <c:v>3080</c:v>
                </c:pt>
                <c:pt idx="14">
                  <c:v>3080</c:v>
                </c:pt>
                <c:pt idx="15">
                  <c:v>3080</c:v>
                </c:pt>
                <c:pt idx="16">
                  <c:v>3080</c:v>
                </c:pt>
                <c:pt idx="17">
                  <c:v>3080</c:v>
                </c:pt>
                <c:pt idx="18">
                  <c:v>3080</c:v>
                </c:pt>
                <c:pt idx="19">
                  <c:v>3080</c:v>
                </c:pt>
                <c:pt idx="20">
                  <c:v>3080</c:v>
                </c:pt>
                <c:pt idx="21">
                  <c:v>3080</c:v>
                </c:pt>
                <c:pt idx="22">
                  <c:v>3080</c:v>
                </c:pt>
                <c:pt idx="23">
                  <c:v>3080</c:v>
                </c:pt>
                <c:pt idx="24">
                  <c:v>3080</c:v>
                </c:pt>
                <c:pt idx="25">
                  <c:v>3080</c:v>
                </c:pt>
                <c:pt idx="26">
                  <c:v>3080</c:v>
                </c:pt>
                <c:pt idx="27">
                  <c:v>3080</c:v>
                </c:pt>
                <c:pt idx="28">
                  <c:v>3080</c:v>
                </c:pt>
                <c:pt idx="29">
                  <c:v>3080</c:v>
                </c:pt>
                <c:pt idx="30">
                  <c:v>3080</c:v>
                </c:pt>
                <c:pt idx="31">
                  <c:v>3080</c:v>
                </c:pt>
                <c:pt idx="32">
                  <c:v>3080</c:v>
                </c:pt>
                <c:pt idx="33">
                  <c:v>3080</c:v>
                </c:pt>
                <c:pt idx="34">
                  <c:v>3080</c:v>
                </c:pt>
                <c:pt idx="35">
                  <c:v>3080</c:v>
                </c:pt>
                <c:pt idx="36">
                  <c:v>3080</c:v>
                </c:pt>
                <c:pt idx="37">
                  <c:v>3080</c:v>
                </c:pt>
                <c:pt idx="38">
                  <c:v>3080</c:v>
                </c:pt>
                <c:pt idx="39">
                  <c:v>3080</c:v>
                </c:pt>
                <c:pt idx="40">
                  <c:v>3080</c:v>
                </c:pt>
                <c:pt idx="41">
                  <c:v>3080</c:v>
                </c:pt>
                <c:pt idx="42">
                  <c:v>3080</c:v>
                </c:pt>
                <c:pt idx="43">
                  <c:v>3080</c:v>
                </c:pt>
                <c:pt idx="44">
                  <c:v>3080</c:v>
                </c:pt>
                <c:pt idx="45">
                  <c:v>3080</c:v>
                </c:pt>
                <c:pt idx="46">
                  <c:v>3080</c:v>
                </c:pt>
                <c:pt idx="47">
                  <c:v>3080</c:v>
                </c:pt>
                <c:pt idx="48">
                  <c:v>3080</c:v>
                </c:pt>
                <c:pt idx="49">
                  <c:v>3080</c:v>
                </c:pt>
                <c:pt idx="50">
                  <c:v>3080</c:v>
                </c:pt>
                <c:pt idx="51">
                  <c:v>3080</c:v>
                </c:pt>
                <c:pt idx="52">
                  <c:v>3080</c:v>
                </c:pt>
                <c:pt idx="53">
                  <c:v>3080</c:v>
                </c:pt>
                <c:pt idx="54">
                  <c:v>3080</c:v>
                </c:pt>
                <c:pt idx="55">
                  <c:v>3080</c:v>
                </c:pt>
                <c:pt idx="56">
                  <c:v>3080</c:v>
                </c:pt>
                <c:pt idx="57">
                  <c:v>3080</c:v>
                </c:pt>
                <c:pt idx="58">
                  <c:v>3080</c:v>
                </c:pt>
                <c:pt idx="59">
                  <c:v>3080</c:v>
                </c:pt>
                <c:pt idx="60">
                  <c:v>3080</c:v>
                </c:pt>
                <c:pt idx="61">
                  <c:v>3080</c:v>
                </c:pt>
                <c:pt idx="62">
                  <c:v>3080</c:v>
                </c:pt>
                <c:pt idx="63">
                  <c:v>3080</c:v>
                </c:pt>
                <c:pt idx="64">
                  <c:v>3080</c:v>
                </c:pt>
                <c:pt idx="65">
                  <c:v>3080</c:v>
                </c:pt>
                <c:pt idx="66">
                  <c:v>3080</c:v>
                </c:pt>
                <c:pt idx="67">
                  <c:v>3080</c:v>
                </c:pt>
                <c:pt idx="68">
                  <c:v>3080</c:v>
                </c:pt>
                <c:pt idx="69">
                  <c:v>3080</c:v>
                </c:pt>
                <c:pt idx="70">
                  <c:v>3080</c:v>
                </c:pt>
                <c:pt idx="71">
                  <c:v>3080</c:v>
                </c:pt>
                <c:pt idx="72">
                  <c:v>3080</c:v>
                </c:pt>
                <c:pt idx="73">
                  <c:v>3080</c:v>
                </c:pt>
                <c:pt idx="74">
                  <c:v>3080</c:v>
                </c:pt>
                <c:pt idx="75">
                  <c:v>3080</c:v>
                </c:pt>
                <c:pt idx="76">
                  <c:v>3080</c:v>
                </c:pt>
                <c:pt idx="77">
                  <c:v>3080</c:v>
                </c:pt>
                <c:pt idx="78">
                  <c:v>3080</c:v>
                </c:pt>
                <c:pt idx="79">
                  <c:v>3080</c:v>
                </c:pt>
                <c:pt idx="80">
                  <c:v>3080</c:v>
                </c:pt>
                <c:pt idx="81">
                  <c:v>3080</c:v>
                </c:pt>
                <c:pt idx="82">
                  <c:v>3080</c:v>
                </c:pt>
                <c:pt idx="83">
                  <c:v>3080</c:v>
                </c:pt>
                <c:pt idx="84">
                  <c:v>3080</c:v>
                </c:pt>
                <c:pt idx="85">
                  <c:v>3080</c:v>
                </c:pt>
                <c:pt idx="86">
                  <c:v>3080</c:v>
                </c:pt>
                <c:pt idx="87">
                  <c:v>3080</c:v>
                </c:pt>
                <c:pt idx="88">
                  <c:v>3080</c:v>
                </c:pt>
                <c:pt idx="89">
                  <c:v>3080</c:v>
                </c:pt>
                <c:pt idx="90">
                  <c:v>3080</c:v>
                </c:pt>
                <c:pt idx="91">
                  <c:v>3080</c:v>
                </c:pt>
                <c:pt idx="92">
                  <c:v>3080</c:v>
                </c:pt>
                <c:pt idx="93">
                  <c:v>3080</c:v>
                </c:pt>
                <c:pt idx="94">
                  <c:v>3080</c:v>
                </c:pt>
                <c:pt idx="95">
                  <c:v>3080</c:v>
                </c:pt>
                <c:pt idx="96">
                  <c:v>3080</c:v>
                </c:pt>
                <c:pt idx="97">
                  <c:v>3080</c:v>
                </c:pt>
                <c:pt idx="98">
                  <c:v>3080</c:v>
                </c:pt>
                <c:pt idx="99">
                  <c:v>3080</c:v>
                </c:pt>
                <c:pt idx="100">
                  <c:v>3080</c:v>
                </c:pt>
                <c:pt idx="101">
                  <c:v>3080</c:v>
                </c:pt>
                <c:pt idx="102">
                  <c:v>3080</c:v>
                </c:pt>
                <c:pt idx="103">
                  <c:v>3080</c:v>
                </c:pt>
                <c:pt idx="104">
                  <c:v>3080</c:v>
                </c:pt>
                <c:pt idx="105">
                  <c:v>3080</c:v>
                </c:pt>
                <c:pt idx="106">
                  <c:v>3080</c:v>
                </c:pt>
                <c:pt idx="107">
                  <c:v>3080</c:v>
                </c:pt>
                <c:pt idx="108">
                  <c:v>3080</c:v>
                </c:pt>
                <c:pt idx="109">
                  <c:v>3080</c:v>
                </c:pt>
                <c:pt idx="110">
                  <c:v>3080</c:v>
                </c:pt>
                <c:pt idx="111">
                  <c:v>3080</c:v>
                </c:pt>
                <c:pt idx="112">
                  <c:v>3080</c:v>
                </c:pt>
                <c:pt idx="113">
                  <c:v>3080</c:v>
                </c:pt>
                <c:pt idx="114">
                  <c:v>3080</c:v>
                </c:pt>
                <c:pt idx="115">
                  <c:v>3080</c:v>
                </c:pt>
                <c:pt idx="116">
                  <c:v>3080</c:v>
                </c:pt>
                <c:pt idx="117">
                  <c:v>3080</c:v>
                </c:pt>
                <c:pt idx="118">
                  <c:v>3080</c:v>
                </c:pt>
                <c:pt idx="119">
                  <c:v>3080</c:v>
                </c:pt>
                <c:pt idx="120">
                  <c:v>3080</c:v>
                </c:pt>
                <c:pt idx="121">
                  <c:v>3080</c:v>
                </c:pt>
                <c:pt idx="122">
                  <c:v>3080</c:v>
                </c:pt>
                <c:pt idx="123">
                  <c:v>3080</c:v>
                </c:pt>
                <c:pt idx="124">
                  <c:v>3080</c:v>
                </c:pt>
                <c:pt idx="125">
                  <c:v>3080</c:v>
                </c:pt>
                <c:pt idx="126">
                  <c:v>3080</c:v>
                </c:pt>
                <c:pt idx="127">
                  <c:v>3080</c:v>
                </c:pt>
                <c:pt idx="128">
                  <c:v>3080</c:v>
                </c:pt>
                <c:pt idx="129">
                  <c:v>3080</c:v>
                </c:pt>
                <c:pt idx="130">
                  <c:v>3080</c:v>
                </c:pt>
                <c:pt idx="131">
                  <c:v>3080</c:v>
                </c:pt>
                <c:pt idx="132">
                  <c:v>3080</c:v>
                </c:pt>
                <c:pt idx="133">
                  <c:v>3080</c:v>
                </c:pt>
                <c:pt idx="134">
                  <c:v>3080</c:v>
                </c:pt>
                <c:pt idx="135">
                  <c:v>3080</c:v>
                </c:pt>
                <c:pt idx="136">
                  <c:v>3080</c:v>
                </c:pt>
                <c:pt idx="137">
                  <c:v>3080</c:v>
                </c:pt>
                <c:pt idx="138">
                  <c:v>3080</c:v>
                </c:pt>
                <c:pt idx="139">
                  <c:v>3080</c:v>
                </c:pt>
                <c:pt idx="140">
                  <c:v>3080</c:v>
                </c:pt>
                <c:pt idx="141">
                  <c:v>3080</c:v>
                </c:pt>
                <c:pt idx="142">
                  <c:v>3080</c:v>
                </c:pt>
                <c:pt idx="143">
                  <c:v>3080</c:v>
                </c:pt>
                <c:pt idx="144">
                  <c:v>3080</c:v>
                </c:pt>
                <c:pt idx="145">
                  <c:v>3080</c:v>
                </c:pt>
                <c:pt idx="146">
                  <c:v>3080</c:v>
                </c:pt>
                <c:pt idx="147">
                  <c:v>3080</c:v>
                </c:pt>
                <c:pt idx="148">
                  <c:v>3080</c:v>
                </c:pt>
                <c:pt idx="149">
                  <c:v>3080</c:v>
                </c:pt>
                <c:pt idx="150">
                  <c:v>3080</c:v>
                </c:pt>
                <c:pt idx="151">
                  <c:v>3080</c:v>
                </c:pt>
                <c:pt idx="152">
                  <c:v>3080</c:v>
                </c:pt>
                <c:pt idx="153">
                  <c:v>3080</c:v>
                </c:pt>
                <c:pt idx="154">
                  <c:v>3080</c:v>
                </c:pt>
                <c:pt idx="155">
                  <c:v>3080</c:v>
                </c:pt>
                <c:pt idx="156">
                  <c:v>3080</c:v>
                </c:pt>
                <c:pt idx="157">
                  <c:v>3080</c:v>
                </c:pt>
                <c:pt idx="158">
                  <c:v>3080</c:v>
                </c:pt>
                <c:pt idx="159">
                  <c:v>3080</c:v>
                </c:pt>
                <c:pt idx="160">
                  <c:v>3080</c:v>
                </c:pt>
                <c:pt idx="161">
                  <c:v>3080</c:v>
                </c:pt>
                <c:pt idx="162">
                  <c:v>3080</c:v>
                </c:pt>
                <c:pt idx="163">
                  <c:v>3080</c:v>
                </c:pt>
                <c:pt idx="164">
                  <c:v>3080</c:v>
                </c:pt>
                <c:pt idx="165">
                  <c:v>3080</c:v>
                </c:pt>
                <c:pt idx="166">
                  <c:v>3080</c:v>
                </c:pt>
                <c:pt idx="167">
                  <c:v>3080</c:v>
                </c:pt>
                <c:pt idx="168">
                  <c:v>3080</c:v>
                </c:pt>
                <c:pt idx="169">
                  <c:v>3080</c:v>
                </c:pt>
                <c:pt idx="170">
                  <c:v>3080</c:v>
                </c:pt>
                <c:pt idx="171">
                  <c:v>3080</c:v>
                </c:pt>
                <c:pt idx="172">
                  <c:v>3080</c:v>
                </c:pt>
                <c:pt idx="173">
                  <c:v>3080</c:v>
                </c:pt>
                <c:pt idx="174">
                  <c:v>3080</c:v>
                </c:pt>
                <c:pt idx="175">
                  <c:v>3080</c:v>
                </c:pt>
                <c:pt idx="176">
                  <c:v>3080</c:v>
                </c:pt>
                <c:pt idx="177">
                  <c:v>3080</c:v>
                </c:pt>
                <c:pt idx="178">
                  <c:v>3080</c:v>
                </c:pt>
                <c:pt idx="179">
                  <c:v>3080</c:v>
                </c:pt>
                <c:pt idx="180">
                  <c:v>3080</c:v>
                </c:pt>
                <c:pt idx="181">
                  <c:v>3080</c:v>
                </c:pt>
                <c:pt idx="182">
                  <c:v>3080</c:v>
                </c:pt>
                <c:pt idx="183">
                  <c:v>3080</c:v>
                </c:pt>
                <c:pt idx="184">
                  <c:v>3080</c:v>
                </c:pt>
                <c:pt idx="185">
                  <c:v>3080</c:v>
                </c:pt>
                <c:pt idx="186">
                  <c:v>3080</c:v>
                </c:pt>
                <c:pt idx="187">
                  <c:v>3080</c:v>
                </c:pt>
                <c:pt idx="188">
                  <c:v>3080</c:v>
                </c:pt>
                <c:pt idx="189">
                  <c:v>3080</c:v>
                </c:pt>
                <c:pt idx="190">
                  <c:v>3080</c:v>
                </c:pt>
                <c:pt idx="191">
                  <c:v>3080</c:v>
                </c:pt>
                <c:pt idx="192">
                  <c:v>3080</c:v>
                </c:pt>
                <c:pt idx="193">
                  <c:v>3080</c:v>
                </c:pt>
                <c:pt idx="194">
                  <c:v>3080</c:v>
                </c:pt>
                <c:pt idx="195">
                  <c:v>3080</c:v>
                </c:pt>
                <c:pt idx="196">
                  <c:v>3080</c:v>
                </c:pt>
                <c:pt idx="197">
                  <c:v>3080</c:v>
                </c:pt>
                <c:pt idx="198">
                  <c:v>3080</c:v>
                </c:pt>
                <c:pt idx="199">
                  <c:v>3080</c:v>
                </c:pt>
                <c:pt idx="200">
                  <c:v>3080</c:v>
                </c:pt>
                <c:pt idx="201">
                  <c:v>3080</c:v>
                </c:pt>
                <c:pt idx="202">
                  <c:v>3080</c:v>
                </c:pt>
                <c:pt idx="203">
                  <c:v>3080</c:v>
                </c:pt>
                <c:pt idx="204">
                  <c:v>3080</c:v>
                </c:pt>
                <c:pt idx="205">
                  <c:v>3080</c:v>
                </c:pt>
                <c:pt idx="206">
                  <c:v>3080</c:v>
                </c:pt>
                <c:pt idx="207">
                  <c:v>3080</c:v>
                </c:pt>
                <c:pt idx="208">
                  <c:v>3080</c:v>
                </c:pt>
                <c:pt idx="209">
                  <c:v>3080</c:v>
                </c:pt>
                <c:pt idx="210">
                  <c:v>3080</c:v>
                </c:pt>
                <c:pt idx="211">
                  <c:v>3080</c:v>
                </c:pt>
                <c:pt idx="212">
                  <c:v>3080</c:v>
                </c:pt>
                <c:pt idx="213">
                  <c:v>3080</c:v>
                </c:pt>
                <c:pt idx="214">
                  <c:v>3080</c:v>
                </c:pt>
                <c:pt idx="215">
                  <c:v>3080</c:v>
                </c:pt>
                <c:pt idx="216">
                  <c:v>3080</c:v>
                </c:pt>
                <c:pt idx="217">
                  <c:v>3080</c:v>
                </c:pt>
                <c:pt idx="218">
                  <c:v>3080</c:v>
                </c:pt>
                <c:pt idx="219">
                  <c:v>3080</c:v>
                </c:pt>
                <c:pt idx="220">
                  <c:v>3080</c:v>
                </c:pt>
                <c:pt idx="221">
                  <c:v>3080</c:v>
                </c:pt>
                <c:pt idx="222">
                  <c:v>3080</c:v>
                </c:pt>
                <c:pt idx="223">
                  <c:v>3080</c:v>
                </c:pt>
                <c:pt idx="224">
                  <c:v>3080</c:v>
                </c:pt>
                <c:pt idx="225">
                  <c:v>3080</c:v>
                </c:pt>
                <c:pt idx="226">
                  <c:v>3080</c:v>
                </c:pt>
                <c:pt idx="227">
                  <c:v>3080</c:v>
                </c:pt>
                <c:pt idx="228">
                  <c:v>3080</c:v>
                </c:pt>
                <c:pt idx="229">
                  <c:v>3080</c:v>
                </c:pt>
                <c:pt idx="230">
                  <c:v>3080</c:v>
                </c:pt>
                <c:pt idx="231">
                  <c:v>3080</c:v>
                </c:pt>
                <c:pt idx="232">
                  <c:v>3080</c:v>
                </c:pt>
                <c:pt idx="233">
                  <c:v>3080</c:v>
                </c:pt>
                <c:pt idx="234">
                  <c:v>3080</c:v>
                </c:pt>
                <c:pt idx="235">
                  <c:v>3080</c:v>
                </c:pt>
                <c:pt idx="236">
                  <c:v>3080</c:v>
                </c:pt>
                <c:pt idx="237">
                  <c:v>3080</c:v>
                </c:pt>
                <c:pt idx="238">
                  <c:v>3080</c:v>
                </c:pt>
                <c:pt idx="239">
                  <c:v>3080</c:v>
                </c:pt>
                <c:pt idx="240">
                  <c:v>3080</c:v>
                </c:pt>
                <c:pt idx="241">
                  <c:v>3080</c:v>
                </c:pt>
                <c:pt idx="242">
                  <c:v>3080</c:v>
                </c:pt>
                <c:pt idx="243">
                  <c:v>3080</c:v>
                </c:pt>
                <c:pt idx="244">
                  <c:v>3080</c:v>
                </c:pt>
                <c:pt idx="245">
                  <c:v>3080</c:v>
                </c:pt>
                <c:pt idx="246">
                  <c:v>3080</c:v>
                </c:pt>
                <c:pt idx="247">
                  <c:v>3080</c:v>
                </c:pt>
                <c:pt idx="248">
                  <c:v>3080</c:v>
                </c:pt>
                <c:pt idx="249">
                  <c:v>3080</c:v>
                </c:pt>
                <c:pt idx="250">
                  <c:v>3080</c:v>
                </c:pt>
                <c:pt idx="251">
                  <c:v>3080</c:v>
                </c:pt>
                <c:pt idx="252">
                  <c:v>3080</c:v>
                </c:pt>
                <c:pt idx="253">
                  <c:v>3080</c:v>
                </c:pt>
                <c:pt idx="254">
                  <c:v>3080</c:v>
                </c:pt>
                <c:pt idx="255">
                  <c:v>3080</c:v>
                </c:pt>
                <c:pt idx="256">
                  <c:v>3080</c:v>
                </c:pt>
                <c:pt idx="257">
                  <c:v>3080</c:v>
                </c:pt>
                <c:pt idx="258">
                  <c:v>3080</c:v>
                </c:pt>
                <c:pt idx="259">
                  <c:v>3080</c:v>
                </c:pt>
                <c:pt idx="260">
                  <c:v>3080</c:v>
                </c:pt>
                <c:pt idx="261">
                  <c:v>3080</c:v>
                </c:pt>
                <c:pt idx="262">
                  <c:v>3080</c:v>
                </c:pt>
                <c:pt idx="263">
                  <c:v>3080</c:v>
                </c:pt>
                <c:pt idx="264">
                  <c:v>3080</c:v>
                </c:pt>
                <c:pt idx="265">
                  <c:v>3080</c:v>
                </c:pt>
                <c:pt idx="266">
                  <c:v>3080</c:v>
                </c:pt>
                <c:pt idx="267">
                  <c:v>3080</c:v>
                </c:pt>
                <c:pt idx="268">
                  <c:v>3080</c:v>
                </c:pt>
                <c:pt idx="269">
                  <c:v>3080</c:v>
                </c:pt>
                <c:pt idx="270">
                  <c:v>3080</c:v>
                </c:pt>
                <c:pt idx="271">
                  <c:v>3080</c:v>
                </c:pt>
                <c:pt idx="272">
                  <c:v>3080</c:v>
                </c:pt>
                <c:pt idx="273">
                  <c:v>3080</c:v>
                </c:pt>
                <c:pt idx="274">
                  <c:v>3080</c:v>
                </c:pt>
                <c:pt idx="275">
                  <c:v>3080</c:v>
                </c:pt>
                <c:pt idx="276">
                  <c:v>3080</c:v>
                </c:pt>
                <c:pt idx="277">
                  <c:v>3080</c:v>
                </c:pt>
                <c:pt idx="278">
                  <c:v>3080</c:v>
                </c:pt>
                <c:pt idx="279">
                  <c:v>3080</c:v>
                </c:pt>
                <c:pt idx="280">
                  <c:v>3080</c:v>
                </c:pt>
                <c:pt idx="281">
                  <c:v>3080</c:v>
                </c:pt>
                <c:pt idx="282">
                  <c:v>3080</c:v>
                </c:pt>
                <c:pt idx="283">
                  <c:v>3080</c:v>
                </c:pt>
                <c:pt idx="284">
                  <c:v>3080</c:v>
                </c:pt>
                <c:pt idx="285">
                  <c:v>3080</c:v>
                </c:pt>
                <c:pt idx="286">
                  <c:v>3080</c:v>
                </c:pt>
                <c:pt idx="287">
                  <c:v>3080</c:v>
                </c:pt>
                <c:pt idx="288">
                  <c:v>3080</c:v>
                </c:pt>
                <c:pt idx="289">
                  <c:v>3080</c:v>
                </c:pt>
                <c:pt idx="290">
                  <c:v>3080</c:v>
                </c:pt>
                <c:pt idx="291">
                  <c:v>3080</c:v>
                </c:pt>
                <c:pt idx="292">
                  <c:v>3080</c:v>
                </c:pt>
                <c:pt idx="293">
                  <c:v>3080</c:v>
                </c:pt>
                <c:pt idx="294">
                  <c:v>3080</c:v>
                </c:pt>
                <c:pt idx="295">
                  <c:v>3080</c:v>
                </c:pt>
                <c:pt idx="296">
                  <c:v>3080</c:v>
                </c:pt>
                <c:pt idx="297">
                  <c:v>3080</c:v>
                </c:pt>
                <c:pt idx="298">
                  <c:v>3080</c:v>
                </c:pt>
                <c:pt idx="299">
                  <c:v>3080</c:v>
                </c:pt>
                <c:pt idx="300">
                  <c:v>3080</c:v>
                </c:pt>
                <c:pt idx="301">
                  <c:v>3080</c:v>
                </c:pt>
                <c:pt idx="302">
                  <c:v>3080</c:v>
                </c:pt>
                <c:pt idx="303">
                  <c:v>3080</c:v>
                </c:pt>
                <c:pt idx="304">
                  <c:v>3080</c:v>
                </c:pt>
                <c:pt idx="305">
                  <c:v>3080</c:v>
                </c:pt>
                <c:pt idx="306">
                  <c:v>3080</c:v>
                </c:pt>
                <c:pt idx="307">
                  <c:v>3080</c:v>
                </c:pt>
                <c:pt idx="308">
                  <c:v>3080</c:v>
                </c:pt>
                <c:pt idx="309">
                  <c:v>3080</c:v>
                </c:pt>
                <c:pt idx="310">
                  <c:v>3080</c:v>
                </c:pt>
                <c:pt idx="311">
                  <c:v>3080</c:v>
                </c:pt>
                <c:pt idx="312">
                  <c:v>3080</c:v>
                </c:pt>
                <c:pt idx="313">
                  <c:v>3080</c:v>
                </c:pt>
                <c:pt idx="314">
                  <c:v>3080</c:v>
                </c:pt>
                <c:pt idx="315">
                  <c:v>3080</c:v>
                </c:pt>
                <c:pt idx="316">
                  <c:v>3080</c:v>
                </c:pt>
                <c:pt idx="317">
                  <c:v>3080</c:v>
                </c:pt>
                <c:pt idx="318">
                  <c:v>3080</c:v>
                </c:pt>
                <c:pt idx="319">
                  <c:v>3080</c:v>
                </c:pt>
                <c:pt idx="320">
                  <c:v>3080</c:v>
                </c:pt>
                <c:pt idx="321">
                  <c:v>3080</c:v>
                </c:pt>
                <c:pt idx="322">
                  <c:v>3080</c:v>
                </c:pt>
                <c:pt idx="323">
                  <c:v>3080</c:v>
                </c:pt>
                <c:pt idx="324">
                  <c:v>3080</c:v>
                </c:pt>
                <c:pt idx="325">
                  <c:v>3080</c:v>
                </c:pt>
                <c:pt idx="326">
                  <c:v>3080</c:v>
                </c:pt>
                <c:pt idx="327">
                  <c:v>3080</c:v>
                </c:pt>
                <c:pt idx="328">
                  <c:v>3080</c:v>
                </c:pt>
                <c:pt idx="329">
                  <c:v>3080</c:v>
                </c:pt>
                <c:pt idx="330">
                  <c:v>3080</c:v>
                </c:pt>
                <c:pt idx="331">
                  <c:v>3080</c:v>
                </c:pt>
                <c:pt idx="332">
                  <c:v>3080</c:v>
                </c:pt>
                <c:pt idx="333">
                  <c:v>3080</c:v>
                </c:pt>
                <c:pt idx="334">
                  <c:v>3080</c:v>
                </c:pt>
                <c:pt idx="335">
                  <c:v>3080</c:v>
                </c:pt>
                <c:pt idx="336">
                  <c:v>3080</c:v>
                </c:pt>
                <c:pt idx="337">
                  <c:v>3080</c:v>
                </c:pt>
                <c:pt idx="338">
                  <c:v>3080</c:v>
                </c:pt>
                <c:pt idx="339">
                  <c:v>3080</c:v>
                </c:pt>
                <c:pt idx="340">
                  <c:v>3080</c:v>
                </c:pt>
                <c:pt idx="341">
                  <c:v>3080</c:v>
                </c:pt>
                <c:pt idx="342">
                  <c:v>3080</c:v>
                </c:pt>
                <c:pt idx="343">
                  <c:v>3080</c:v>
                </c:pt>
                <c:pt idx="344">
                  <c:v>3080</c:v>
                </c:pt>
                <c:pt idx="345">
                  <c:v>3080</c:v>
                </c:pt>
                <c:pt idx="346">
                  <c:v>3080</c:v>
                </c:pt>
                <c:pt idx="347">
                  <c:v>3080</c:v>
                </c:pt>
                <c:pt idx="348">
                  <c:v>3080</c:v>
                </c:pt>
                <c:pt idx="349">
                  <c:v>3080</c:v>
                </c:pt>
                <c:pt idx="350">
                  <c:v>3080</c:v>
                </c:pt>
                <c:pt idx="351">
                  <c:v>3080</c:v>
                </c:pt>
                <c:pt idx="352">
                  <c:v>3080</c:v>
                </c:pt>
                <c:pt idx="353">
                  <c:v>3080</c:v>
                </c:pt>
                <c:pt idx="354">
                  <c:v>3080</c:v>
                </c:pt>
                <c:pt idx="355">
                  <c:v>3080</c:v>
                </c:pt>
                <c:pt idx="356">
                  <c:v>3080</c:v>
                </c:pt>
                <c:pt idx="357">
                  <c:v>3080</c:v>
                </c:pt>
                <c:pt idx="358">
                  <c:v>3080</c:v>
                </c:pt>
                <c:pt idx="359">
                  <c:v>3080</c:v>
                </c:pt>
                <c:pt idx="360">
                  <c:v>3080</c:v>
                </c:pt>
                <c:pt idx="361">
                  <c:v>3080</c:v>
                </c:pt>
                <c:pt idx="362">
                  <c:v>3080</c:v>
                </c:pt>
                <c:pt idx="363">
                  <c:v>3080</c:v>
                </c:pt>
                <c:pt idx="364">
                  <c:v>3080</c:v>
                </c:pt>
                <c:pt idx="365">
                  <c:v>3080</c:v>
                </c:pt>
                <c:pt idx="366">
                  <c:v>3080</c:v>
                </c:pt>
                <c:pt idx="367">
                  <c:v>3080</c:v>
                </c:pt>
                <c:pt idx="368">
                  <c:v>3080</c:v>
                </c:pt>
                <c:pt idx="369">
                  <c:v>3080</c:v>
                </c:pt>
                <c:pt idx="370">
                  <c:v>3080</c:v>
                </c:pt>
                <c:pt idx="371">
                  <c:v>3080</c:v>
                </c:pt>
                <c:pt idx="372">
                  <c:v>3080</c:v>
                </c:pt>
                <c:pt idx="373">
                  <c:v>3080</c:v>
                </c:pt>
                <c:pt idx="374">
                  <c:v>3080</c:v>
                </c:pt>
                <c:pt idx="375">
                  <c:v>3080</c:v>
                </c:pt>
                <c:pt idx="376">
                  <c:v>3080</c:v>
                </c:pt>
                <c:pt idx="377">
                  <c:v>3080</c:v>
                </c:pt>
                <c:pt idx="378">
                  <c:v>3080</c:v>
                </c:pt>
                <c:pt idx="379">
                  <c:v>3080</c:v>
                </c:pt>
                <c:pt idx="380">
                  <c:v>3080</c:v>
                </c:pt>
                <c:pt idx="381">
                  <c:v>3080</c:v>
                </c:pt>
                <c:pt idx="382">
                  <c:v>3080</c:v>
                </c:pt>
                <c:pt idx="383">
                  <c:v>3080</c:v>
                </c:pt>
                <c:pt idx="384">
                  <c:v>3080</c:v>
                </c:pt>
                <c:pt idx="385">
                  <c:v>3080</c:v>
                </c:pt>
                <c:pt idx="386">
                  <c:v>3080</c:v>
                </c:pt>
                <c:pt idx="387">
                  <c:v>3080</c:v>
                </c:pt>
                <c:pt idx="388">
                  <c:v>3080</c:v>
                </c:pt>
                <c:pt idx="389">
                  <c:v>3080</c:v>
                </c:pt>
                <c:pt idx="390">
                  <c:v>3080</c:v>
                </c:pt>
                <c:pt idx="391">
                  <c:v>3080</c:v>
                </c:pt>
                <c:pt idx="392">
                  <c:v>3080</c:v>
                </c:pt>
                <c:pt idx="393">
                  <c:v>3080</c:v>
                </c:pt>
                <c:pt idx="394">
                  <c:v>3080</c:v>
                </c:pt>
                <c:pt idx="395">
                  <c:v>3080</c:v>
                </c:pt>
                <c:pt idx="396">
                  <c:v>3080</c:v>
                </c:pt>
                <c:pt idx="397">
                  <c:v>3080</c:v>
                </c:pt>
                <c:pt idx="398">
                  <c:v>3080</c:v>
                </c:pt>
                <c:pt idx="399">
                  <c:v>3080</c:v>
                </c:pt>
                <c:pt idx="400">
                  <c:v>3080</c:v>
                </c:pt>
                <c:pt idx="401">
                  <c:v>3080</c:v>
                </c:pt>
                <c:pt idx="402">
                  <c:v>3080</c:v>
                </c:pt>
                <c:pt idx="403">
                  <c:v>3080</c:v>
                </c:pt>
                <c:pt idx="404">
                  <c:v>3080</c:v>
                </c:pt>
                <c:pt idx="405">
                  <c:v>3080</c:v>
                </c:pt>
                <c:pt idx="406">
                  <c:v>3080</c:v>
                </c:pt>
                <c:pt idx="407">
                  <c:v>3080</c:v>
                </c:pt>
                <c:pt idx="408">
                  <c:v>3080</c:v>
                </c:pt>
                <c:pt idx="409">
                  <c:v>3080</c:v>
                </c:pt>
                <c:pt idx="410">
                  <c:v>3080</c:v>
                </c:pt>
                <c:pt idx="411">
                  <c:v>3080</c:v>
                </c:pt>
                <c:pt idx="412">
                  <c:v>3080</c:v>
                </c:pt>
                <c:pt idx="413">
                  <c:v>3080</c:v>
                </c:pt>
                <c:pt idx="414">
                  <c:v>3080</c:v>
                </c:pt>
                <c:pt idx="415">
                  <c:v>3080</c:v>
                </c:pt>
                <c:pt idx="416">
                  <c:v>3080</c:v>
                </c:pt>
                <c:pt idx="417">
                  <c:v>3080</c:v>
                </c:pt>
                <c:pt idx="418">
                  <c:v>3080</c:v>
                </c:pt>
                <c:pt idx="419">
                  <c:v>3080</c:v>
                </c:pt>
                <c:pt idx="420">
                  <c:v>3080</c:v>
                </c:pt>
                <c:pt idx="421">
                  <c:v>3080</c:v>
                </c:pt>
                <c:pt idx="422">
                  <c:v>3080</c:v>
                </c:pt>
                <c:pt idx="423">
                  <c:v>3080</c:v>
                </c:pt>
                <c:pt idx="424">
                  <c:v>3080</c:v>
                </c:pt>
                <c:pt idx="425">
                  <c:v>3080</c:v>
                </c:pt>
                <c:pt idx="426">
                  <c:v>3080</c:v>
                </c:pt>
                <c:pt idx="427">
                  <c:v>3080</c:v>
                </c:pt>
                <c:pt idx="428">
                  <c:v>3080</c:v>
                </c:pt>
                <c:pt idx="429">
                  <c:v>3080</c:v>
                </c:pt>
                <c:pt idx="430">
                  <c:v>3080</c:v>
                </c:pt>
                <c:pt idx="431">
                  <c:v>3080</c:v>
                </c:pt>
                <c:pt idx="432">
                  <c:v>3080</c:v>
                </c:pt>
                <c:pt idx="433">
                  <c:v>3080</c:v>
                </c:pt>
                <c:pt idx="434">
                  <c:v>3080</c:v>
                </c:pt>
                <c:pt idx="435">
                  <c:v>3080</c:v>
                </c:pt>
                <c:pt idx="436">
                  <c:v>3080</c:v>
                </c:pt>
                <c:pt idx="437">
                  <c:v>3080</c:v>
                </c:pt>
                <c:pt idx="438">
                  <c:v>3080</c:v>
                </c:pt>
                <c:pt idx="439">
                  <c:v>3080</c:v>
                </c:pt>
                <c:pt idx="440">
                  <c:v>3080</c:v>
                </c:pt>
                <c:pt idx="441">
                  <c:v>3080</c:v>
                </c:pt>
                <c:pt idx="442">
                  <c:v>3080</c:v>
                </c:pt>
                <c:pt idx="443">
                  <c:v>3080</c:v>
                </c:pt>
                <c:pt idx="444">
                  <c:v>3080</c:v>
                </c:pt>
                <c:pt idx="445">
                  <c:v>3080</c:v>
                </c:pt>
                <c:pt idx="446">
                  <c:v>3080</c:v>
                </c:pt>
                <c:pt idx="447">
                  <c:v>3080</c:v>
                </c:pt>
                <c:pt idx="448">
                  <c:v>3080</c:v>
                </c:pt>
                <c:pt idx="449">
                  <c:v>3080</c:v>
                </c:pt>
                <c:pt idx="450">
                  <c:v>3080</c:v>
                </c:pt>
                <c:pt idx="451">
                  <c:v>3080</c:v>
                </c:pt>
                <c:pt idx="452">
                  <c:v>3080</c:v>
                </c:pt>
                <c:pt idx="453">
                  <c:v>3080</c:v>
                </c:pt>
                <c:pt idx="454">
                  <c:v>3080</c:v>
                </c:pt>
                <c:pt idx="455">
                  <c:v>3080</c:v>
                </c:pt>
                <c:pt idx="456">
                  <c:v>3080</c:v>
                </c:pt>
                <c:pt idx="457">
                  <c:v>3080</c:v>
                </c:pt>
                <c:pt idx="458">
                  <c:v>3080</c:v>
                </c:pt>
                <c:pt idx="459">
                  <c:v>3080</c:v>
                </c:pt>
                <c:pt idx="460">
                  <c:v>3080</c:v>
                </c:pt>
                <c:pt idx="461">
                  <c:v>3080</c:v>
                </c:pt>
                <c:pt idx="462">
                  <c:v>3080</c:v>
                </c:pt>
                <c:pt idx="463">
                  <c:v>3080</c:v>
                </c:pt>
                <c:pt idx="464">
                  <c:v>3080</c:v>
                </c:pt>
                <c:pt idx="465">
                  <c:v>3080</c:v>
                </c:pt>
                <c:pt idx="466">
                  <c:v>3080</c:v>
                </c:pt>
                <c:pt idx="467">
                  <c:v>3080</c:v>
                </c:pt>
                <c:pt idx="468">
                  <c:v>3080</c:v>
                </c:pt>
                <c:pt idx="469">
                  <c:v>3080</c:v>
                </c:pt>
                <c:pt idx="470">
                  <c:v>3080</c:v>
                </c:pt>
                <c:pt idx="471">
                  <c:v>3080</c:v>
                </c:pt>
                <c:pt idx="472">
                  <c:v>3080</c:v>
                </c:pt>
                <c:pt idx="473">
                  <c:v>3080</c:v>
                </c:pt>
                <c:pt idx="474">
                  <c:v>3080</c:v>
                </c:pt>
                <c:pt idx="475">
                  <c:v>3080</c:v>
                </c:pt>
                <c:pt idx="476">
                  <c:v>3080</c:v>
                </c:pt>
                <c:pt idx="477">
                  <c:v>3080</c:v>
                </c:pt>
                <c:pt idx="478">
                  <c:v>3080</c:v>
                </c:pt>
                <c:pt idx="479">
                  <c:v>3080</c:v>
                </c:pt>
                <c:pt idx="480">
                  <c:v>3080</c:v>
                </c:pt>
                <c:pt idx="481">
                  <c:v>3080</c:v>
                </c:pt>
                <c:pt idx="482">
                  <c:v>3080</c:v>
                </c:pt>
                <c:pt idx="483">
                  <c:v>3080</c:v>
                </c:pt>
                <c:pt idx="484">
                  <c:v>3080</c:v>
                </c:pt>
                <c:pt idx="485">
                  <c:v>3080</c:v>
                </c:pt>
                <c:pt idx="486">
                  <c:v>3080</c:v>
                </c:pt>
                <c:pt idx="487">
                  <c:v>3080</c:v>
                </c:pt>
                <c:pt idx="488">
                  <c:v>3080</c:v>
                </c:pt>
                <c:pt idx="489">
                  <c:v>3080</c:v>
                </c:pt>
                <c:pt idx="490">
                  <c:v>3080</c:v>
                </c:pt>
                <c:pt idx="491">
                  <c:v>3080</c:v>
                </c:pt>
                <c:pt idx="492">
                  <c:v>3080</c:v>
                </c:pt>
                <c:pt idx="493">
                  <c:v>3080</c:v>
                </c:pt>
                <c:pt idx="494">
                  <c:v>3080</c:v>
                </c:pt>
                <c:pt idx="495">
                  <c:v>3080</c:v>
                </c:pt>
                <c:pt idx="496">
                  <c:v>3080</c:v>
                </c:pt>
                <c:pt idx="497">
                  <c:v>3080</c:v>
                </c:pt>
                <c:pt idx="498">
                  <c:v>3080</c:v>
                </c:pt>
                <c:pt idx="499">
                  <c:v>3080</c:v>
                </c:pt>
                <c:pt idx="500">
                  <c:v>3080</c:v>
                </c:pt>
                <c:pt idx="501">
                  <c:v>3080</c:v>
                </c:pt>
                <c:pt idx="502">
                  <c:v>3080</c:v>
                </c:pt>
                <c:pt idx="503">
                  <c:v>3080</c:v>
                </c:pt>
                <c:pt idx="504">
                  <c:v>3080</c:v>
                </c:pt>
                <c:pt idx="505">
                  <c:v>3080</c:v>
                </c:pt>
                <c:pt idx="506">
                  <c:v>3080</c:v>
                </c:pt>
                <c:pt idx="507">
                  <c:v>3080</c:v>
                </c:pt>
                <c:pt idx="508">
                  <c:v>3080</c:v>
                </c:pt>
                <c:pt idx="509">
                  <c:v>3080</c:v>
                </c:pt>
                <c:pt idx="510">
                  <c:v>3080</c:v>
                </c:pt>
                <c:pt idx="511">
                  <c:v>3080</c:v>
                </c:pt>
                <c:pt idx="512">
                  <c:v>3080</c:v>
                </c:pt>
                <c:pt idx="513">
                  <c:v>3080</c:v>
                </c:pt>
                <c:pt idx="514">
                  <c:v>3080</c:v>
                </c:pt>
                <c:pt idx="515">
                  <c:v>3080</c:v>
                </c:pt>
                <c:pt idx="516">
                  <c:v>3080</c:v>
                </c:pt>
                <c:pt idx="517">
                  <c:v>3080</c:v>
                </c:pt>
                <c:pt idx="518">
                  <c:v>3080</c:v>
                </c:pt>
                <c:pt idx="519">
                  <c:v>3080</c:v>
                </c:pt>
                <c:pt idx="520">
                  <c:v>3080</c:v>
                </c:pt>
                <c:pt idx="521">
                  <c:v>3080</c:v>
                </c:pt>
                <c:pt idx="522">
                  <c:v>3080</c:v>
                </c:pt>
                <c:pt idx="523">
                  <c:v>3080</c:v>
                </c:pt>
                <c:pt idx="524">
                  <c:v>3080</c:v>
                </c:pt>
                <c:pt idx="525">
                  <c:v>3080</c:v>
                </c:pt>
                <c:pt idx="526">
                  <c:v>3080</c:v>
                </c:pt>
                <c:pt idx="527">
                  <c:v>3080</c:v>
                </c:pt>
                <c:pt idx="528">
                  <c:v>3080</c:v>
                </c:pt>
                <c:pt idx="529">
                  <c:v>3080</c:v>
                </c:pt>
                <c:pt idx="530">
                  <c:v>3080</c:v>
                </c:pt>
                <c:pt idx="531">
                  <c:v>3080</c:v>
                </c:pt>
                <c:pt idx="532">
                  <c:v>3080</c:v>
                </c:pt>
                <c:pt idx="533">
                  <c:v>3080</c:v>
                </c:pt>
                <c:pt idx="534">
                  <c:v>3080</c:v>
                </c:pt>
                <c:pt idx="535">
                  <c:v>3080</c:v>
                </c:pt>
                <c:pt idx="536">
                  <c:v>3080</c:v>
                </c:pt>
                <c:pt idx="537">
                  <c:v>3080</c:v>
                </c:pt>
                <c:pt idx="538">
                  <c:v>3080</c:v>
                </c:pt>
                <c:pt idx="539">
                  <c:v>3080</c:v>
                </c:pt>
                <c:pt idx="540">
                  <c:v>3080</c:v>
                </c:pt>
                <c:pt idx="541">
                  <c:v>3080</c:v>
                </c:pt>
                <c:pt idx="542">
                  <c:v>3080</c:v>
                </c:pt>
                <c:pt idx="543">
                  <c:v>3080</c:v>
                </c:pt>
                <c:pt idx="544">
                  <c:v>3080</c:v>
                </c:pt>
                <c:pt idx="545">
                  <c:v>3080</c:v>
                </c:pt>
                <c:pt idx="546">
                  <c:v>3080</c:v>
                </c:pt>
                <c:pt idx="547">
                  <c:v>3080</c:v>
                </c:pt>
                <c:pt idx="548">
                  <c:v>3080</c:v>
                </c:pt>
                <c:pt idx="549">
                  <c:v>3080</c:v>
                </c:pt>
                <c:pt idx="550">
                  <c:v>3080</c:v>
                </c:pt>
                <c:pt idx="551">
                  <c:v>3080</c:v>
                </c:pt>
                <c:pt idx="552">
                  <c:v>3080</c:v>
                </c:pt>
                <c:pt idx="553">
                  <c:v>3080</c:v>
                </c:pt>
                <c:pt idx="554">
                  <c:v>3080</c:v>
                </c:pt>
                <c:pt idx="555">
                  <c:v>3080</c:v>
                </c:pt>
                <c:pt idx="556">
                  <c:v>3080</c:v>
                </c:pt>
                <c:pt idx="557">
                  <c:v>3080</c:v>
                </c:pt>
                <c:pt idx="558">
                  <c:v>3080</c:v>
                </c:pt>
                <c:pt idx="559">
                  <c:v>3080</c:v>
                </c:pt>
                <c:pt idx="560">
                  <c:v>3080</c:v>
                </c:pt>
                <c:pt idx="561">
                  <c:v>3080</c:v>
                </c:pt>
                <c:pt idx="562">
                  <c:v>3080</c:v>
                </c:pt>
                <c:pt idx="563">
                  <c:v>3080</c:v>
                </c:pt>
                <c:pt idx="564">
                  <c:v>3080</c:v>
                </c:pt>
                <c:pt idx="565">
                  <c:v>3080</c:v>
                </c:pt>
                <c:pt idx="566">
                  <c:v>3080</c:v>
                </c:pt>
                <c:pt idx="567">
                  <c:v>3080</c:v>
                </c:pt>
                <c:pt idx="568">
                  <c:v>3080</c:v>
                </c:pt>
                <c:pt idx="569">
                  <c:v>3080</c:v>
                </c:pt>
                <c:pt idx="570">
                  <c:v>3080</c:v>
                </c:pt>
                <c:pt idx="571">
                  <c:v>3080</c:v>
                </c:pt>
                <c:pt idx="572">
                  <c:v>3080</c:v>
                </c:pt>
                <c:pt idx="573">
                  <c:v>3080</c:v>
                </c:pt>
                <c:pt idx="574">
                  <c:v>3080</c:v>
                </c:pt>
                <c:pt idx="575">
                  <c:v>3080</c:v>
                </c:pt>
                <c:pt idx="576">
                  <c:v>3080</c:v>
                </c:pt>
                <c:pt idx="577">
                  <c:v>3080</c:v>
                </c:pt>
                <c:pt idx="578">
                  <c:v>3080</c:v>
                </c:pt>
                <c:pt idx="579">
                  <c:v>3080</c:v>
                </c:pt>
                <c:pt idx="580">
                  <c:v>3080</c:v>
                </c:pt>
                <c:pt idx="581">
                  <c:v>3080</c:v>
                </c:pt>
                <c:pt idx="582">
                  <c:v>3080</c:v>
                </c:pt>
                <c:pt idx="583">
                  <c:v>3080</c:v>
                </c:pt>
                <c:pt idx="584">
                  <c:v>3080</c:v>
                </c:pt>
                <c:pt idx="585">
                  <c:v>3080</c:v>
                </c:pt>
                <c:pt idx="586">
                  <c:v>3080</c:v>
                </c:pt>
                <c:pt idx="587">
                  <c:v>3080</c:v>
                </c:pt>
                <c:pt idx="588">
                  <c:v>3080</c:v>
                </c:pt>
                <c:pt idx="589">
                  <c:v>3080</c:v>
                </c:pt>
                <c:pt idx="590">
                  <c:v>3080</c:v>
                </c:pt>
                <c:pt idx="591">
                  <c:v>3080</c:v>
                </c:pt>
                <c:pt idx="592">
                  <c:v>3080</c:v>
                </c:pt>
                <c:pt idx="593">
                  <c:v>3080</c:v>
                </c:pt>
                <c:pt idx="594">
                  <c:v>3080</c:v>
                </c:pt>
                <c:pt idx="595">
                  <c:v>3080</c:v>
                </c:pt>
                <c:pt idx="596">
                  <c:v>3080</c:v>
                </c:pt>
                <c:pt idx="597">
                  <c:v>3080</c:v>
                </c:pt>
                <c:pt idx="598">
                  <c:v>3080</c:v>
                </c:pt>
                <c:pt idx="599">
                  <c:v>3080</c:v>
                </c:pt>
                <c:pt idx="600">
                  <c:v>3080</c:v>
                </c:pt>
                <c:pt idx="601">
                  <c:v>3080</c:v>
                </c:pt>
                <c:pt idx="602">
                  <c:v>3080</c:v>
                </c:pt>
                <c:pt idx="603">
                  <c:v>3080</c:v>
                </c:pt>
                <c:pt idx="604">
                  <c:v>3080</c:v>
                </c:pt>
                <c:pt idx="605">
                  <c:v>3080</c:v>
                </c:pt>
                <c:pt idx="606">
                  <c:v>3080</c:v>
                </c:pt>
                <c:pt idx="607">
                  <c:v>3080</c:v>
                </c:pt>
                <c:pt idx="608">
                  <c:v>3080</c:v>
                </c:pt>
                <c:pt idx="609">
                  <c:v>3080</c:v>
                </c:pt>
                <c:pt idx="610">
                  <c:v>3080</c:v>
                </c:pt>
                <c:pt idx="611">
                  <c:v>3080</c:v>
                </c:pt>
                <c:pt idx="612">
                  <c:v>3080</c:v>
                </c:pt>
                <c:pt idx="613">
                  <c:v>3080</c:v>
                </c:pt>
                <c:pt idx="614">
                  <c:v>3080</c:v>
                </c:pt>
                <c:pt idx="615">
                  <c:v>3080</c:v>
                </c:pt>
                <c:pt idx="616">
                  <c:v>3080</c:v>
                </c:pt>
                <c:pt idx="617">
                  <c:v>3080</c:v>
                </c:pt>
                <c:pt idx="618">
                  <c:v>3080</c:v>
                </c:pt>
                <c:pt idx="619">
                  <c:v>3080</c:v>
                </c:pt>
                <c:pt idx="620">
                  <c:v>3080</c:v>
                </c:pt>
                <c:pt idx="621">
                  <c:v>3080</c:v>
                </c:pt>
                <c:pt idx="622">
                  <c:v>3080</c:v>
                </c:pt>
                <c:pt idx="623">
                  <c:v>3080</c:v>
                </c:pt>
                <c:pt idx="624">
                  <c:v>3080</c:v>
                </c:pt>
                <c:pt idx="625">
                  <c:v>3080</c:v>
                </c:pt>
                <c:pt idx="626">
                  <c:v>3080</c:v>
                </c:pt>
                <c:pt idx="627">
                  <c:v>3080</c:v>
                </c:pt>
                <c:pt idx="628">
                  <c:v>3080</c:v>
                </c:pt>
                <c:pt idx="629">
                  <c:v>3080</c:v>
                </c:pt>
                <c:pt idx="630">
                  <c:v>3080</c:v>
                </c:pt>
                <c:pt idx="631">
                  <c:v>3080</c:v>
                </c:pt>
                <c:pt idx="632">
                  <c:v>3080</c:v>
                </c:pt>
                <c:pt idx="633">
                  <c:v>3080</c:v>
                </c:pt>
                <c:pt idx="634">
                  <c:v>3080</c:v>
                </c:pt>
                <c:pt idx="635">
                  <c:v>3080</c:v>
                </c:pt>
                <c:pt idx="636">
                  <c:v>3080</c:v>
                </c:pt>
                <c:pt idx="637">
                  <c:v>3080</c:v>
                </c:pt>
                <c:pt idx="638">
                  <c:v>3080</c:v>
                </c:pt>
                <c:pt idx="639">
                  <c:v>3080</c:v>
                </c:pt>
                <c:pt idx="640">
                  <c:v>3080</c:v>
                </c:pt>
                <c:pt idx="641">
                  <c:v>3080</c:v>
                </c:pt>
                <c:pt idx="642">
                  <c:v>3080</c:v>
                </c:pt>
                <c:pt idx="643">
                  <c:v>3080</c:v>
                </c:pt>
                <c:pt idx="644">
                  <c:v>3080</c:v>
                </c:pt>
                <c:pt idx="645">
                  <c:v>3080</c:v>
                </c:pt>
                <c:pt idx="646">
                  <c:v>3080</c:v>
                </c:pt>
                <c:pt idx="647">
                  <c:v>3080</c:v>
                </c:pt>
                <c:pt idx="648">
                  <c:v>3080</c:v>
                </c:pt>
                <c:pt idx="649">
                  <c:v>3080</c:v>
                </c:pt>
                <c:pt idx="650">
                  <c:v>3080</c:v>
                </c:pt>
                <c:pt idx="651">
                  <c:v>3080</c:v>
                </c:pt>
                <c:pt idx="652">
                  <c:v>3080</c:v>
                </c:pt>
                <c:pt idx="653">
                  <c:v>3080</c:v>
                </c:pt>
                <c:pt idx="654">
                  <c:v>3080</c:v>
                </c:pt>
                <c:pt idx="655">
                  <c:v>3080</c:v>
                </c:pt>
                <c:pt idx="656">
                  <c:v>3080</c:v>
                </c:pt>
                <c:pt idx="657">
                  <c:v>3080</c:v>
                </c:pt>
                <c:pt idx="658">
                  <c:v>3080</c:v>
                </c:pt>
                <c:pt idx="659">
                  <c:v>3080</c:v>
                </c:pt>
                <c:pt idx="660">
                  <c:v>3080</c:v>
                </c:pt>
                <c:pt idx="661">
                  <c:v>3080</c:v>
                </c:pt>
                <c:pt idx="662">
                  <c:v>3080</c:v>
                </c:pt>
                <c:pt idx="663">
                  <c:v>3080</c:v>
                </c:pt>
                <c:pt idx="664">
                  <c:v>3080</c:v>
                </c:pt>
                <c:pt idx="665">
                  <c:v>3080</c:v>
                </c:pt>
                <c:pt idx="666">
                  <c:v>3080</c:v>
                </c:pt>
                <c:pt idx="667">
                  <c:v>3080</c:v>
                </c:pt>
                <c:pt idx="668">
                  <c:v>3080</c:v>
                </c:pt>
                <c:pt idx="669">
                  <c:v>3080</c:v>
                </c:pt>
                <c:pt idx="670">
                  <c:v>3080</c:v>
                </c:pt>
                <c:pt idx="671">
                  <c:v>3080</c:v>
                </c:pt>
                <c:pt idx="672">
                  <c:v>3080</c:v>
                </c:pt>
                <c:pt idx="673">
                  <c:v>3080</c:v>
                </c:pt>
                <c:pt idx="674">
                  <c:v>3080</c:v>
                </c:pt>
                <c:pt idx="675">
                  <c:v>3080</c:v>
                </c:pt>
                <c:pt idx="676">
                  <c:v>3080</c:v>
                </c:pt>
                <c:pt idx="677">
                  <c:v>3080</c:v>
                </c:pt>
                <c:pt idx="678">
                  <c:v>3080</c:v>
                </c:pt>
                <c:pt idx="679">
                  <c:v>3080</c:v>
                </c:pt>
                <c:pt idx="680">
                  <c:v>3080</c:v>
                </c:pt>
                <c:pt idx="681">
                  <c:v>3080</c:v>
                </c:pt>
                <c:pt idx="682">
                  <c:v>3080</c:v>
                </c:pt>
                <c:pt idx="683">
                  <c:v>3080</c:v>
                </c:pt>
                <c:pt idx="684">
                  <c:v>3080</c:v>
                </c:pt>
                <c:pt idx="685">
                  <c:v>3080</c:v>
                </c:pt>
                <c:pt idx="686">
                  <c:v>3080</c:v>
                </c:pt>
                <c:pt idx="687">
                  <c:v>3080</c:v>
                </c:pt>
                <c:pt idx="688">
                  <c:v>3080</c:v>
                </c:pt>
                <c:pt idx="689">
                  <c:v>3080</c:v>
                </c:pt>
                <c:pt idx="690">
                  <c:v>3080</c:v>
                </c:pt>
                <c:pt idx="691">
                  <c:v>3080</c:v>
                </c:pt>
                <c:pt idx="692">
                  <c:v>3080</c:v>
                </c:pt>
                <c:pt idx="693">
                  <c:v>3080</c:v>
                </c:pt>
                <c:pt idx="694">
                  <c:v>3080</c:v>
                </c:pt>
                <c:pt idx="695">
                  <c:v>3080</c:v>
                </c:pt>
                <c:pt idx="696">
                  <c:v>3080</c:v>
                </c:pt>
                <c:pt idx="697">
                  <c:v>3080</c:v>
                </c:pt>
                <c:pt idx="698">
                  <c:v>3080</c:v>
                </c:pt>
                <c:pt idx="699">
                  <c:v>3080</c:v>
                </c:pt>
                <c:pt idx="700">
                  <c:v>3080</c:v>
                </c:pt>
                <c:pt idx="701">
                  <c:v>3080</c:v>
                </c:pt>
                <c:pt idx="702">
                  <c:v>3080</c:v>
                </c:pt>
                <c:pt idx="703">
                  <c:v>3080</c:v>
                </c:pt>
                <c:pt idx="704">
                  <c:v>3080</c:v>
                </c:pt>
                <c:pt idx="705">
                  <c:v>3080</c:v>
                </c:pt>
                <c:pt idx="706">
                  <c:v>3080</c:v>
                </c:pt>
                <c:pt idx="707">
                  <c:v>3080</c:v>
                </c:pt>
                <c:pt idx="708">
                  <c:v>3080</c:v>
                </c:pt>
                <c:pt idx="709">
                  <c:v>3080</c:v>
                </c:pt>
                <c:pt idx="710">
                  <c:v>3080</c:v>
                </c:pt>
                <c:pt idx="711">
                  <c:v>3080</c:v>
                </c:pt>
                <c:pt idx="712">
                  <c:v>3080</c:v>
                </c:pt>
                <c:pt idx="713">
                  <c:v>3080</c:v>
                </c:pt>
                <c:pt idx="714">
                  <c:v>3080</c:v>
                </c:pt>
                <c:pt idx="715">
                  <c:v>3080</c:v>
                </c:pt>
                <c:pt idx="716">
                  <c:v>3080</c:v>
                </c:pt>
                <c:pt idx="717">
                  <c:v>3080</c:v>
                </c:pt>
                <c:pt idx="718">
                  <c:v>3080</c:v>
                </c:pt>
                <c:pt idx="719">
                  <c:v>3080</c:v>
                </c:pt>
                <c:pt idx="720">
                  <c:v>3080</c:v>
                </c:pt>
                <c:pt idx="721">
                  <c:v>3080</c:v>
                </c:pt>
                <c:pt idx="722">
                  <c:v>3080</c:v>
                </c:pt>
                <c:pt idx="723">
                  <c:v>3080</c:v>
                </c:pt>
                <c:pt idx="724">
                  <c:v>3080</c:v>
                </c:pt>
                <c:pt idx="725">
                  <c:v>3080</c:v>
                </c:pt>
                <c:pt idx="726">
                  <c:v>3080</c:v>
                </c:pt>
                <c:pt idx="727">
                  <c:v>3080</c:v>
                </c:pt>
                <c:pt idx="728">
                  <c:v>3080</c:v>
                </c:pt>
                <c:pt idx="729">
                  <c:v>3080</c:v>
                </c:pt>
                <c:pt idx="730">
                  <c:v>3080</c:v>
                </c:pt>
                <c:pt idx="731">
                  <c:v>3080</c:v>
                </c:pt>
                <c:pt idx="732">
                  <c:v>3080</c:v>
                </c:pt>
                <c:pt idx="733">
                  <c:v>3080</c:v>
                </c:pt>
                <c:pt idx="734">
                  <c:v>3080</c:v>
                </c:pt>
                <c:pt idx="735">
                  <c:v>3080</c:v>
                </c:pt>
                <c:pt idx="736">
                  <c:v>3080</c:v>
                </c:pt>
                <c:pt idx="737">
                  <c:v>3080</c:v>
                </c:pt>
                <c:pt idx="738">
                  <c:v>3080</c:v>
                </c:pt>
                <c:pt idx="739">
                  <c:v>3080</c:v>
                </c:pt>
                <c:pt idx="740">
                  <c:v>3080</c:v>
                </c:pt>
                <c:pt idx="741">
                  <c:v>3080</c:v>
                </c:pt>
                <c:pt idx="742">
                  <c:v>3080</c:v>
                </c:pt>
                <c:pt idx="743">
                  <c:v>3080</c:v>
                </c:pt>
                <c:pt idx="744">
                  <c:v>3080</c:v>
                </c:pt>
                <c:pt idx="745">
                  <c:v>3080</c:v>
                </c:pt>
                <c:pt idx="746">
                  <c:v>3080</c:v>
                </c:pt>
                <c:pt idx="747">
                  <c:v>3080</c:v>
                </c:pt>
                <c:pt idx="748">
                  <c:v>3080</c:v>
                </c:pt>
                <c:pt idx="749">
                  <c:v>3080</c:v>
                </c:pt>
                <c:pt idx="750">
                  <c:v>3080</c:v>
                </c:pt>
                <c:pt idx="751">
                  <c:v>3080</c:v>
                </c:pt>
                <c:pt idx="752">
                  <c:v>3080</c:v>
                </c:pt>
                <c:pt idx="753">
                  <c:v>3080</c:v>
                </c:pt>
                <c:pt idx="754">
                  <c:v>3080</c:v>
                </c:pt>
                <c:pt idx="755">
                  <c:v>3080</c:v>
                </c:pt>
                <c:pt idx="756">
                  <c:v>3080</c:v>
                </c:pt>
                <c:pt idx="757">
                  <c:v>3080</c:v>
                </c:pt>
                <c:pt idx="758">
                  <c:v>3080</c:v>
                </c:pt>
                <c:pt idx="759">
                  <c:v>3080</c:v>
                </c:pt>
                <c:pt idx="760">
                  <c:v>3080</c:v>
                </c:pt>
                <c:pt idx="761">
                  <c:v>3080</c:v>
                </c:pt>
                <c:pt idx="762">
                  <c:v>3080</c:v>
                </c:pt>
                <c:pt idx="763">
                  <c:v>3080</c:v>
                </c:pt>
                <c:pt idx="764">
                  <c:v>3080</c:v>
                </c:pt>
                <c:pt idx="765">
                  <c:v>3080</c:v>
                </c:pt>
                <c:pt idx="766">
                  <c:v>3080</c:v>
                </c:pt>
                <c:pt idx="767">
                  <c:v>3080</c:v>
                </c:pt>
                <c:pt idx="768">
                  <c:v>3080</c:v>
                </c:pt>
                <c:pt idx="769">
                  <c:v>3080</c:v>
                </c:pt>
                <c:pt idx="770">
                  <c:v>3080</c:v>
                </c:pt>
                <c:pt idx="771">
                  <c:v>3080</c:v>
                </c:pt>
                <c:pt idx="772">
                  <c:v>3080</c:v>
                </c:pt>
                <c:pt idx="773">
                  <c:v>3080</c:v>
                </c:pt>
                <c:pt idx="774">
                  <c:v>3080</c:v>
                </c:pt>
                <c:pt idx="775">
                  <c:v>3080</c:v>
                </c:pt>
                <c:pt idx="776">
                  <c:v>3080</c:v>
                </c:pt>
                <c:pt idx="777">
                  <c:v>3080</c:v>
                </c:pt>
                <c:pt idx="778">
                  <c:v>3080</c:v>
                </c:pt>
                <c:pt idx="779">
                  <c:v>3080</c:v>
                </c:pt>
                <c:pt idx="780">
                  <c:v>3080</c:v>
                </c:pt>
                <c:pt idx="781">
                  <c:v>3080</c:v>
                </c:pt>
                <c:pt idx="782">
                  <c:v>3080</c:v>
                </c:pt>
                <c:pt idx="783">
                  <c:v>3080</c:v>
                </c:pt>
                <c:pt idx="784">
                  <c:v>3080</c:v>
                </c:pt>
                <c:pt idx="785">
                  <c:v>3080</c:v>
                </c:pt>
                <c:pt idx="786">
                  <c:v>3080</c:v>
                </c:pt>
                <c:pt idx="787">
                  <c:v>3080</c:v>
                </c:pt>
                <c:pt idx="788">
                  <c:v>3080</c:v>
                </c:pt>
                <c:pt idx="789">
                  <c:v>3080</c:v>
                </c:pt>
                <c:pt idx="790">
                  <c:v>3080</c:v>
                </c:pt>
                <c:pt idx="791">
                  <c:v>3080</c:v>
                </c:pt>
                <c:pt idx="792">
                  <c:v>3080</c:v>
                </c:pt>
                <c:pt idx="793">
                  <c:v>3080</c:v>
                </c:pt>
                <c:pt idx="794">
                  <c:v>3080</c:v>
                </c:pt>
                <c:pt idx="795">
                  <c:v>3080</c:v>
                </c:pt>
                <c:pt idx="796">
                  <c:v>3080</c:v>
                </c:pt>
                <c:pt idx="797">
                  <c:v>3080</c:v>
                </c:pt>
                <c:pt idx="798">
                  <c:v>3080</c:v>
                </c:pt>
                <c:pt idx="799">
                  <c:v>3080</c:v>
                </c:pt>
                <c:pt idx="800">
                  <c:v>3080</c:v>
                </c:pt>
                <c:pt idx="801">
                  <c:v>3080</c:v>
                </c:pt>
                <c:pt idx="802">
                  <c:v>3080</c:v>
                </c:pt>
                <c:pt idx="803">
                  <c:v>3080</c:v>
                </c:pt>
                <c:pt idx="804">
                  <c:v>3080</c:v>
                </c:pt>
                <c:pt idx="805">
                  <c:v>3080</c:v>
                </c:pt>
                <c:pt idx="806">
                  <c:v>3080</c:v>
                </c:pt>
                <c:pt idx="807">
                  <c:v>3080</c:v>
                </c:pt>
                <c:pt idx="808">
                  <c:v>3080</c:v>
                </c:pt>
                <c:pt idx="809">
                  <c:v>3080</c:v>
                </c:pt>
                <c:pt idx="810">
                  <c:v>3080</c:v>
                </c:pt>
                <c:pt idx="811">
                  <c:v>3080</c:v>
                </c:pt>
                <c:pt idx="812">
                  <c:v>3080</c:v>
                </c:pt>
                <c:pt idx="813">
                  <c:v>3080</c:v>
                </c:pt>
                <c:pt idx="814">
                  <c:v>3080</c:v>
                </c:pt>
                <c:pt idx="815">
                  <c:v>3080</c:v>
                </c:pt>
                <c:pt idx="816">
                  <c:v>3080</c:v>
                </c:pt>
                <c:pt idx="817">
                  <c:v>3080</c:v>
                </c:pt>
                <c:pt idx="818">
                  <c:v>3080</c:v>
                </c:pt>
                <c:pt idx="819">
                  <c:v>3080</c:v>
                </c:pt>
                <c:pt idx="820">
                  <c:v>3080</c:v>
                </c:pt>
                <c:pt idx="821">
                  <c:v>3080</c:v>
                </c:pt>
                <c:pt idx="822">
                  <c:v>3080</c:v>
                </c:pt>
                <c:pt idx="823">
                  <c:v>3080</c:v>
                </c:pt>
                <c:pt idx="824">
                  <c:v>3080</c:v>
                </c:pt>
                <c:pt idx="825">
                  <c:v>3080</c:v>
                </c:pt>
                <c:pt idx="826">
                  <c:v>3080</c:v>
                </c:pt>
                <c:pt idx="827">
                  <c:v>3080</c:v>
                </c:pt>
                <c:pt idx="828">
                  <c:v>3080</c:v>
                </c:pt>
                <c:pt idx="829">
                  <c:v>3080</c:v>
                </c:pt>
                <c:pt idx="830">
                  <c:v>3080</c:v>
                </c:pt>
                <c:pt idx="831">
                  <c:v>3080</c:v>
                </c:pt>
                <c:pt idx="832">
                  <c:v>3080</c:v>
                </c:pt>
                <c:pt idx="833">
                  <c:v>3080</c:v>
                </c:pt>
                <c:pt idx="834">
                  <c:v>3080</c:v>
                </c:pt>
                <c:pt idx="835">
                  <c:v>3080</c:v>
                </c:pt>
                <c:pt idx="836">
                  <c:v>3080</c:v>
                </c:pt>
                <c:pt idx="837">
                  <c:v>3080</c:v>
                </c:pt>
                <c:pt idx="838">
                  <c:v>3080</c:v>
                </c:pt>
                <c:pt idx="839">
                  <c:v>3080</c:v>
                </c:pt>
                <c:pt idx="840">
                  <c:v>3080</c:v>
                </c:pt>
                <c:pt idx="841">
                  <c:v>3080</c:v>
                </c:pt>
                <c:pt idx="842">
                  <c:v>3080</c:v>
                </c:pt>
                <c:pt idx="843">
                  <c:v>3080</c:v>
                </c:pt>
                <c:pt idx="844">
                  <c:v>3080</c:v>
                </c:pt>
                <c:pt idx="845">
                  <c:v>3080</c:v>
                </c:pt>
                <c:pt idx="846">
                  <c:v>3080</c:v>
                </c:pt>
                <c:pt idx="847">
                  <c:v>3080</c:v>
                </c:pt>
                <c:pt idx="848">
                  <c:v>3080</c:v>
                </c:pt>
                <c:pt idx="849">
                  <c:v>3080</c:v>
                </c:pt>
                <c:pt idx="850">
                  <c:v>3080</c:v>
                </c:pt>
                <c:pt idx="851">
                  <c:v>3080</c:v>
                </c:pt>
                <c:pt idx="852">
                  <c:v>3080</c:v>
                </c:pt>
                <c:pt idx="853">
                  <c:v>3080</c:v>
                </c:pt>
                <c:pt idx="854">
                  <c:v>3080</c:v>
                </c:pt>
                <c:pt idx="855">
                  <c:v>3080</c:v>
                </c:pt>
                <c:pt idx="856">
                  <c:v>3080</c:v>
                </c:pt>
                <c:pt idx="857">
                  <c:v>3080</c:v>
                </c:pt>
                <c:pt idx="858">
                  <c:v>3080</c:v>
                </c:pt>
                <c:pt idx="859">
                  <c:v>3080</c:v>
                </c:pt>
                <c:pt idx="860">
                  <c:v>3080</c:v>
                </c:pt>
                <c:pt idx="861">
                  <c:v>3080</c:v>
                </c:pt>
                <c:pt idx="862">
                  <c:v>3080</c:v>
                </c:pt>
                <c:pt idx="863">
                  <c:v>3080</c:v>
                </c:pt>
                <c:pt idx="864">
                  <c:v>3080</c:v>
                </c:pt>
                <c:pt idx="865">
                  <c:v>3080</c:v>
                </c:pt>
                <c:pt idx="866">
                  <c:v>3080</c:v>
                </c:pt>
                <c:pt idx="867">
                  <c:v>3080</c:v>
                </c:pt>
                <c:pt idx="868">
                  <c:v>3080</c:v>
                </c:pt>
                <c:pt idx="869">
                  <c:v>3080</c:v>
                </c:pt>
                <c:pt idx="870">
                  <c:v>3080</c:v>
                </c:pt>
                <c:pt idx="871">
                  <c:v>3080</c:v>
                </c:pt>
                <c:pt idx="872">
                  <c:v>3080</c:v>
                </c:pt>
                <c:pt idx="873">
                  <c:v>3080</c:v>
                </c:pt>
                <c:pt idx="874">
                  <c:v>3080</c:v>
                </c:pt>
                <c:pt idx="875">
                  <c:v>3080</c:v>
                </c:pt>
                <c:pt idx="876">
                  <c:v>3080</c:v>
                </c:pt>
                <c:pt idx="877">
                  <c:v>3080</c:v>
                </c:pt>
                <c:pt idx="878">
                  <c:v>3080</c:v>
                </c:pt>
                <c:pt idx="879">
                  <c:v>3080</c:v>
                </c:pt>
                <c:pt idx="880">
                  <c:v>3080</c:v>
                </c:pt>
                <c:pt idx="881">
                  <c:v>3080</c:v>
                </c:pt>
                <c:pt idx="882">
                  <c:v>3080</c:v>
                </c:pt>
                <c:pt idx="883">
                  <c:v>3080</c:v>
                </c:pt>
                <c:pt idx="884">
                  <c:v>3080</c:v>
                </c:pt>
                <c:pt idx="885">
                  <c:v>3080</c:v>
                </c:pt>
                <c:pt idx="886">
                  <c:v>3080</c:v>
                </c:pt>
                <c:pt idx="887">
                  <c:v>3080</c:v>
                </c:pt>
                <c:pt idx="888">
                  <c:v>3080</c:v>
                </c:pt>
                <c:pt idx="889">
                  <c:v>3080</c:v>
                </c:pt>
                <c:pt idx="890">
                  <c:v>3080</c:v>
                </c:pt>
                <c:pt idx="891">
                  <c:v>3080</c:v>
                </c:pt>
                <c:pt idx="892">
                  <c:v>3080</c:v>
                </c:pt>
                <c:pt idx="893">
                  <c:v>3080</c:v>
                </c:pt>
                <c:pt idx="894">
                  <c:v>3080</c:v>
                </c:pt>
                <c:pt idx="895">
                  <c:v>3080</c:v>
                </c:pt>
                <c:pt idx="896">
                  <c:v>3080</c:v>
                </c:pt>
                <c:pt idx="897">
                  <c:v>3080</c:v>
                </c:pt>
                <c:pt idx="898">
                  <c:v>3080</c:v>
                </c:pt>
                <c:pt idx="899">
                  <c:v>3080</c:v>
                </c:pt>
                <c:pt idx="900">
                  <c:v>3080</c:v>
                </c:pt>
                <c:pt idx="901">
                  <c:v>3080</c:v>
                </c:pt>
                <c:pt idx="902">
                  <c:v>3080</c:v>
                </c:pt>
                <c:pt idx="903">
                  <c:v>3080</c:v>
                </c:pt>
                <c:pt idx="904">
                  <c:v>3080</c:v>
                </c:pt>
                <c:pt idx="905">
                  <c:v>3080</c:v>
                </c:pt>
                <c:pt idx="906">
                  <c:v>3080</c:v>
                </c:pt>
                <c:pt idx="907">
                  <c:v>3080</c:v>
                </c:pt>
                <c:pt idx="908">
                  <c:v>3080</c:v>
                </c:pt>
                <c:pt idx="909">
                  <c:v>3080</c:v>
                </c:pt>
                <c:pt idx="910">
                  <c:v>3080</c:v>
                </c:pt>
                <c:pt idx="911">
                  <c:v>3080</c:v>
                </c:pt>
                <c:pt idx="912">
                  <c:v>3080</c:v>
                </c:pt>
                <c:pt idx="913">
                  <c:v>3080</c:v>
                </c:pt>
                <c:pt idx="914">
                  <c:v>3080</c:v>
                </c:pt>
                <c:pt idx="915">
                  <c:v>3080</c:v>
                </c:pt>
                <c:pt idx="916">
                  <c:v>3080</c:v>
                </c:pt>
                <c:pt idx="917">
                  <c:v>3080</c:v>
                </c:pt>
                <c:pt idx="918">
                  <c:v>3080</c:v>
                </c:pt>
                <c:pt idx="919">
                  <c:v>3080</c:v>
                </c:pt>
                <c:pt idx="920">
                  <c:v>3080</c:v>
                </c:pt>
                <c:pt idx="921">
                  <c:v>3080</c:v>
                </c:pt>
                <c:pt idx="922">
                  <c:v>3080</c:v>
                </c:pt>
                <c:pt idx="923">
                  <c:v>3080</c:v>
                </c:pt>
                <c:pt idx="924">
                  <c:v>3080</c:v>
                </c:pt>
                <c:pt idx="925">
                  <c:v>3080</c:v>
                </c:pt>
                <c:pt idx="926">
                  <c:v>3080</c:v>
                </c:pt>
                <c:pt idx="927">
                  <c:v>3080</c:v>
                </c:pt>
                <c:pt idx="928">
                  <c:v>3080</c:v>
                </c:pt>
                <c:pt idx="929">
                  <c:v>3080</c:v>
                </c:pt>
                <c:pt idx="930">
                  <c:v>3080</c:v>
                </c:pt>
                <c:pt idx="931">
                  <c:v>3080</c:v>
                </c:pt>
                <c:pt idx="932">
                  <c:v>3080</c:v>
                </c:pt>
                <c:pt idx="933">
                  <c:v>3080</c:v>
                </c:pt>
                <c:pt idx="934">
                  <c:v>3080</c:v>
                </c:pt>
                <c:pt idx="935">
                  <c:v>3080</c:v>
                </c:pt>
                <c:pt idx="936">
                  <c:v>3080</c:v>
                </c:pt>
                <c:pt idx="937">
                  <c:v>3080</c:v>
                </c:pt>
                <c:pt idx="938">
                  <c:v>3080</c:v>
                </c:pt>
                <c:pt idx="939">
                  <c:v>3080</c:v>
                </c:pt>
                <c:pt idx="940">
                  <c:v>3080</c:v>
                </c:pt>
                <c:pt idx="941">
                  <c:v>3080</c:v>
                </c:pt>
                <c:pt idx="942">
                  <c:v>3080</c:v>
                </c:pt>
                <c:pt idx="943">
                  <c:v>3080</c:v>
                </c:pt>
                <c:pt idx="944">
                  <c:v>3080</c:v>
                </c:pt>
                <c:pt idx="945">
                  <c:v>3080</c:v>
                </c:pt>
                <c:pt idx="946">
                  <c:v>3080</c:v>
                </c:pt>
                <c:pt idx="947">
                  <c:v>3080</c:v>
                </c:pt>
                <c:pt idx="948">
                  <c:v>3080</c:v>
                </c:pt>
                <c:pt idx="949">
                  <c:v>3080</c:v>
                </c:pt>
                <c:pt idx="950">
                  <c:v>3080</c:v>
                </c:pt>
                <c:pt idx="951">
                  <c:v>3080</c:v>
                </c:pt>
                <c:pt idx="952">
                  <c:v>3080</c:v>
                </c:pt>
                <c:pt idx="953">
                  <c:v>3080</c:v>
                </c:pt>
                <c:pt idx="954">
                  <c:v>3080</c:v>
                </c:pt>
                <c:pt idx="955">
                  <c:v>3080</c:v>
                </c:pt>
                <c:pt idx="956">
                  <c:v>3080</c:v>
                </c:pt>
                <c:pt idx="957">
                  <c:v>3080</c:v>
                </c:pt>
                <c:pt idx="958">
                  <c:v>3080</c:v>
                </c:pt>
                <c:pt idx="959">
                  <c:v>3080</c:v>
                </c:pt>
                <c:pt idx="960">
                  <c:v>3080</c:v>
                </c:pt>
                <c:pt idx="961">
                  <c:v>3080</c:v>
                </c:pt>
                <c:pt idx="962">
                  <c:v>3080</c:v>
                </c:pt>
                <c:pt idx="963">
                  <c:v>3080</c:v>
                </c:pt>
                <c:pt idx="964">
                  <c:v>3080</c:v>
                </c:pt>
                <c:pt idx="965">
                  <c:v>3080</c:v>
                </c:pt>
                <c:pt idx="966">
                  <c:v>3080</c:v>
                </c:pt>
                <c:pt idx="967">
                  <c:v>3080</c:v>
                </c:pt>
                <c:pt idx="968">
                  <c:v>3080</c:v>
                </c:pt>
                <c:pt idx="969">
                  <c:v>3080</c:v>
                </c:pt>
                <c:pt idx="970">
                  <c:v>3080</c:v>
                </c:pt>
                <c:pt idx="971">
                  <c:v>3080</c:v>
                </c:pt>
                <c:pt idx="972">
                  <c:v>3080</c:v>
                </c:pt>
                <c:pt idx="973">
                  <c:v>3080</c:v>
                </c:pt>
                <c:pt idx="974">
                  <c:v>3080</c:v>
                </c:pt>
                <c:pt idx="975">
                  <c:v>3080</c:v>
                </c:pt>
                <c:pt idx="976">
                  <c:v>3080</c:v>
                </c:pt>
                <c:pt idx="977">
                  <c:v>3080</c:v>
                </c:pt>
                <c:pt idx="978">
                  <c:v>3080</c:v>
                </c:pt>
                <c:pt idx="979">
                  <c:v>3080</c:v>
                </c:pt>
                <c:pt idx="980">
                  <c:v>3080</c:v>
                </c:pt>
                <c:pt idx="981">
                  <c:v>3080</c:v>
                </c:pt>
                <c:pt idx="982">
                  <c:v>3080</c:v>
                </c:pt>
                <c:pt idx="983">
                  <c:v>3080</c:v>
                </c:pt>
                <c:pt idx="984">
                  <c:v>3080</c:v>
                </c:pt>
                <c:pt idx="985">
                  <c:v>3080</c:v>
                </c:pt>
                <c:pt idx="986">
                  <c:v>3080</c:v>
                </c:pt>
                <c:pt idx="987">
                  <c:v>3080</c:v>
                </c:pt>
                <c:pt idx="988">
                  <c:v>3080</c:v>
                </c:pt>
                <c:pt idx="989">
                  <c:v>3080</c:v>
                </c:pt>
                <c:pt idx="990">
                  <c:v>3080</c:v>
                </c:pt>
                <c:pt idx="991">
                  <c:v>3080</c:v>
                </c:pt>
                <c:pt idx="992">
                  <c:v>3080</c:v>
                </c:pt>
                <c:pt idx="993">
                  <c:v>3080</c:v>
                </c:pt>
                <c:pt idx="994">
                  <c:v>3080</c:v>
                </c:pt>
                <c:pt idx="995">
                  <c:v>3080</c:v>
                </c:pt>
                <c:pt idx="996">
                  <c:v>3080</c:v>
                </c:pt>
                <c:pt idx="997">
                  <c:v>3080</c:v>
                </c:pt>
                <c:pt idx="998">
                  <c:v>3080</c:v>
                </c:pt>
                <c:pt idx="999">
                  <c:v>3080</c:v>
                </c:pt>
                <c:pt idx="1000">
                  <c:v>3080</c:v>
                </c:pt>
                <c:pt idx="1001">
                  <c:v>3080</c:v>
                </c:pt>
                <c:pt idx="1002">
                  <c:v>3080</c:v>
                </c:pt>
                <c:pt idx="1003">
                  <c:v>3080</c:v>
                </c:pt>
                <c:pt idx="1004">
                  <c:v>3080</c:v>
                </c:pt>
                <c:pt idx="1005">
                  <c:v>3080</c:v>
                </c:pt>
                <c:pt idx="1006">
                  <c:v>3080</c:v>
                </c:pt>
                <c:pt idx="1007">
                  <c:v>3080</c:v>
                </c:pt>
                <c:pt idx="1008">
                  <c:v>3080</c:v>
                </c:pt>
                <c:pt idx="1009">
                  <c:v>3080</c:v>
                </c:pt>
                <c:pt idx="1010">
                  <c:v>3080</c:v>
                </c:pt>
                <c:pt idx="1011">
                  <c:v>3080</c:v>
                </c:pt>
                <c:pt idx="1012">
                  <c:v>3080</c:v>
                </c:pt>
                <c:pt idx="1013">
                  <c:v>3080</c:v>
                </c:pt>
                <c:pt idx="1014">
                  <c:v>3080</c:v>
                </c:pt>
                <c:pt idx="1015">
                  <c:v>3080</c:v>
                </c:pt>
                <c:pt idx="1016">
                  <c:v>3080</c:v>
                </c:pt>
                <c:pt idx="1017">
                  <c:v>3080</c:v>
                </c:pt>
                <c:pt idx="1018">
                  <c:v>3080</c:v>
                </c:pt>
                <c:pt idx="1019">
                  <c:v>3080</c:v>
                </c:pt>
                <c:pt idx="1020">
                  <c:v>3080</c:v>
                </c:pt>
                <c:pt idx="1021">
                  <c:v>3080</c:v>
                </c:pt>
                <c:pt idx="1022">
                  <c:v>3080</c:v>
                </c:pt>
                <c:pt idx="1023">
                  <c:v>3080</c:v>
                </c:pt>
                <c:pt idx="1024">
                  <c:v>3080</c:v>
                </c:pt>
                <c:pt idx="1025">
                  <c:v>3080</c:v>
                </c:pt>
                <c:pt idx="1026">
                  <c:v>3080</c:v>
                </c:pt>
                <c:pt idx="1027">
                  <c:v>3080</c:v>
                </c:pt>
                <c:pt idx="1028">
                  <c:v>3080</c:v>
                </c:pt>
                <c:pt idx="1029">
                  <c:v>3080</c:v>
                </c:pt>
                <c:pt idx="1030">
                  <c:v>3080</c:v>
                </c:pt>
                <c:pt idx="1031">
                  <c:v>3080</c:v>
                </c:pt>
                <c:pt idx="1032">
                  <c:v>3080</c:v>
                </c:pt>
                <c:pt idx="1033">
                  <c:v>3080</c:v>
                </c:pt>
                <c:pt idx="1034">
                  <c:v>3080</c:v>
                </c:pt>
                <c:pt idx="1035">
                  <c:v>3080</c:v>
                </c:pt>
                <c:pt idx="1036">
                  <c:v>3080</c:v>
                </c:pt>
                <c:pt idx="1037">
                  <c:v>3080</c:v>
                </c:pt>
                <c:pt idx="1038">
                  <c:v>3080</c:v>
                </c:pt>
                <c:pt idx="1039">
                  <c:v>3080</c:v>
                </c:pt>
                <c:pt idx="1040">
                  <c:v>3080</c:v>
                </c:pt>
                <c:pt idx="1041">
                  <c:v>3080</c:v>
                </c:pt>
                <c:pt idx="1042">
                  <c:v>3080</c:v>
                </c:pt>
                <c:pt idx="1043">
                  <c:v>3080</c:v>
                </c:pt>
                <c:pt idx="1044">
                  <c:v>3080</c:v>
                </c:pt>
                <c:pt idx="1045">
                  <c:v>3080</c:v>
                </c:pt>
                <c:pt idx="1046">
                  <c:v>3080</c:v>
                </c:pt>
                <c:pt idx="1047">
                  <c:v>3080</c:v>
                </c:pt>
                <c:pt idx="1048">
                  <c:v>3080</c:v>
                </c:pt>
                <c:pt idx="1049">
                  <c:v>3080</c:v>
                </c:pt>
                <c:pt idx="1050">
                  <c:v>3080</c:v>
                </c:pt>
                <c:pt idx="1051">
                  <c:v>3080</c:v>
                </c:pt>
                <c:pt idx="1052">
                  <c:v>3080</c:v>
                </c:pt>
                <c:pt idx="1053">
                  <c:v>3080</c:v>
                </c:pt>
                <c:pt idx="1054">
                  <c:v>3080</c:v>
                </c:pt>
                <c:pt idx="1055">
                  <c:v>3080</c:v>
                </c:pt>
                <c:pt idx="1056">
                  <c:v>3080</c:v>
                </c:pt>
                <c:pt idx="1057">
                  <c:v>3080</c:v>
                </c:pt>
                <c:pt idx="1058">
                  <c:v>3080</c:v>
                </c:pt>
                <c:pt idx="1059">
                  <c:v>3080</c:v>
                </c:pt>
                <c:pt idx="1060">
                  <c:v>3080</c:v>
                </c:pt>
                <c:pt idx="1061">
                  <c:v>3080</c:v>
                </c:pt>
                <c:pt idx="1062">
                  <c:v>3080</c:v>
                </c:pt>
                <c:pt idx="1063">
                  <c:v>3080</c:v>
                </c:pt>
                <c:pt idx="1064">
                  <c:v>3080</c:v>
                </c:pt>
                <c:pt idx="1065">
                  <c:v>3080</c:v>
                </c:pt>
                <c:pt idx="1066">
                  <c:v>3080</c:v>
                </c:pt>
                <c:pt idx="1067">
                  <c:v>3080</c:v>
                </c:pt>
                <c:pt idx="1068">
                  <c:v>3080</c:v>
                </c:pt>
                <c:pt idx="1069">
                  <c:v>3080</c:v>
                </c:pt>
                <c:pt idx="1070">
                  <c:v>3080</c:v>
                </c:pt>
                <c:pt idx="1071">
                  <c:v>3080</c:v>
                </c:pt>
                <c:pt idx="1072">
                  <c:v>3080</c:v>
                </c:pt>
                <c:pt idx="1073">
                  <c:v>3080</c:v>
                </c:pt>
                <c:pt idx="1074">
                  <c:v>3080</c:v>
                </c:pt>
                <c:pt idx="1075">
                  <c:v>3080</c:v>
                </c:pt>
                <c:pt idx="1076">
                  <c:v>3080</c:v>
                </c:pt>
                <c:pt idx="1077">
                  <c:v>3080</c:v>
                </c:pt>
                <c:pt idx="1078">
                  <c:v>3080</c:v>
                </c:pt>
                <c:pt idx="1079">
                  <c:v>3080</c:v>
                </c:pt>
                <c:pt idx="1080">
                  <c:v>3080</c:v>
                </c:pt>
                <c:pt idx="1081">
                  <c:v>3080</c:v>
                </c:pt>
                <c:pt idx="1082">
                  <c:v>3080</c:v>
                </c:pt>
                <c:pt idx="1083">
                  <c:v>3080</c:v>
                </c:pt>
                <c:pt idx="1084">
                  <c:v>3080</c:v>
                </c:pt>
                <c:pt idx="1085">
                  <c:v>3080</c:v>
                </c:pt>
                <c:pt idx="1086">
                  <c:v>3080</c:v>
                </c:pt>
                <c:pt idx="1087">
                  <c:v>3080</c:v>
                </c:pt>
                <c:pt idx="1088">
                  <c:v>3080</c:v>
                </c:pt>
                <c:pt idx="1089">
                  <c:v>3080</c:v>
                </c:pt>
                <c:pt idx="1090">
                  <c:v>3080</c:v>
                </c:pt>
                <c:pt idx="1091">
                  <c:v>3080</c:v>
                </c:pt>
                <c:pt idx="1092">
                  <c:v>3080</c:v>
                </c:pt>
                <c:pt idx="1093">
                  <c:v>3080</c:v>
                </c:pt>
                <c:pt idx="1094">
                  <c:v>3080</c:v>
                </c:pt>
                <c:pt idx="1095">
                  <c:v>3080</c:v>
                </c:pt>
                <c:pt idx="1096">
                  <c:v>3080</c:v>
                </c:pt>
                <c:pt idx="1097">
                  <c:v>3080</c:v>
                </c:pt>
                <c:pt idx="1098">
                  <c:v>3080</c:v>
                </c:pt>
                <c:pt idx="1099">
                  <c:v>3080</c:v>
                </c:pt>
                <c:pt idx="1100">
                  <c:v>3080</c:v>
                </c:pt>
                <c:pt idx="1101">
                  <c:v>3080</c:v>
                </c:pt>
                <c:pt idx="1102">
                  <c:v>3080</c:v>
                </c:pt>
                <c:pt idx="1103">
                  <c:v>3080</c:v>
                </c:pt>
                <c:pt idx="1104">
                  <c:v>3080</c:v>
                </c:pt>
                <c:pt idx="1105">
                  <c:v>3080</c:v>
                </c:pt>
                <c:pt idx="1106">
                  <c:v>3080</c:v>
                </c:pt>
                <c:pt idx="1107">
                  <c:v>3080</c:v>
                </c:pt>
                <c:pt idx="1108">
                  <c:v>3080</c:v>
                </c:pt>
                <c:pt idx="1109">
                  <c:v>3080</c:v>
                </c:pt>
                <c:pt idx="1110">
                  <c:v>3080</c:v>
                </c:pt>
                <c:pt idx="1111">
                  <c:v>3080</c:v>
                </c:pt>
                <c:pt idx="1112">
                  <c:v>3080</c:v>
                </c:pt>
                <c:pt idx="1113">
                  <c:v>3080</c:v>
                </c:pt>
                <c:pt idx="1114">
                  <c:v>3080</c:v>
                </c:pt>
                <c:pt idx="1115">
                  <c:v>3080</c:v>
                </c:pt>
                <c:pt idx="1116">
                  <c:v>3080</c:v>
                </c:pt>
                <c:pt idx="1117">
                  <c:v>3080</c:v>
                </c:pt>
                <c:pt idx="1118">
                  <c:v>3080</c:v>
                </c:pt>
                <c:pt idx="1119">
                  <c:v>3080</c:v>
                </c:pt>
                <c:pt idx="1120">
                  <c:v>3080</c:v>
                </c:pt>
                <c:pt idx="1121">
                  <c:v>3080</c:v>
                </c:pt>
                <c:pt idx="1122">
                  <c:v>3080</c:v>
                </c:pt>
                <c:pt idx="1123">
                  <c:v>3080</c:v>
                </c:pt>
                <c:pt idx="1124">
                  <c:v>3080</c:v>
                </c:pt>
                <c:pt idx="1125">
                  <c:v>3080</c:v>
                </c:pt>
                <c:pt idx="1126">
                  <c:v>3080</c:v>
                </c:pt>
                <c:pt idx="1127">
                  <c:v>3080</c:v>
                </c:pt>
                <c:pt idx="1128">
                  <c:v>3080</c:v>
                </c:pt>
                <c:pt idx="1129">
                  <c:v>3080</c:v>
                </c:pt>
                <c:pt idx="1130">
                  <c:v>3080</c:v>
                </c:pt>
                <c:pt idx="1131">
                  <c:v>3080</c:v>
                </c:pt>
                <c:pt idx="1132">
                  <c:v>3080</c:v>
                </c:pt>
                <c:pt idx="1133">
                  <c:v>3080</c:v>
                </c:pt>
                <c:pt idx="1134">
                  <c:v>3080</c:v>
                </c:pt>
                <c:pt idx="1135">
                  <c:v>3080</c:v>
                </c:pt>
                <c:pt idx="1136">
                  <c:v>3080</c:v>
                </c:pt>
                <c:pt idx="1137">
                  <c:v>3080</c:v>
                </c:pt>
                <c:pt idx="1138">
                  <c:v>3080</c:v>
                </c:pt>
                <c:pt idx="1139">
                  <c:v>3080</c:v>
                </c:pt>
                <c:pt idx="1140">
                  <c:v>3080</c:v>
                </c:pt>
                <c:pt idx="1141">
                  <c:v>3080</c:v>
                </c:pt>
                <c:pt idx="1142">
                  <c:v>3080</c:v>
                </c:pt>
                <c:pt idx="1143">
                  <c:v>3080</c:v>
                </c:pt>
                <c:pt idx="1144">
                  <c:v>3080</c:v>
                </c:pt>
                <c:pt idx="1145">
                  <c:v>3080</c:v>
                </c:pt>
                <c:pt idx="1146">
                  <c:v>3080</c:v>
                </c:pt>
                <c:pt idx="1147">
                  <c:v>3080</c:v>
                </c:pt>
                <c:pt idx="1148">
                  <c:v>3080</c:v>
                </c:pt>
                <c:pt idx="1149">
                  <c:v>3080</c:v>
                </c:pt>
                <c:pt idx="1150">
                  <c:v>3080</c:v>
                </c:pt>
                <c:pt idx="1151">
                  <c:v>3080</c:v>
                </c:pt>
                <c:pt idx="1152">
                  <c:v>3080</c:v>
                </c:pt>
                <c:pt idx="1153">
                  <c:v>3080</c:v>
                </c:pt>
                <c:pt idx="1154">
                  <c:v>3080</c:v>
                </c:pt>
                <c:pt idx="1155">
                  <c:v>3080</c:v>
                </c:pt>
                <c:pt idx="1156">
                  <c:v>3080</c:v>
                </c:pt>
                <c:pt idx="1157">
                  <c:v>3080</c:v>
                </c:pt>
                <c:pt idx="1158">
                  <c:v>3080</c:v>
                </c:pt>
                <c:pt idx="1159">
                  <c:v>3080</c:v>
                </c:pt>
                <c:pt idx="1160">
                  <c:v>3080</c:v>
                </c:pt>
                <c:pt idx="1161">
                  <c:v>3080</c:v>
                </c:pt>
                <c:pt idx="1162">
                  <c:v>3080</c:v>
                </c:pt>
                <c:pt idx="1163">
                  <c:v>3080</c:v>
                </c:pt>
                <c:pt idx="1164">
                  <c:v>3080</c:v>
                </c:pt>
                <c:pt idx="1165">
                  <c:v>3080</c:v>
                </c:pt>
                <c:pt idx="1166">
                  <c:v>3080</c:v>
                </c:pt>
                <c:pt idx="1167">
                  <c:v>3080</c:v>
                </c:pt>
                <c:pt idx="1168">
                  <c:v>3080</c:v>
                </c:pt>
                <c:pt idx="1169">
                  <c:v>3080</c:v>
                </c:pt>
                <c:pt idx="1170">
                  <c:v>3080</c:v>
                </c:pt>
                <c:pt idx="1171">
                  <c:v>3080</c:v>
                </c:pt>
                <c:pt idx="1172">
                  <c:v>3080</c:v>
                </c:pt>
                <c:pt idx="1173">
                  <c:v>3080</c:v>
                </c:pt>
                <c:pt idx="1174">
                  <c:v>3080</c:v>
                </c:pt>
                <c:pt idx="1175">
                  <c:v>3080</c:v>
                </c:pt>
                <c:pt idx="1176">
                  <c:v>3080</c:v>
                </c:pt>
                <c:pt idx="1177">
                  <c:v>3080</c:v>
                </c:pt>
                <c:pt idx="1178">
                  <c:v>3080</c:v>
                </c:pt>
                <c:pt idx="1179">
                  <c:v>3080</c:v>
                </c:pt>
                <c:pt idx="1180">
                  <c:v>3080</c:v>
                </c:pt>
                <c:pt idx="1181">
                  <c:v>3080</c:v>
                </c:pt>
                <c:pt idx="1182">
                  <c:v>3080</c:v>
                </c:pt>
                <c:pt idx="1183">
                  <c:v>3080</c:v>
                </c:pt>
                <c:pt idx="1184">
                  <c:v>3080</c:v>
                </c:pt>
                <c:pt idx="1185">
                  <c:v>3080</c:v>
                </c:pt>
                <c:pt idx="1186">
                  <c:v>3080</c:v>
                </c:pt>
                <c:pt idx="1187">
                  <c:v>3080</c:v>
                </c:pt>
                <c:pt idx="1188">
                  <c:v>3080</c:v>
                </c:pt>
                <c:pt idx="1189">
                  <c:v>3080</c:v>
                </c:pt>
                <c:pt idx="1190">
                  <c:v>3080</c:v>
                </c:pt>
                <c:pt idx="1191">
                  <c:v>3080</c:v>
                </c:pt>
                <c:pt idx="1192">
                  <c:v>3080</c:v>
                </c:pt>
                <c:pt idx="1193">
                  <c:v>3080</c:v>
                </c:pt>
                <c:pt idx="1194">
                  <c:v>3080</c:v>
                </c:pt>
                <c:pt idx="1195">
                  <c:v>3080</c:v>
                </c:pt>
                <c:pt idx="1196">
                  <c:v>3080</c:v>
                </c:pt>
                <c:pt idx="1197">
                  <c:v>3080</c:v>
                </c:pt>
                <c:pt idx="1198">
                  <c:v>3080</c:v>
                </c:pt>
                <c:pt idx="1199">
                  <c:v>3080</c:v>
                </c:pt>
                <c:pt idx="1200">
                  <c:v>3080</c:v>
                </c:pt>
                <c:pt idx="1201">
                  <c:v>3080</c:v>
                </c:pt>
                <c:pt idx="1202">
                  <c:v>3080</c:v>
                </c:pt>
                <c:pt idx="1203">
                  <c:v>3080</c:v>
                </c:pt>
                <c:pt idx="1204">
                  <c:v>3080</c:v>
                </c:pt>
                <c:pt idx="1205">
                  <c:v>3080</c:v>
                </c:pt>
                <c:pt idx="1206">
                  <c:v>3080</c:v>
                </c:pt>
                <c:pt idx="1207">
                  <c:v>3080</c:v>
                </c:pt>
                <c:pt idx="1208">
                  <c:v>3080</c:v>
                </c:pt>
                <c:pt idx="1209">
                  <c:v>3080</c:v>
                </c:pt>
                <c:pt idx="1210">
                  <c:v>3080</c:v>
                </c:pt>
                <c:pt idx="1211">
                  <c:v>3080</c:v>
                </c:pt>
                <c:pt idx="1212">
                  <c:v>3080</c:v>
                </c:pt>
                <c:pt idx="1213">
                  <c:v>3080</c:v>
                </c:pt>
                <c:pt idx="1214">
                  <c:v>3080</c:v>
                </c:pt>
                <c:pt idx="1215">
                  <c:v>3080</c:v>
                </c:pt>
                <c:pt idx="1216">
                  <c:v>3080</c:v>
                </c:pt>
                <c:pt idx="1217">
                  <c:v>3080</c:v>
                </c:pt>
                <c:pt idx="1218">
                  <c:v>3080</c:v>
                </c:pt>
                <c:pt idx="1219">
                  <c:v>3080</c:v>
                </c:pt>
                <c:pt idx="1220">
                  <c:v>3080</c:v>
                </c:pt>
                <c:pt idx="1221">
                  <c:v>3080</c:v>
                </c:pt>
                <c:pt idx="1222">
                  <c:v>3080</c:v>
                </c:pt>
                <c:pt idx="1223">
                  <c:v>3080</c:v>
                </c:pt>
                <c:pt idx="1224">
                  <c:v>3080</c:v>
                </c:pt>
                <c:pt idx="1225">
                  <c:v>3080</c:v>
                </c:pt>
                <c:pt idx="1226">
                  <c:v>3080</c:v>
                </c:pt>
                <c:pt idx="1227">
                  <c:v>3080</c:v>
                </c:pt>
                <c:pt idx="1228">
                  <c:v>3080</c:v>
                </c:pt>
                <c:pt idx="1229">
                  <c:v>3080</c:v>
                </c:pt>
                <c:pt idx="1230">
                  <c:v>3080</c:v>
                </c:pt>
                <c:pt idx="1231">
                  <c:v>3080</c:v>
                </c:pt>
                <c:pt idx="1232">
                  <c:v>3080</c:v>
                </c:pt>
                <c:pt idx="1233">
                  <c:v>3080</c:v>
                </c:pt>
                <c:pt idx="1234">
                  <c:v>3080</c:v>
                </c:pt>
                <c:pt idx="1235">
                  <c:v>3080</c:v>
                </c:pt>
                <c:pt idx="1236">
                  <c:v>3080</c:v>
                </c:pt>
                <c:pt idx="1237">
                  <c:v>3080</c:v>
                </c:pt>
                <c:pt idx="1238">
                  <c:v>3080</c:v>
                </c:pt>
                <c:pt idx="1239">
                  <c:v>3080</c:v>
                </c:pt>
                <c:pt idx="1240">
                  <c:v>3080</c:v>
                </c:pt>
                <c:pt idx="1241">
                  <c:v>3080</c:v>
                </c:pt>
                <c:pt idx="1242">
                  <c:v>3080</c:v>
                </c:pt>
                <c:pt idx="1243">
                  <c:v>3080</c:v>
                </c:pt>
                <c:pt idx="1244">
                  <c:v>3080</c:v>
                </c:pt>
                <c:pt idx="1245">
                  <c:v>3080</c:v>
                </c:pt>
                <c:pt idx="1246">
                  <c:v>3080</c:v>
                </c:pt>
                <c:pt idx="1247">
                  <c:v>3080</c:v>
                </c:pt>
                <c:pt idx="1248">
                  <c:v>3080</c:v>
                </c:pt>
                <c:pt idx="1249">
                  <c:v>3080</c:v>
                </c:pt>
                <c:pt idx="1250">
                  <c:v>3080</c:v>
                </c:pt>
                <c:pt idx="1251">
                  <c:v>3080</c:v>
                </c:pt>
                <c:pt idx="1252">
                  <c:v>3080</c:v>
                </c:pt>
                <c:pt idx="1253">
                  <c:v>3080</c:v>
                </c:pt>
                <c:pt idx="1254">
                  <c:v>3080</c:v>
                </c:pt>
                <c:pt idx="1255">
                  <c:v>3080</c:v>
                </c:pt>
                <c:pt idx="1256">
                  <c:v>3080</c:v>
                </c:pt>
                <c:pt idx="1257">
                  <c:v>3080</c:v>
                </c:pt>
                <c:pt idx="1258">
                  <c:v>3080</c:v>
                </c:pt>
                <c:pt idx="1259">
                  <c:v>3080</c:v>
                </c:pt>
                <c:pt idx="1260">
                  <c:v>3080</c:v>
                </c:pt>
                <c:pt idx="1261">
                  <c:v>3080</c:v>
                </c:pt>
                <c:pt idx="1262">
                  <c:v>3080</c:v>
                </c:pt>
                <c:pt idx="1263">
                  <c:v>3080</c:v>
                </c:pt>
                <c:pt idx="1264">
                  <c:v>3080</c:v>
                </c:pt>
                <c:pt idx="1265">
                  <c:v>3080</c:v>
                </c:pt>
                <c:pt idx="1266">
                  <c:v>3080</c:v>
                </c:pt>
                <c:pt idx="1267">
                  <c:v>3080</c:v>
                </c:pt>
                <c:pt idx="1268">
                  <c:v>3080</c:v>
                </c:pt>
                <c:pt idx="1269">
                  <c:v>3080</c:v>
                </c:pt>
                <c:pt idx="1270">
                  <c:v>3080</c:v>
                </c:pt>
                <c:pt idx="1271">
                  <c:v>3080</c:v>
                </c:pt>
                <c:pt idx="1272">
                  <c:v>3080</c:v>
                </c:pt>
                <c:pt idx="1273">
                  <c:v>3080</c:v>
                </c:pt>
                <c:pt idx="1274">
                  <c:v>3080</c:v>
                </c:pt>
                <c:pt idx="1275">
                  <c:v>3080</c:v>
                </c:pt>
                <c:pt idx="1276">
                  <c:v>3080</c:v>
                </c:pt>
                <c:pt idx="1277">
                  <c:v>3080</c:v>
                </c:pt>
                <c:pt idx="1278">
                  <c:v>3080</c:v>
                </c:pt>
                <c:pt idx="1279">
                  <c:v>3080</c:v>
                </c:pt>
                <c:pt idx="1280">
                  <c:v>3080</c:v>
                </c:pt>
                <c:pt idx="1281">
                  <c:v>3080</c:v>
                </c:pt>
                <c:pt idx="1282">
                  <c:v>3080</c:v>
                </c:pt>
                <c:pt idx="1283">
                  <c:v>3080</c:v>
                </c:pt>
                <c:pt idx="1284">
                  <c:v>3080</c:v>
                </c:pt>
                <c:pt idx="1285">
                  <c:v>3080</c:v>
                </c:pt>
                <c:pt idx="1286">
                  <c:v>3080</c:v>
                </c:pt>
                <c:pt idx="1287">
                  <c:v>3080</c:v>
                </c:pt>
                <c:pt idx="1288">
                  <c:v>3080</c:v>
                </c:pt>
                <c:pt idx="1289">
                  <c:v>3080</c:v>
                </c:pt>
                <c:pt idx="1290">
                  <c:v>3080</c:v>
                </c:pt>
                <c:pt idx="1291">
                  <c:v>3080</c:v>
                </c:pt>
                <c:pt idx="1292">
                  <c:v>3080</c:v>
                </c:pt>
                <c:pt idx="1293">
                  <c:v>3080</c:v>
                </c:pt>
                <c:pt idx="1294">
                  <c:v>3080</c:v>
                </c:pt>
                <c:pt idx="1295">
                  <c:v>3080</c:v>
                </c:pt>
                <c:pt idx="1296">
                  <c:v>3080</c:v>
                </c:pt>
                <c:pt idx="1297">
                  <c:v>3080</c:v>
                </c:pt>
                <c:pt idx="1298">
                  <c:v>3080</c:v>
                </c:pt>
                <c:pt idx="1299">
                  <c:v>3080</c:v>
                </c:pt>
                <c:pt idx="1300">
                  <c:v>3080</c:v>
                </c:pt>
                <c:pt idx="1301">
                  <c:v>3080</c:v>
                </c:pt>
                <c:pt idx="1302">
                  <c:v>3080</c:v>
                </c:pt>
                <c:pt idx="1303">
                  <c:v>3080</c:v>
                </c:pt>
                <c:pt idx="1304">
                  <c:v>3080</c:v>
                </c:pt>
                <c:pt idx="1305">
                  <c:v>3080</c:v>
                </c:pt>
                <c:pt idx="1306">
                  <c:v>3080</c:v>
                </c:pt>
                <c:pt idx="1307">
                  <c:v>3080</c:v>
                </c:pt>
                <c:pt idx="1308">
                  <c:v>3080</c:v>
                </c:pt>
                <c:pt idx="1309">
                  <c:v>3080</c:v>
                </c:pt>
                <c:pt idx="1310">
                  <c:v>3080</c:v>
                </c:pt>
                <c:pt idx="1311">
                  <c:v>3080</c:v>
                </c:pt>
                <c:pt idx="1312">
                  <c:v>3080</c:v>
                </c:pt>
                <c:pt idx="1313">
                  <c:v>3080</c:v>
                </c:pt>
                <c:pt idx="1314">
                  <c:v>3080</c:v>
                </c:pt>
                <c:pt idx="1315">
                  <c:v>3080</c:v>
                </c:pt>
                <c:pt idx="1316">
                  <c:v>3080</c:v>
                </c:pt>
                <c:pt idx="1317">
                  <c:v>3080</c:v>
                </c:pt>
                <c:pt idx="1318">
                  <c:v>3080</c:v>
                </c:pt>
                <c:pt idx="1319">
                  <c:v>3080</c:v>
                </c:pt>
                <c:pt idx="1320">
                  <c:v>3080</c:v>
                </c:pt>
                <c:pt idx="1321">
                  <c:v>3080</c:v>
                </c:pt>
                <c:pt idx="1322">
                  <c:v>3080</c:v>
                </c:pt>
                <c:pt idx="1323">
                  <c:v>3080</c:v>
                </c:pt>
                <c:pt idx="1324">
                  <c:v>3080</c:v>
                </c:pt>
                <c:pt idx="1325">
                  <c:v>3080</c:v>
                </c:pt>
                <c:pt idx="1326">
                  <c:v>3080</c:v>
                </c:pt>
                <c:pt idx="1327">
                  <c:v>3080</c:v>
                </c:pt>
                <c:pt idx="1328">
                  <c:v>3080</c:v>
                </c:pt>
                <c:pt idx="1329">
                  <c:v>3080</c:v>
                </c:pt>
                <c:pt idx="1330">
                  <c:v>3080</c:v>
                </c:pt>
                <c:pt idx="1331">
                  <c:v>3080</c:v>
                </c:pt>
                <c:pt idx="1332">
                  <c:v>3080</c:v>
                </c:pt>
                <c:pt idx="1333">
                  <c:v>3080</c:v>
                </c:pt>
                <c:pt idx="1334">
                  <c:v>3080</c:v>
                </c:pt>
                <c:pt idx="1335">
                  <c:v>3080</c:v>
                </c:pt>
                <c:pt idx="1336">
                  <c:v>3080</c:v>
                </c:pt>
                <c:pt idx="1337">
                  <c:v>3080</c:v>
                </c:pt>
                <c:pt idx="1338">
                  <c:v>3080</c:v>
                </c:pt>
                <c:pt idx="1339">
                  <c:v>3080</c:v>
                </c:pt>
                <c:pt idx="1340">
                  <c:v>3080</c:v>
                </c:pt>
                <c:pt idx="1341">
                  <c:v>3080</c:v>
                </c:pt>
                <c:pt idx="1342">
                  <c:v>3080</c:v>
                </c:pt>
                <c:pt idx="1343">
                  <c:v>3080</c:v>
                </c:pt>
                <c:pt idx="1344">
                  <c:v>3080</c:v>
                </c:pt>
                <c:pt idx="1345">
                  <c:v>3080</c:v>
                </c:pt>
                <c:pt idx="1346">
                  <c:v>3080</c:v>
                </c:pt>
                <c:pt idx="1347">
                  <c:v>3080</c:v>
                </c:pt>
                <c:pt idx="1348">
                  <c:v>3080</c:v>
                </c:pt>
                <c:pt idx="1349">
                  <c:v>3080</c:v>
                </c:pt>
                <c:pt idx="1350">
                  <c:v>3080</c:v>
                </c:pt>
                <c:pt idx="1351">
                  <c:v>3080</c:v>
                </c:pt>
                <c:pt idx="1352">
                  <c:v>3080</c:v>
                </c:pt>
                <c:pt idx="1353">
                  <c:v>3080</c:v>
                </c:pt>
                <c:pt idx="1354">
                  <c:v>3080</c:v>
                </c:pt>
                <c:pt idx="1355">
                  <c:v>3080</c:v>
                </c:pt>
                <c:pt idx="1356">
                  <c:v>3080</c:v>
                </c:pt>
                <c:pt idx="1357">
                  <c:v>3080</c:v>
                </c:pt>
                <c:pt idx="1358">
                  <c:v>3080</c:v>
                </c:pt>
                <c:pt idx="1359">
                  <c:v>3080</c:v>
                </c:pt>
                <c:pt idx="1360">
                  <c:v>3080</c:v>
                </c:pt>
                <c:pt idx="1361">
                  <c:v>3080</c:v>
                </c:pt>
                <c:pt idx="1362">
                  <c:v>3080</c:v>
                </c:pt>
                <c:pt idx="1363">
                  <c:v>3080</c:v>
                </c:pt>
                <c:pt idx="1364">
                  <c:v>3080</c:v>
                </c:pt>
                <c:pt idx="1365">
                  <c:v>3080</c:v>
                </c:pt>
                <c:pt idx="1366">
                  <c:v>3080</c:v>
                </c:pt>
                <c:pt idx="1367">
                  <c:v>3080</c:v>
                </c:pt>
                <c:pt idx="1368">
                  <c:v>3080</c:v>
                </c:pt>
                <c:pt idx="1369">
                  <c:v>3080</c:v>
                </c:pt>
                <c:pt idx="1370">
                  <c:v>3080</c:v>
                </c:pt>
                <c:pt idx="1371">
                  <c:v>3080</c:v>
                </c:pt>
                <c:pt idx="1372">
                  <c:v>3080</c:v>
                </c:pt>
                <c:pt idx="1373">
                  <c:v>3080</c:v>
                </c:pt>
                <c:pt idx="1374">
                  <c:v>3080</c:v>
                </c:pt>
                <c:pt idx="1375">
                  <c:v>3080</c:v>
                </c:pt>
                <c:pt idx="1376">
                  <c:v>3080</c:v>
                </c:pt>
                <c:pt idx="1377">
                  <c:v>3080</c:v>
                </c:pt>
                <c:pt idx="1378">
                  <c:v>3080</c:v>
                </c:pt>
                <c:pt idx="1379">
                  <c:v>3080</c:v>
                </c:pt>
                <c:pt idx="1380">
                  <c:v>3080</c:v>
                </c:pt>
                <c:pt idx="1381">
                  <c:v>3080</c:v>
                </c:pt>
                <c:pt idx="1382">
                  <c:v>3080</c:v>
                </c:pt>
                <c:pt idx="1383">
                  <c:v>3080</c:v>
                </c:pt>
                <c:pt idx="1384">
                  <c:v>3080</c:v>
                </c:pt>
                <c:pt idx="1385">
                  <c:v>3080</c:v>
                </c:pt>
                <c:pt idx="1386">
                  <c:v>3080</c:v>
                </c:pt>
                <c:pt idx="1387">
                  <c:v>3080</c:v>
                </c:pt>
                <c:pt idx="1388">
                  <c:v>3080</c:v>
                </c:pt>
                <c:pt idx="1389">
                  <c:v>3080</c:v>
                </c:pt>
                <c:pt idx="1390">
                  <c:v>3080</c:v>
                </c:pt>
                <c:pt idx="1391">
                  <c:v>3080</c:v>
                </c:pt>
                <c:pt idx="1392">
                  <c:v>3080</c:v>
                </c:pt>
                <c:pt idx="1393">
                  <c:v>3080</c:v>
                </c:pt>
                <c:pt idx="1394">
                  <c:v>3080</c:v>
                </c:pt>
                <c:pt idx="1395">
                  <c:v>3080</c:v>
                </c:pt>
                <c:pt idx="1396">
                  <c:v>3080</c:v>
                </c:pt>
                <c:pt idx="1397">
                  <c:v>3080</c:v>
                </c:pt>
                <c:pt idx="1398">
                  <c:v>3080</c:v>
                </c:pt>
                <c:pt idx="1399">
                  <c:v>3080</c:v>
                </c:pt>
                <c:pt idx="1400">
                  <c:v>3080</c:v>
                </c:pt>
                <c:pt idx="1401">
                  <c:v>3080</c:v>
                </c:pt>
                <c:pt idx="1402">
                  <c:v>3080</c:v>
                </c:pt>
                <c:pt idx="1403">
                  <c:v>3080</c:v>
                </c:pt>
                <c:pt idx="1404">
                  <c:v>3080</c:v>
                </c:pt>
                <c:pt idx="1405">
                  <c:v>3080</c:v>
                </c:pt>
                <c:pt idx="1406">
                  <c:v>3080</c:v>
                </c:pt>
                <c:pt idx="1407">
                  <c:v>3080</c:v>
                </c:pt>
                <c:pt idx="1408">
                  <c:v>3080</c:v>
                </c:pt>
                <c:pt idx="1409">
                  <c:v>3080</c:v>
                </c:pt>
                <c:pt idx="1410">
                  <c:v>3080</c:v>
                </c:pt>
                <c:pt idx="1411">
                  <c:v>3080</c:v>
                </c:pt>
                <c:pt idx="1412">
                  <c:v>3080</c:v>
                </c:pt>
                <c:pt idx="1413">
                  <c:v>3080</c:v>
                </c:pt>
                <c:pt idx="1414">
                  <c:v>3080</c:v>
                </c:pt>
                <c:pt idx="1415">
                  <c:v>3080</c:v>
                </c:pt>
                <c:pt idx="1416">
                  <c:v>3080</c:v>
                </c:pt>
                <c:pt idx="1417">
                  <c:v>3080</c:v>
                </c:pt>
                <c:pt idx="1418">
                  <c:v>3080</c:v>
                </c:pt>
                <c:pt idx="1419">
                  <c:v>3080</c:v>
                </c:pt>
                <c:pt idx="1420">
                  <c:v>3080</c:v>
                </c:pt>
                <c:pt idx="1421">
                  <c:v>3080</c:v>
                </c:pt>
                <c:pt idx="1422">
                  <c:v>3080</c:v>
                </c:pt>
                <c:pt idx="1423">
                  <c:v>3080</c:v>
                </c:pt>
                <c:pt idx="1424">
                  <c:v>3080</c:v>
                </c:pt>
                <c:pt idx="1425">
                  <c:v>3080</c:v>
                </c:pt>
                <c:pt idx="1426">
                  <c:v>3080</c:v>
                </c:pt>
                <c:pt idx="1427">
                  <c:v>3080</c:v>
                </c:pt>
                <c:pt idx="1428">
                  <c:v>3080</c:v>
                </c:pt>
                <c:pt idx="1429">
                  <c:v>3080</c:v>
                </c:pt>
                <c:pt idx="1430">
                  <c:v>3080</c:v>
                </c:pt>
                <c:pt idx="1431">
                  <c:v>3080</c:v>
                </c:pt>
                <c:pt idx="1432">
                  <c:v>3080</c:v>
                </c:pt>
                <c:pt idx="1433">
                  <c:v>3080</c:v>
                </c:pt>
                <c:pt idx="1434">
                  <c:v>3080</c:v>
                </c:pt>
                <c:pt idx="1435">
                  <c:v>3080</c:v>
                </c:pt>
                <c:pt idx="1436">
                  <c:v>3080</c:v>
                </c:pt>
                <c:pt idx="1437">
                  <c:v>3080</c:v>
                </c:pt>
                <c:pt idx="1438">
                  <c:v>3080</c:v>
                </c:pt>
                <c:pt idx="1439">
                  <c:v>3080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3AC-F94C-94A5-E894284D7FA0}"/>
            </c:ext>
          </c:extLst>
        </c:ser>
        <c:ser>
          <c:idx val="1"/>
          <c:order val="2"/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Sheet4!$I$1:$I$1441</c:f>
              <c:numCache>
                <c:formatCode>General</c:formatCode>
                <c:ptCount val="144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  <c:pt idx="519">
                  <c:v>519</c:v>
                </c:pt>
                <c:pt idx="520">
                  <c:v>520</c:v>
                </c:pt>
                <c:pt idx="521">
                  <c:v>521</c:v>
                </c:pt>
                <c:pt idx="522">
                  <c:v>522</c:v>
                </c:pt>
                <c:pt idx="523">
                  <c:v>523</c:v>
                </c:pt>
                <c:pt idx="524">
                  <c:v>524</c:v>
                </c:pt>
                <c:pt idx="525">
                  <c:v>525</c:v>
                </c:pt>
                <c:pt idx="526">
                  <c:v>526</c:v>
                </c:pt>
                <c:pt idx="527">
                  <c:v>527</c:v>
                </c:pt>
                <c:pt idx="528">
                  <c:v>528</c:v>
                </c:pt>
                <c:pt idx="529">
                  <c:v>529</c:v>
                </c:pt>
                <c:pt idx="530">
                  <c:v>530</c:v>
                </c:pt>
                <c:pt idx="531">
                  <c:v>531</c:v>
                </c:pt>
                <c:pt idx="532">
                  <c:v>532</c:v>
                </c:pt>
                <c:pt idx="533">
                  <c:v>533</c:v>
                </c:pt>
                <c:pt idx="534">
                  <c:v>534</c:v>
                </c:pt>
                <c:pt idx="535">
                  <c:v>535</c:v>
                </c:pt>
                <c:pt idx="536">
                  <c:v>536</c:v>
                </c:pt>
                <c:pt idx="537">
                  <c:v>537</c:v>
                </c:pt>
                <c:pt idx="538">
                  <c:v>538</c:v>
                </c:pt>
                <c:pt idx="539">
                  <c:v>539</c:v>
                </c:pt>
                <c:pt idx="540">
                  <c:v>540</c:v>
                </c:pt>
                <c:pt idx="541">
                  <c:v>541</c:v>
                </c:pt>
                <c:pt idx="542">
                  <c:v>542</c:v>
                </c:pt>
                <c:pt idx="543">
                  <c:v>543</c:v>
                </c:pt>
                <c:pt idx="544">
                  <c:v>544</c:v>
                </c:pt>
                <c:pt idx="545">
                  <c:v>545</c:v>
                </c:pt>
                <c:pt idx="546">
                  <c:v>546</c:v>
                </c:pt>
                <c:pt idx="547">
                  <c:v>547</c:v>
                </c:pt>
                <c:pt idx="548">
                  <c:v>548</c:v>
                </c:pt>
                <c:pt idx="549">
                  <c:v>549</c:v>
                </c:pt>
                <c:pt idx="550">
                  <c:v>550</c:v>
                </c:pt>
                <c:pt idx="551">
                  <c:v>551</c:v>
                </c:pt>
                <c:pt idx="552">
                  <c:v>552</c:v>
                </c:pt>
                <c:pt idx="553">
                  <c:v>553</c:v>
                </c:pt>
                <c:pt idx="554">
                  <c:v>554</c:v>
                </c:pt>
                <c:pt idx="555">
                  <c:v>555</c:v>
                </c:pt>
                <c:pt idx="556">
                  <c:v>556</c:v>
                </c:pt>
                <c:pt idx="557">
                  <c:v>557</c:v>
                </c:pt>
                <c:pt idx="558">
                  <c:v>558</c:v>
                </c:pt>
                <c:pt idx="559">
                  <c:v>559</c:v>
                </c:pt>
                <c:pt idx="560">
                  <c:v>560</c:v>
                </c:pt>
                <c:pt idx="561">
                  <c:v>561</c:v>
                </c:pt>
                <c:pt idx="562">
                  <c:v>562</c:v>
                </c:pt>
                <c:pt idx="563">
                  <c:v>563</c:v>
                </c:pt>
                <c:pt idx="564">
                  <c:v>564</c:v>
                </c:pt>
                <c:pt idx="565">
                  <c:v>565</c:v>
                </c:pt>
                <c:pt idx="566">
                  <c:v>566</c:v>
                </c:pt>
                <c:pt idx="567">
                  <c:v>567</c:v>
                </c:pt>
                <c:pt idx="568">
                  <c:v>568</c:v>
                </c:pt>
                <c:pt idx="569">
                  <c:v>569</c:v>
                </c:pt>
                <c:pt idx="570">
                  <c:v>570</c:v>
                </c:pt>
                <c:pt idx="571">
                  <c:v>571</c:v>
                </c:pt>
                <c:pt idx="572">
                  <c:v>572</c:v>
                </c:pt>
                <c:pt idx="573">
                  <c:v>573</c:v>
                </c:pt>
                <c:pt idx="574">
                  <c:v>574</c:v>
                </c:pt>
                <c:pt idx="575">
                  <c:v>575</c:v>
                </c:pt>
                <c:pt idx="576">
                  <c:v>576</c:v>
                </c:pt>
                <c:pt idx="577">
                  <c:v>577</c:v>
                </c:pt>
                <c:pt idx="578">
                  <c:v>578</c:v>
                </c:pt>
                <c:pt idx="579">
                  <c:v>579</c:v>
                </c:pt>
                <c:pt idx="580">
                  <c:v>580</c:v>
                </c:pt>
                <c:pt idx="581">
                  <c:v>581</c:v>
                </c:pt>
                <c:pt idx="582">
                  <c:v>582</c:v>
                </c:pt>
                <c:pt idx="583">
                  <c:v>583</c:v>
                </c:pt>
                <c:pt idx="584">
                  <c:v>584</c:v>
                </c:pt>
                <c:pt idx="585">
                  <c:v>585</c:v>
                </c:pt>
                <c:pt idx="586">
                  <c:v>586</c:v>
                </c:pt>
                <c:pt idx="587">
                  <c:v>587</c:v>
                </c:pt>
                <c:pt idx="588">
                  <c:v>588</c:v>
                </c:pt>
                <c:pt idx="589">
                  <c:v>589</c:v>
                </c:pt>
                <c:pt idx="590">
                  <c:v>590</c:v>
                </c:pt>
                <c:pt idx="591">
                  <c:v>591</c:v>
                </c:pt>
                <c:pt idx="592">
                  <c:v>592</c:v>
                </c:pt>
                <c:pt idx="593">
                  <c:v>593</c:v>
                </c:pt>
                <c:pt idx="594">
                  <c:v>594</c:v>
                </c:pt>
                <c:pt idx="595">
                  <c:v>595</c:v>
                </c:pt>
                <c:pt idx="596">
                  <c:v>596</c:v>
                </c:pt>
                <c:pt idx="597">
                  <c:v>597</c:v>
                </c:pt>
                <c:pt idx="598">
                  <c:v>598</c:v>
                </c:pt>
                <c:pt idx="599">
                  <c:v>599</c:v>
                </c:pt>
                <c:pt idx="600">
                  <c:v>600</c:v>
                </c:pt>
                <c:pt idx="601">
                  <c:v>601</c:v>
                </c:pt>
                <c:pt idx="602">
                  <c:v>602</c:v>
                </c:pt>
                <c:pt idx="603">
                  <c:v>603</c:v>
                </c:pt>
                <c:pt idx="604">
                  <c:v>604</c:v>
                </c:pt>
                <c:pt idx="605">
                  <c:v>605</c:v>
                </c:pt>
                <c:pt idx="606">
                  <c:v>606</c:v>
                </c:pt>
                <c:pt idx="607">
                  <c:v>607</c:v>
                </c:pt>
                <c:pt idx="608">
                  <c:v>608</c:v>
                </c:pt>
                <c:pt idx="609">
                  <c:v>609</c:v>
                </c:pt>
                <c:pt idx="610">
                  <c:v>610</c:v>
                </c:pt>
                <c:pt idx="611">
                  <c:v>611</c:v>
                </c:pt>
                <c:pt idx="612">
                  <c:v>612</c:v>
                </c:pt>
                <c:pt idx="613">
                  <c:v>613</c:v>
                </c:pt>
                <c:pt idx="614">
                  <c:v>614</c:v>
                </c:pt>
                <c:pt idx="615">
                  <c:v>615</c:v>
                </c:pt>
                <c:pt idx="616">
                  <c:v>616</c:v>
                </c:pt>
                <c:pt idx="617">
                  <c:v>617</c:v>
                </c:pt>
                <c:pt idx="618">
                  <c:v>618</c:v>
                </c:pt>
                <c:pt idx="619">
                  <c:v>619</c:v>
                </c:pt>
                <c:pt idx="620">
                  <c:v>620</c:v>
                </c:pt>
                <c:pt idx="621">
                  <c:v>621</c:v>
                </c:pt>
                <c:pt idx="622">
                  <c:v>622</c:v>
                </c:pt>
                <c:pt idx="623">
                  <c:v>623</c:v>
                </c:pt>
                <c:pt idx="624">
                  <c:v>624</c:v>
                </c:pt>
                <c:pt idx="625">
                  <c:v>625</c:v>
                </c:pt>
                <c:pt idx="626">
                  <c:v>626</c:v>
                </c:pt>
                <c:pt idx="627">
                  <c:v>627</c:v>
                </c:pt>
                <c:pt idx="628">
                  <c:v>628</c:v>
                </c:pt>
                <c:pt idx="629">
                  <c:v>629</c:v>
                </c:pt>
                <c:pt idx="630">
                  <c:v>630</c:v>
                </c:pt>
                <c:pt idx="631">
                  <c:v>631</c:v>
                </c:pt>
                <c:pt idx="632">
                  <c:v>632</c:v>
                </c:pt>
                <c:pt idx="633">
                  <c:v>633</c:v>
                </c:pt>
                <c:pt idx="634">
                  <c:v>634</c:v>
                </c:pt>
                <c:pt idx="635">
                  <c:v>635</c:v>
                </c:pt>
                <c:pt idx="636">
                  <c:v>636</c:v>
                </c:pt>
                <c:pt idx="637">
                  <c:v>637</c:v>
                </c:pt>
                <c:pt idx="638">
                  <c:v>638</c:v>
                </c:pt>
                <c:pt idx="639">
                  <c:v>639</c:v>
                </c:pt>
                <c:pt idx="640">
                  <c:v>640</c:v>
                </c:pt>
                <c:pt idx="641">
                  <c:v>641</c:v>
                </c:pt>
                <c:pt idx="642">
                  <c:v>642</c:v>
                </c:pt>
                <c:pt idx="643">
                  <c:v>643</c:v>
                </c:pt>
                <c:pt idx="644">
                  <c:v>644</c:v>
                </c:pt>
                <c:pt idx="645">
                  <c:v>645</c:v>
                </c:pt>
                <c:pt idx="646">
                  <c:v>646</c:v>
                </c:pt>
                <c:pt idx="647">
                  <c:v>647</c:v>
                </c:pt>
                <c:pt idx="648">
                  <c:v>648</c:v>
                </c:pt>
                <c:pt idx="649">
                  <c:v>649</c:v>
                </c:pt>
                <c:pt idx="650">
                  <c:v>650</c:v>
                </c:pt>
                <c:pt idx="651">
                  <c:v>651</c:v>
                </c:pt>
                <c:pt idx="652">
                  <c:v>652</c:v>
                </c:pt>
                <c:pt idx="653">
                  <c:v>653</c:v>
                </c:pt>
                <c:pt idx="654">
                  <c:v>654</c:v>
                </c:pt>
                <c:pt idx="655">
                  <c:v>655</c:v>
                </c:pt>
                <c:pt idx="656">
                  <c:v>656</c:v>
                </c:pt>
                <c:pt idx="657">
                  <c:v>657</c:v>
                </c:pt>
                <c:pt idx="658">
                  <c:v>658</c:v>
                </c:pt>
                <c:pt idx="659">
                  <c:v>659</c:v>
                </c:pt>
                <c:pt idx="660">
                  <c:v>660</c:v>
                </c:pt>
                <c:pt idx="661">
                  <c:v>661</c:v>
                </c:pt>
                <c:pt idx="662">
                  <c:v>662</c:v>
                </c:pt>
                <c:pt idx="663">
                  <c:v>663</c:v>
                </c:pt>
                <c:pt idx="664">
                  <c:v>664</c:v>
                </c:pt>
                <c:pt idx="665">
                  <c:v>665</c:v>
                </c:pt>
                <c:pt idx="666">
                  <c:v>666</c:v>
                </c:pt>
                <c:pt idx="667">
                  <c:v>667</c:v>
                </c:pt>
                <c:pt idx="668">
                  <c:v>668</c:v>
                </c:pt>
                <c:pt idx="669">
                  <c:v>669</c:v>
                </c:pt>
                <c:pt idx="670">
                  <c:v>670</c:v>
                </c:pt>
                <c:pt idx="671">
                  <c:v>671</c:v>
                </c:pt>
                <c:pt idx="672">
                  <c:v>672</c:v>
                </c:pt>
                <c:pt idx="673">
                  <c:v>673</c:v>
                </c:pt>
                <c:pt idx="674">
                  <c:v>674</c:v>
                </c:pt>
                <c:pt idx="675">
                  <c:v>675</c:v>
                </c:pt>
                <c:pt idx="676">
                  <c:v>676</c:v>
                </c:pt>
                <c:pt idx="677">
                  <c:v>677</c:v>
                </c:pt>
                <c:pt idx="678">
                  <c:v>678</c:v>
                </c:pt>
                <c:pt idx="679">
                  <c:v>679</c:v>
                </c:pt>
                <c:pt idx="680">
                  <c:v>680</c:v>
                </c:pt>
                <c:pt idx="681">
                  <c:v>681</c:v>
                </c:pt>
                <c:pt idx="682">
                  <c:v>682</c:v>
                </c:pt>
                <c:pt idx="683">
                  <c:v>683</c:v>
                </c:pt>
                <c:pt idx="684">
                  <c:v>684</c:v>
                </c:pt>
                <c:pt idx="685">
                  <c:v>685</c:v>
                </c:pt>
                <c:pt idx="686">
                  <c:v>686</c:v>
                </c:pt>
                <c:pt idx="687">
                  <c:v>687</c:v>
                </c:pt>
                <c:pt idx="688">
                  <c:v>688</c:v>
                </c:pt>
                <c:pt idx="689">
                  <c:v>689</c:v>
                </c:pt>
                <c:pt idx="690">
                  <c:v>690</c:v>
                </c:pt>
                <c:pt idx="691">
                  <c:v>691</c:v>
                </c:pt>
                <c:pt idx="692">
                  <c:v>692</c:v>
                </c:pt>
                <c:pt idx="693">
                  <c:v>693</c:v>
                </c:pt>
                <c:pt idx="694">
                  <c:v>694</c:v>
                </c:pt>
                <c:pt idx="695">
                  <c:v>695</c:v>
                </c:pt>
                <c:pt idx="696">
                  <c:v>696</c:v>
                </c:pt>
                <c:pt idx="697">
                  <c:v>697</c:v>
                </c:pt>
                <c:pt idx="698">
                  <c:v>698</c:v>
                </c:pt>
                <c:pt idx="699">
                  <c:v>699</c:v>
                </c:pt>
                <c:pt idx="700">
                  <c:v>700</c:v>
                </c:pt>
                <c:pt idx="701">
                  <c:v>701</c:v>
                </c:pt>
                <c:pt idx="702">
                  <c:v>702</c:v>
                </c:pt>
                <c:pt idx="703">
                  <c:v>703</c:v>
                </c:pt>
                <c:pt idx="704">
                  <c:v>704</c:v>
                </c:pt>
                <c:pt idx="705">
                  <c:v>705</c:v>
                </c:pt>
                <c:pt idx="706">
                  <c:v>706</c:v>
                </c:pt>
                <c:pt idx="707">
                  <c:v>707</c:v>
                </c:pt>
                <c:pt idx="708">
                  <c:v>708</c:v>
                </c:pt>
                <c:pt idx="709">
                  <c:v>709</c:v>
                </c:pt>
                <c:pt idx="710">
                  <c:v>710</c:v>
                </c:pt>
                <c:pt idx="711">
                  <c:v>711</c:v>
                </c:pt>
                <c:pt idx="712">
                  <c:v>712</c:v>
                </c:pt>
                <c:pt idx="713">
                  <c:v>713</c:v>
                </c:pt>
                <c:pt idx="714">
                  <c:v>714</c:v>
                </c:pt>
                <c:pt idx="715">
                  <c:v>715</c:v>
                </c:pt>
                <c:pt idx="716">
                  <c:v>716</c:v>
                </c:pt>
                <c:pt idx="717">
                  <c:v>717</c:v>
                </c:pt>
                <c:pt idx="718">
                  <c:v>718</c:v>
                </c:pt>
                <c:pt idx="719">
                  <c:v>719</c:v>
                </c:pt>
                <c:pt idx="720">
                  <c:v>720</c:v>
                </c:pt>
                <c:pt idx="721">
                  <c:v>721</c:v>
                </c:pt>
                <c:pt idx="722">
                  <c:v>722</c:v>
                </c:pt>
                <c:pt idx="723">
                  <c:v>723</c:v>
                </c:pt>
                <c:pt idx="724">
                  <c:v>724</c:v>
                </c:pt>
                <c:pt idx="725">
                  <c:v>725</c:v>
                </c:pt>
                <c:pt idx="726">
                  <c:v>726</c:v>
                </c:pt>
                <c:pt idx="727">
                  <c:v>727</c:v>
                </c:pt>
                <c:pt idx="728">
                  <c:v>728</c:v>
                </c:pt>
                <c:pt idx="729">
                  <c:v>729</c:v>
                </c:pt>
                <c:pt idx="730">
                  <c:v>730</c:v>
                </c:pt>
                <c:pt idx="731">
                  <c:v>731</c:v>
                </c:pt>
                <c:pt idx="732">
                  <c:v>732</c:v>
                </c:pt>
                <c:pt idx="733">
                  <c:v>733</c:v>
                </c:pt>
                <c:pt idx="734">
                  <c:v>734</c:v>
                </c:pt>
                <c:pt idx="735">
                  <c:v>735</c:v>
                </c:pt>
                <c:pt idx="736">
                  <c:v>736</c:v>
                </c:pt>
                <c:pt idx="737">
                  <c:v>737</c:v>
                </c:pt>
                <c:pt idx="738">
                  <c:v>738</c:v>
                </c:pt>
                <c:pt idx="739">
                  <c:v>739</c:v>
                </c:pt>
                <c:pt idx="740">
                  <c:v>740</c:v>
                </c:pt>
                <c:pt idx="741">
                  <c:v>741</c:v>
                </c:pt>
                <c:pt idx="742">
                  <c:v>742</c:v>
                </c:pt>
                <c:pt idx="743">
                  <c:v>743</c:v>
                </c:pt>
                <c:pt idx="744">
                  <c:v>744</c:v>
                </c:pt>
                <c:pt idx="745">
                  <c:v>745</c:v>
                </c:pt>
                <c:pt idx="746">
                  <c:v>746</c:v>
                </c:pt>
                <c:pt idx="747">
                  <c:v>747</c:v>
                </c:pt>
                <c:pt idx="748">
                  <c:v>748</c:v>
                </c:pt>
                <c:pt idx="749">
                  <c:v>749</c:v>
                </c:pt>
                <c:pt idx="750">
                  <c:v>750</c:v>
                </c:pt>
                <c:pt idx="751">
                  <c:v>751</c:v>
                </c:pt>
                <c:pt idx="752">
                  <c:v>752</c:v>
                </c:pt>
                <c:pt idx="753">
                  <c:v>753</c:v>
                </c:pt>
                <c:pt idx="754">
                  <c:v>754</c:v>
                </c:pt>
                <c:pt idx="755">
                  <c:v>755</c:v>
                </c:pt>
                <c:pt idx="756">
                  <c:v>756</c:v>
                </c:pt>
                <c:pt idx="757">
                  <c:v>757</c:v>
                </c:pt>
                <c:pt idx="758">
                  <c:v>758</c:v>
                </c:pt>
                <c:pt idx="759">
                  <c:v>759</c:v>
                </c:pt>
                <c:pt idx="760">
                  <c:v>760</c:v>
                </c:pt>
                <c:pt idx="761">
                  <c:v>761</c:v>
                </c:pt>
                <c:pt idx="762">
                  <c:v>762</c:v>
                </c:pt>
                <c:pt idx="763">
                  <c:v>763</c:v>
                </c:pt>
                <c:pt idx="764">
                  <c:v>764</c:v>
                </c:pt>
                <c:pt idx="765">
                  <c:v>765</c:v>
                </c:pt>
                <c:pt idx="766">
                  <c:v>766</c:v>
                </c:pt>
                <c:pt idx="767">
                  <c:v>767</c:v>
                </c:pt>
                <c:pt idx="768">
                  <c:v>768</c:v>
                </c:pt>
                <c:pt idx="769">
                  <c:v>769</c:v>
                </c:pt>
                <c:pt idx="770">
                  <c:v>770</c:v>
                </c:pt>
                <c:pt idx="771">
                  <c:v>771</c:v>
                </c:pt>
                <c:pt idx="772">
                  <c:v>772</c:v>
                </c:pt>
                <c:pt idx="773">
                  <c:v>773</c:v>
                </c:pt>
                <c:pt idx="774">
                  <c:v>774</c:v>
                </c:pt>
                <c:pt idx="775">
                  <c:v>775</c:v>
                </c:pt>
                <c:pt idx="776">
                  <c:v>776</c:v>
                </c:pt>
                <c:pt idx="777">
                  <c:v>777</c:v>
                </c:pt>
                <c:pt idx="778">
                  <c:v>778</c:v>
                </c:pt>
                <c:pt idx="779">
                  <c:v>779</c:v>
                </c:pt>
                <c:pt idx="780">
                  <c:v>780</c:v>
                </c:pt>
                <c:pt idx="781">
                  <c:v>781</c:v>
                </c:pt>
                <c:pt idx="782">
                  <c:v>782</c:v>
                </c:pt>
                <c:pt idx="783">
                  <c:v>783</c:v>
                </c:pt>
                <c:pt idx="784">
                  <c:v>784</c:v>
                </c:pt>
                <c:pt idx="785">
                  <c:v>785</c:v>
                </c:pt>
                <c:pt idx="786">
                  <c:v>786</c:v>
                </c:pt>
                <c:pt idx="787">
                  <c:v>787</c:v>
                </c:pt>
                <c:pt idx="788">
                  <c:v>788</c:v>
                </c:pt>
                <c:pt idx="789">
                  <c:v>789</c:v>
                </c:pt>
                <c:pt idx="790">
                  <c:v>790</c:v>
                </c:pt>
                <c:pt idx="791">
                  <c:v>791</c:v>
                </c:pt>
                <c:pt idx="792">
                  <c:v>792</c:v>
                </c:pt>
                <c:pt idx="793">
                  <c:v>793</c:v>
                </c:pt>
                <c:pt idx="794">
                  <c:v>794</c:v>
                </c:pt>
                <c:pt idx="795">
                  <c:v>795</c:v>
                </c:pt>
                <c:pt idx="796">
                  <c:v>796</c:v>
                </c:pt>
                <c:pt idx="797">
                  <c:v>797</c:v>
                </c:pt>
                <c:pt idx="798">
                  <c:v>798</c:v>
                </c:pt>
                <c:pt idx="799">
                  <c:v>799</c:v>
                </c:pt>
                <c:pt idx="800">
                  <c:v>800</c:v>
                </c:pt>
                <c:pt idx="801">
                  <c:v>801</c:v>
                </c:pt>
                <c:pt idx="802">
                  <c:v>802</c:v>
                </c:pt>
                <c:pt idx="803">
                  <c:v>803</c:v>
                </c:pt>
                <c:pt idx="804">
                  <c:v>804</c:v>
                </c:pt>
                <c:pt idx="805">
                  <c:v>805</c:v>
                </c:pt>
                <c:pt idx="806">
                  <c:v>806</c:v>
                </c:pt>
                <c:pt idx="807">
                  <c:v>807</c:v>
                </c:pt>
                <c:pt idx="808">
                  <c:v>808</c:v>
                </c:pt>
                <c:pt idx="809">
                  <c:v>809</c:v>
                </c:pt>
                <c:pt idx="810">
                  <c:v>810</c:v>
                </c:pt>
                <c:pt idx="811">
                  <c:v>811</c:v>
                </c:pt>
                <c:pt idx="812">
                  <c:v>812</c:v>
                </c:pt>
                <c:pt idx="813">
                  <c:v>813</c:v>
                </c:pt>
                <c:pt idx="814">
                  <c:v>814</c:v>
                </c:pt>
                <c:pt idx="815">
                  <c:v>815</c:v>
                </c:pt>
                <c:pt idx="816">
                  <c:v>816</c:v>
                </c:pt>
                <c:pt idx="817">
                  <c:v>817</c:v>
                </c:pt>
                <c:pt idx="818">
                  <c:v>818</c:v>
                </c:pt>
                <c:pt idx="819">
                  <c:v>819</c:v>
                </c:pt>
                <c:pt idx="820">
                  <c:v>820</c:v>
                </c:pt>
                <c:pt idx="821">
                  <c:v>821</c:v>
                </c:pt>
                <c:pt idx="822">
                  <c:v>822</c:v>
                </c:pt>
                <c:pt idx="823">
                  <c:v>823</c:v>
                </c:pt>
                <c:pt idx="824">
                  <c:v>824</c:v>
                </c:pt>
                <c:pt idx="825">
                  <c:v>825</c:v>
                </c:pt>
                <c:pt idx="826">
                  <c:v>826</c:v>
                </c:pt>
                <c:pt idx="827">
                  <c:v>827</c:v>
                </c:pt>
                <c:pt idx="828">
                  <c:v>828</c:v>
                </c:pt>
                <c:pt idx="829">
                  <c:v>829</c:v>
                </c:pt>
                <c:pt idx="830">
                  <c:v>830</c:v>
                </c:pt>
                <c:pt idx="831">
                  <c:v>831</c:v>
                </c:pt>
                <c:pt idx="832">
                  <c:v>832</c:v>
                </c:pt>
                <c:pt idx="833">
                  <c:v>833</c:v>
                </c:pt>
                <c:pt idx="834">
                  <c:v>834</c:v>
                </c:pt>
                <c:pt idx="835">
                  <c:v>835</c:v>
                </c:pt>
                <c:pt idx="836">
                  <c:v>836</c:v>
                </c:pt>
                <c:pt idx="837">
                  <c:v>837</c:v>
                </c:pt>
                <c:pt idx="838">
                  <c:v>838</c:v>
                </c:pt>
                <c:pt idx="839">
                  <c:v>839</c:v>
                </c:pt>
                <c:pt idx="840">
                  <c:v>840</c:v>
                </c:pt>
                <c:pt idx="841">
                  <c:v>841</c:v>
                </c:pt>
                <c:pt idx="842">
                  <c:v>842</c:v>
                </c:pt>
                <c:pt idx="843">
                  <c:v>843</c:v>
                </c:pt>
                <c:pt idx="844">
                  <c:v>844</c:v>
                </c:pt>
                <c:pt idx="845">
                  <c:v>845</c:v>
                </c:pt>
                <c:pt idx="846">
                  <c:v>846</c:v>
                </c:pt>
                <c:pt idx="847">
                  <c:v>847</c:v>
                </c:pt>
                <c:pt idx="848">
                  <c:v>848</c:v>
                </c:pt>
                <c:pt idx="849">
                  <c:v>849</c:v>
                </c:pt>
                <c:pt idx="850">
                  <c:v>850</c:v>
                </c:pt>
                <c:pt idx="851">
                  <c:v>851</c:v>
                </c:pt>
                <c:pt idx="852">
                  <c:v>852</c:v>
                </c:pt>
                <c:pt idx="853">
                  <c:v>853</c:v>
                </c:pt>
                <c:pt idx="854">
                  <c:v>854</c:v>
                </c:pt>
                <c:pt idx="855">
                  <c:v>855</c:v>
                </c:pt>
                <c:pt idx="856">
                  <c:v>856</c:v>
                </c:pt>
                <c:pt idx="857">
                  <c:v>857</c:v>
                </c:pt>
                <c:pt idx="858">
                  <c:v>858</c:v>
                </c:pt>
                <c:pt idx="859">
                  <c:v>859</c:v>
                </c:pt>
                <c:pt idx="860">
                  <c:v>860</c:v>
                </c:pt>
                <c:pt idx="861">
                  <c:v>861</c:v>
                </c:pt>
                <c:pt idx="862">
                  <c:v>862</c:v>
                </c:pt>
                <c:pt idx="863">
                  <c:v>863</c:v>
                </c:pt>
                <c:pt idx="864">
                  <c:v>864</c:v>
                </c:pt>
                <c:pt idx="865">
                  <c:v>865</c:v>
                </c:pt>
                <c:pt idx="866">
                  <c:v>866</c:v>
                </c:pt>
                <c:pt idx="867">
                  <c:v>867</c:v>
                </c:pt>
                <c:pt idx="868">
                  <c:v>868</c:v>
                </c:pt>
                <c:pt idx="869">
                  <c:v>869</c:v>
                </c:pt>
                <c:pt idx="870">
                  <c:v>870</c:v>
                </c:pt>
                <c:pt idx="871">
                  <c:v>871</c:v>
                </c:pt>
                <c:pt idx="872">
                  <c:v>872</c:v>
                </c:pt>
                <c:pt idx="873">
                  <c:v>873</c:v>
                </c:pt>
                <c:pt idx="874">
                  <c:v>874</c:v>
                </c:pt>
                <c:pt idx="875">
                  <c:v>875</c:v>
                </c:pt>
                <c:pt idx="876">
                  <c:v>876</c:v>
                </c:pt>
                <c:pt idx="877">
                  <c:v>877</c:v>
                </c:pt>
                <c:pt idx="878">
                  <c:v>878</c:v>
                </c:pt>
                <c:pt idx="879">
                  <c:v>879</c:v>
                </c:pt>
                <c:pt idx="880">
                  <c:v>880</c:v>
                </c:pt>
                <c:pt idx="881">
                  <c:v>881</c:v>
                </c:pt>
                <c:pt idx="882">
                  <c:v>882</c:v>
                </c:pt>
                <c:pt idx="883">
                  <c:v>883</c:v>
                </c:pt>
                <c:pt idx="884">
                  <c:v>884</c:v>
                </c:pt>
                <c:pt idx="885">
                  <c:v>885</c:v>
                </c:pt>
                <c:pt idx="886">
                  <c:v>886</c:v>
                </c:pt>
                <c:pt idx="887">
                  <c:v>887</c:v>
                </c:pt>
                <c:pt idx="888">
                  <c:v>888</c:v>
                </c:pt>
                <c:pt idx="889">
                  <c:v>889</c:v>
                </c:pt>
                <c:pt idx="890">
                  <c:v>890</c:v>
                </c:pt>
                <c:pt idx="891">
                  <c:v>891</c:v>
                </c:pt>
                <c:pt idx="892">
                  <c:v>892</c:v>
                </c:pt>
                <c:pt idx="893">
                  <c:v>893</c:v>
                </c:pt>
                <c:pt idx="894">
                  <c:v>894</c:v>
                </c:pt>
                <c:pt idx="895">
                  <c:v>895</c:v>
                </c:pt>
                <c:pt idx="896">
                  <c:v>896</c:v>
                </c:pt>
                <c:pt idx="897">
                  <c:v>897</c:v>
                </c:pt>
                <c:pt idx="898">
                  <c:v>898</c:v>
                </c:pt>
                <c:pt idx="899">
                  <c:v>899</c:v>
                </c:pt>
                <c:pt idx="900">
                  <c:v>900</c:v>
                </c:pt>
                <c:pt idx="901">
                  <c:v>901</c:v>
                </c:pt>
                <c:pt idx="902">
                  <c:v>902</c:v>
                </c:pt>
                <c:pt idx="903">
                  <c:v>903</c:v>
                </c:pt>
                <c:pt idx="904">
                  <c:v>904</c:v>
                </c:pt>
                <c:pt idx="905">
                  <c:v>905</c:v>
                </c:pt>
                <c:pt idx="906">
                  <c:v>906</c:v>
                </c:pt>
                <c:pt idx="907">
                  <c:v>907</c:v>
                </c:pt>
                <c:pt idx="908">
                  <c:v>908</c:v>
                </c:pt>
                <c:pt idx="909">
                  <c:v>909</c:v>
                </c:pt>
                <c:pt idx="910">
                  <c:v>910</c:v>
                </c:pt>
                <c:pt idx="911">
                  <c:v>911</c:v>
                </c:pt>
                <c:pt idx="912">
                  <c:v>912</c:v>
                </c:pt>
                <c:pt idx="913">
                  <c:v>913</c:v>
                </c:pt>
                <c:pt idx="914">
                  <c:v>914</c:v>
                </c:pt>
                <c:pt idx="915">
                  <c:v>915</c:v>
                </c:pt>
                <c:pt idx="916">
                  <c:v>916</c:v>
                </c:pt>
                <c:pt idx="917">
                  <c:v>917</c:v>
                </c:pt>
                <c:pt idx="918">
                  <c:v>918</c:v>
                </c:pt>
                <c:pt idx="919">
                  <c:v>919</c:v>
                </c:pt>
                <c:pt idx="920">
                  <c:v>920</c:v>
                </c:pt>
                <c:pt idx="921">
                  <c:v>921</c:v>
                </c:pt>
                <c:pt idx="922">
                  <c:v>922</c:v>
                </c:pt>
                <c:pt idx="923">
                  <c:v>923</c:v>
                </c:pt>
                <c:pt idx="924">
                  <c:v>924</c:v>
                </c:pt>
                <c:pt idx="925">
                  <c:v>925</c:v>
                </c:pt>
                <c:pt idx="926">
                  <c:v>926</c:v>
                </c:pt>
                <c:pt idx="927">
                  <c:v>927</c:v>
                </c:pt>
                <c:pt idx="928">
                  <c:v>928</c:v>
                </c:pt>
                <c:pt idx="929">
                  <c:v>929</c:v>
                </c:pt>
                <c:pt idx="930">
                  <c:v>930</c:v>
                </c:pt>
                <c:pt idx="931">
                  <c:v>931</c:v>
                </c:pt>
                <c:pt idx="932">
                  <c:v>932</c:v>
                </c:pt>
                <c:pt idx="933">
                  <c:v>933</c:v>
                </c:pt>
                <c:pt idx="934">
                  <c:v>934</c:v>
                </c:pt>
                <c:pt idx="935">
                  <c:v>935</c:v>
                </c:pt>
                <c:pt idx="936">
                  <c:v>936</c:v>
                </c:pt>
                <c:pt idx="937">
                  <c:v>937</c:v>
                </c:pt>
                <c:pt idx="938">
                  <c:v>938</c:v>
                </c:pt>
                <c:pt idx="939">
                  <c:v>939</c:v>
                </c:pt>
                <c:pt idx="940">
                  <c:v>940</c:v>
                </c:pt>
                <c:pt idx="941">
                  <c:v>941</c:v>
                </c:pt>
                <c:pt idx="942">
                  <c:v>942</c:v>
                </c:pt>
                <c:pt idx="943">
                  <c:v>943</c:v>
                </c:pt>
                <c:pt idx="944">
                  <c:v>944</c:v>
                </c:pt>
                <c:pt idx="945">
                  <c:v>945</c:v>
                </c:pt>
                <c:pt idx="946">
                  <c:v>946</c:v>
                </c:pt>
                <c:pt idx="947">
                  <c:v>947</c:v>
                </c:pt>
                <c:pt idx="948">
                  <c:v>948</c:v>
                </c:pt>
                <c:pt idx="949">
                  <c:v>949</c:v>
                </c:pt>
                <c:pt idx="950">
                  <c:v>950</c:v>
                </c:pt>
                <c:pt idx="951">
                  <c:v>951</c:v>
                </c:pt>
                <c:pt idx="952">
                  <c:v>952</c:v>
                </c:pt>
                <c:pt idx="953">
                  <c:v>953</c:v>
                </c:pt>
                <c:pt idx="954">
                  <c:v>954</c:v>
                </c:pt>
                <c:pt idx="955">
                  <c:v>955</c:v>
                </c:pt>
                <c:pt idx="956">
                  <c:v>956</c:v>
                </c:pt>
                <c:pt idx="957">
                  <c:v>957</c:v>
                </c:pt>
                <c:pt idx="958">
                  <c:v>958</c:v>
                </c:pt>
                <c:pt idx="959">
                  <c:v>959</c:v>
                </c:pt>
                <c:pt idx="960">
                  <c:v>960</c:v>
                </c:pt>
                <c:pt idx="961">
                  <c:v>961</c:v>
                </c:pt>
                <c:pt idx="962">
                  <c:v>962</c:v>
                </c:pt>
                <c:pt idx="963">
                  <c:v>963</c:v>
                </c:pt>
                <c:pt idx="964">
                  <c:v>964</c:v>
                </c:pt>
                <c:pt idx="965">
                  <c:v>965</c:v>
                </c:pt>
                <c:pt idx="966">
                  <c:v>966</c:v>
                </c:pt>
                <c:pt idx="967">
                  <c:v>967</c:v>
                </c:pt>
                <c:pt idx="968">
                  <c:v>968</c:v>
                </c:pt>
                <c:pt idx="969">
                  <c:v>969</c:v>
                </c:pt>
                <c:pt idx="970">
                  <c:v>970</c:v>
                </c:pt>
                <c:pt idx="971">
                  <c:v>971</c:v>
                </c:pt>
                <c:pt idx="972">
                  <c:v>972</c:v>
                </c:pt>
                <c:pt idx="973">
                  <c:v>973</c:v>
                </c:pt>
                <c:pt idx="974">
                  <c:v>974</c:v>
                </c:pt>
                <c:pt idx="975">
                  <c:v>975</c:v>
                </c:pt>
                <c:pt idx="976">
                  <c:v>976</c:v>
                </c:pt>
                <c:pt idx="977">
                  <c:v>977</c:v>
                </c:pt>
                <c:pt idx="978">
                  <c:v>978</c:v>
                </c:pt>
                <c:pt idx="979">
                  <c:v>979</c:v>
                </c:pt>
                <c:pt idx="980">
                  <c:v>980</c:v>
                </c:pt>
                <c:pt idx="981">
                  <c:v>981</c:v>
                </c:pt>
                <c:pt idx="982">
                  <c:v>982</c:v>
                </c:pt>
                <c:pt idx="983">
                  <c:v>983</c:v>
                </c:pt>
                <c:pt idx="984">
                  <c:v>984</c:v>
                </c:pt>
                <c:pt idx="985">
                  <c:v>985</c:v>
                </c:pt>
                <c:pt idx="986">
                  <c:v>986</c:v>
                </c:pt>
                <c:pt idx="987">
                  <c:v>987</c:v>
                </c:pt>
                <c:pt idx="988">
                  <c:v>988</c:v>
                </c:pt>
                <c:pt idx="989">
                  <c:v>989</c:v>
                </c:pt>
                <c:pt idx="990">
                  <c:v>990</c:v>
                </c:pt>
                <c:pt idx="991">
                  <c:v>991</c:v>
                </c:pt>
                <c:pt idx="992">
                  <c:v>992</c:v>
                </c:pt>
                <c:pt idx="993">
                  <c:v>993</c:v>
                </c:pt>
                <c:pt idx="994">
                  <c:v>994</c:v>
                </c:pt>
                <c:pt idx="995">
                  <c:v>995</c:v>
                </c:pt>
                <c:pt idx="996">
                  <c:v>996</c:v>
                </c:pt>
                <c:pt idx="997">
                  <c:v>997</c:v>
                </c:pt>
                <c:pt idx="998">
                  <c:v>998</c:v>
                </c:pt>
                <c:pt idx="999">
                  <c:v>999</c:v>
                </c:pt>
                <c:pt idx="1000">
                  <c:v>1000</c:v>
                </c:pt>
                <c:pt idx="1001">
                  <c:v>1001</c:v>
                </c:pt>
                <c:pt idx="1002">
                  <c:v>1002</c:v>
                </c:pt>
                <c:pt idx="1003">
                  <c:v>1003</c:v>
                </c:pt>
                <c:pt idx="1004">
                  <c:v>1004</c:v>
                </c:pt>
                <c:pt idx="1005">
                  <c:v>1005</c:v>
                </c:pt>
                <c:pt idx="1006">
                  <c:v>1006</c:v>
                </c:pt>
                <c:pt idx="1007">
                  <c:v>1007</c:v>
                </c:pt>
                <c:pt idx="1008">
                  <c:v>1008</c:v>
                </c:pt>
                <c:pt idx="1009">
                  <c:v>1009</c:v>
                </c:pt>
                <c:pt idx="1010">
                  <c:v>1010</c:v>
                </c:pt>
                <c:pt idx="1011">
                  <c:v>1011</c:v>
                </c:pt>
                <c:pt idx="1012">
                  <c:v>1012</c:v>
                </c:pt>
                <c:pt idx="1013">
                  <c:v>1013</c:v>
                </c:pt>
                <c:pt idx="1014">
                  <c:v>1014</c:v>
                </c:pt>
                <c:pt idx="1015">
                  <c:v>1015</c:v>
                </c:pt>
                <c:pt idx="1016">
                  <c:v>1016</c:v>
                </c:pt>
                <c:pt idx="1017">
                  <c:v>1017</c:v>
                </c:pt>
                <c:pt idx="1018">
                  <c:v>1018</c:v>
                </c:pt>
                <c:pt idx="1019">
                  <c:v>1019</c:v>
                </c:pt>
                <c:pt idx="1020">
                  <c:v>1020</c:v>
                </c:pt>
                <c:pt idx="1021">
                  <c:v>1021</c:v>
                </c:pt>
                <c:pt idx="1022">
                  <c:v>1022</c:v>
                </c:pt>
                <c:pt idx="1023">
                  <c:v>1023</c:v>
                </c:pt>
                <c:pt idx="1024">
                  <c:v>1024</c:v>
                </c:pt>
                <c:pt idx="1025">
                  <c:v>1025</c:v>
                </c:pt>
                <c:pt idx="1026">
                  <c:v>1026</c:v>
                </c:pt>
                <c:pt idx="1027">
                  <c:v>1027</c:v>
                </c:pt>
                <c:pt idx="1028">
                  <c:v>1028</c:v>
                </c:pt>
                <c:pt idx="1029">
                  <c:v>1029</c:v>
                </c:pt>
                <c:pt idx="1030">
                  <c:v>1030</c:v>
                </c:pt>
                <c:pt idx="1031">
                  <c:v>1031</c:v>
                </c:pt>
                <c:pt idx="1032">
                  <c:v>1032</c:v>
                </c:pt>
                <c:pt idx="1033">
                  <c:v>1033</c:v>
                </c:pt>
                <c:pt idx="1034">
                  <c:v>1034</c:v>
                </c:pt>
                <c:pt idx="1035">
                  <c:v>1035</c:v>
                </c:pt>
                <c:pt idx="1036">
                  <c:v>1036</c:v>
                </c:pt>
                <c:pt idx="1037">
                  <c:v>1037</c:v>
                </c:pt>
                <c:pt idx="1038">
                  <c:v>1038</c:v>
                </c:pt>
                <c:pt idx="1039">
                  <c:v>1039</c:v>
                </c:pt>
                <c:pt idx="1040">
                  <c:v>1040</c:v>
                </c:pt>
                <c:pt idx="1041">
                  <c:v>1041</c:v>
                </c:pt>
                <c:pt idx="1042">
                  <c:v>1042</c:v>
                </c:pt>
                <c:pt idx="1043">
                  <c:v>1043</c:v>
                </c:pt>
                <c:pt idx="1044">
                  <c:v>1044</c:v>
                </c:pt>
                <c:pt idx="1045">
                  <c:v>1045</c:v>
                </c:pt>
                <c:pt idx="1046">
                  <c:v>1046</c:v>
                </c:pt>
                <c:pt idx="1047">
                  <c:v>1047</c:v>
                </c:pt>
                <c:pt idx="1048">
                  <c:v>1048</c:v>
                </c:pt>
                <c:pt idx="1049">
                  <c:v>1049</c:v>
                </c:pt>
                <c:pt idx="1050">
                  <c:v>1050</c:v>
                </c:pt>
                <c:pt idx="1051">
                  <c:v>1051</c:v>
                </c:pt>
                <c:pt idx="1052">
                  <c:v>1052</c:v>
                </c:pt>
                <c:pt idx="1053">
                  <c:v>1053</c:v>
                </c:pt>
                <c:pt idx="1054">
                  <c:v>1054</c:v>
                </c:pt>
                <c:pt idx="1055">
                  <c:v>1055</c:v>
                </c:pt>
                <c:pt idx="1056">
                  <c:v>1056</c:v>
                </c:pt>
                <c:pt idx="1057">
                  <c:v>1057</c:v>
                </c:pt>
                <c:pt idx="1058">
                  <c:v>1058</c:v>
                </c:pt>
                <c:pt idx="1059">
                  <c:v>1059</c:v>
                </c:pt>
                <c:pt idx="1060">
                  <c:v>1060</c:v>
                </c:pt>
                <c:pt idx="1061">
                  <c:v>1061</c:v>
                </c:pt>
                <c:pt idx="1062">
                  <c:v>1062</c:v>
                </c:pt>
                <c:pt idx="1063">
                  <c:v>1063</c:v>
                </c:pt>
                <c:pt idx="1064">
                  <c:v>1064</c:v>
                </c:pt>
                <c:pt idx="1065">
                  <c:v>1065</c:v>
                </c:pt>
                <c:pt idx="1066">
                  <c:v>1066</c:v>
                </c:pt>
                <c:pt idx="1067">
                  <c:v>1067</c:v>
                </c:pt>
                <c:pt idx="1068">
                  <c:v>1068</c:v>
                </c:pt>
                <c:pt idx="1069">
                  <c:v>1069</c:v>
                </c:pt>
                <c:pt idx="1070">
                  <c:v>1070</c:v>
                </c:pt>
                <c:pt idx="1071">
                  <c:v>1071</c:v>
                </c:pt>
                <c:pt idx="1072">
                  <c:v>1072</c:v>
                </c:pt>
                <c:pt idx="1073">
                  <c:v>1073</c:v>
                </c:pt>
                <c:pt idx="1074">
                  <c:v>1074</c:v>
                </c:pt>
                <c:pt idx="1075">
                  <c:v>1075</c:v>
                </c:pt>
                <c:pt idx="1076">
                  <c:v>1076</c:v>
                </c:pt>
                <c:pt idx="1077">
                  <c:v>1077</c:v>
                </c:pt>
                <c:pt idx="1078">
                  <c:v>1078</c:v>
                </c:pt>
                <c:pt idx="1079">
                  <c:v>1079</c:v>
                </c:pt>
                <c:pt idx="1080">
                  <c:v>1080</c:v>
                </c:pt>
                <c:pt idx="1081">
                  <c:v>1081</c:v>
                </c:pt>
                <c:pt idx="1082">
                  <c:v>1082</c:v>
                </c:pt>
                <c:pt idx="1083">
                  <c:v>1083</c:v>
                </c:pt>
                <c:pt idx="1084">
                  <c:v>1084</c:v>
                </c:pt>
                <c:pt idx="1085">
                  <c:v>1085</c:v>
                </c:pt>
                <c:pt idx="1086">
                  <c:v>1086</c:v>
                </c:pt>
                <c:pt idx="1087">
                  <c:v>1087</c:v>
                </c:pt>
                <c:pt idx="1088">
                  <c:v>1088</c:v>
                </c:pt>
                <c:pt idx="1089">
                  <c:v>1089</c:v>
                </c:pt>
                <c:pt idx="1090">
                  <c:v>1090</c:v>
                </c:pt>
                <c:pt idx="1091">
                  <c:v>1091</c:v>
                </c:pt>
                <c:pt idx="1092">
                  <c:v>1092</c:v>
                </c:pt>
                <c:pt idx="1093">
                  <c:v>1093</c:v>
                </c:pt>
                <c:pt idx="1094">
                  <c:v>1094</c:v>
                </c:pt>
                <c:pt idx="1095">
                  <c:v>1095</c:v>
                </c:pt>
                <c:pt idx="1096">
                  <c:v>1096</c:v>
                </c:pt>
                <c:pt idx="1097">
                  <c:v>1097</c:v>
                </c:pt>
                <c:pt idx="1098">
                  <c:v>1098</c:v>
                </c:pt>
                <c:pt idx="1099">
                  <c:v>1099</c:v>
                </c:pt>
                <c:pt idx="1100">
                  <c:v>1100</c:v>
                </c:pt>
                <c:pt idx="1101">
                  <c:v>1101</c:v>
                </c:pt>
                <c:pt idx="1102">
                  <c:v>1102</c:v>
                </c:pt>
                <c:pt idx="1103">
                  <c:v>1103</c:v>
                </c:pt>
                <c:pt idx="1104">
                  <c:v>1104</c:v>
                </c:pt>
                <c:pt idx="1105">
                  <c:v>1105</c:v>
                </c:pt>
                <c:pt idx="1106">
                  <c:v>1106</c:v>
                </c:pt>
                <c:pt idx="1107">
                  <c:v>1107</c:v>
                </c:pt>
                <c:pt idx="1108">
                  <c:v>1108</c:v>
                </c:pt>
                <c:pt idx="1109">
                  <c:v>1109</c:v>
                </c:pt>
                <c:pt idx="1110">
                  <c:v>1110</c:v>
                </c:pt>
                <c:pt idx="1111">
                  <c:v>1111</c:v>
                </c:pt>
                <c:pt idx="1112">
                  <c:v>1112</c:v>
                </c:pt>
                <c:pt idx="1113">
                  <c:v>1113</c:v>
                </c:pt>
                <c:pt idx="1114">
                  <c:v>1114</c:v>
                </c:pt>
                <c:pt idx="1115">
                  <c:v>1115</c:v>
                </c:pt>
                <c:pt idx="1116">
                  <c:v>1116</c:v>
                </c:pt>
                <c:pt idx="1117">
                  <c:v>1117</c:v>
                </c:pt>
                <c:pt idx="1118">
                  <c:v>1118</c:v>
                </c:pt>
                <c:pt idx="1119">
                  <c:v>1119</c:v>
                </c:pt>
                <c:pt idx="1120">
                  <c:v>1120</c:v>
                </c:pt>
                <c:pt idx="1121">
                  <c:v>1121</c:v>
                </c:pt>
                <c:pt idx="1122">
                  <c:v>1122</c:v>
                </c:pt>
                <c:pt idx="1123">
                  <c:v>1123</c:v>
                </c:pt>
                <c:pt idx="1124">
                  <c:v>1124</c:v>
                </c:pt>
                <c:pt idx="1125">
                  <c:v>1125</c:v>
                </c:pt>
                <c:pt idx="1126">
                  <c:v>1126</c:v>
                </c:pt>
                <c:pt idx="1127">
                  <c:v>1127</c:v>
                </c:pt>
                <c:pt idx="1128">
                  <c:v>1128</c:v>
                </c:pt>
                <c:pt idx="1129">
                  <c:v>1129</c:v>
                </c:pt>
                <c:pt idx="1130">
                  <c:v>1130</c:v>
                </c:pt>
                <c:pt idx="1131">
                  <c:v>1131</c:v>
                </c:pt>
                <c:pt idx="1132">
                  <c:v>1132</c:v>
                </c:pt>
                <c:pt idx="1133">
                  <c:v>1133</c:v>
                </c:pt>
                <c:pt idx="1134">
                  <c:v>1134</c:v>
                </c:pt>
                <c:pt idx="1135">
                  <c:v>1135</c:v>
                </c:pt>
                <c:pt idx="1136">
                  <c:v>1136</c:v>
                </c:pt>
                <c:pt idx="1137">
                  <c:v>1137</c:v>
                </c:pt>
                <c:pt idx="1138">
                  <c:v>1138</c:v>
                </c:pt>
                <c:pt idx="1139">
                  <c:v>1139</c:v>
                </c:pt>
                <c:pt idx="1140">
                  <c:v>1140</c:v>
                </c:pt>
                <c:pt idx="1141">
                  <c:v>1141</c:v>
                </c:pt>
                <c:pt idx="1142">
                  <c:v>1142</c:v>
                </c:pt>
                <c:pt idx="1143">
                  <c:v>1143</c:v>
                </c:pt>
                <c:pt idx="1144">
                  <c:v>1144</c:v>
                </c:pt>
                <c:pt idx="1145">
                  <c:v>1145</c:v>
                </c:pt>
                <c:pt idx="1146">
                  <c:v>1146</c:v>
                </c:pt>
                <c:pt idx="1147">
                  <c:v>1147</c:v>
                </c:pt>
                <c:pt idx="1148">
                  <c:v>1148</c:v>
                </c:pt>
                <c:pt idx="1149">
                  <c:v>1149</c:v>
                </c:pt>
                <c:pt idx="1150">
                  <c:v>1150</c:v>
                </c:pt>
                <c:pt idx="1151">
                  <c:v>1151</c:v>
                </c:pt>
                <c:pt idx="1152">
                  <c:v>1152</c:v>
                </c:pt>
                <c:pt idx="1153">
                  <c:v>1153</c:v>
                </c:pt>
                <c:pt idx="1154">
                  <c:v>1154</c:v>
                </c:pt>
                <c:pt idx="1155">
                  <c:v>1155</c:v>
                </c:pt>
                <c:pt idx="1156">
                  <c:v>1156</c:v>
                </c:pt>
                <c:pt idx="1157">
                  <c:v>1157</c:v>
                </c:pt>
                <c:pt idx="1158">
                  <c:v>1158</c:v>
                </c:pt>
                <c:pt idx="1159">
                  <c:v>1159</c:v>
                </c:pt>
                <c:pt idx="1160">
                  <c:v>1160</c:v>
                </c:pt>
                <c:pt idx="1161">
                  <c:v>1161</c:v>
                </c:pt>
                <c:pt idx="1162">
                  <c:v>1162</c:v>
                </c:pt>
                <c:pt idx="1163">
                  <c:v>1163</c:v>
                </c:pt>
                <c:pt idx="1164">
                  <c:v>1164</c:v>
                </c:pt>
                <c:pt idx="1165">
                  <c:v>1165</c:v>
                </c:pt>
                <c:pt idx="1166">
                  <c:v>1166</c:v>
                </c:pt>
                <c:pt idx="1167">
                  <c:v>1167</c:v>
                </c:pt>
                <c:pt idx="1168">
                  <c:v>1168</c:v>
                </c:pt>
                <c:pt idx="1169">
                  <c:v>1169</c:v>
                </c:pt>
                <c:pt idx="1170">
                  <c:v>1170</c:v>
                </c:pt>
                <c:pt idx="1171">
                  <c:v>1171</c:v>
                </c:pt>
                <c:pt idx="1172">
                  <c:v>1172</c:v>
                </c:pt>
                <c:pt idx="1173">
                  <c:v>1173</c:v>
                </c:pt>
                <c:pt idx="1174">
                  <c:v>1174</c:v>
                </c:pt>
                <c:pt idx="1175">
                  <c:v>1175</c:v>
                </c:pt>
                <c:pt idx="1176">
                  <c:v>1176</c:v>
                </c:pt>
                <c:pt idx="1177">
                  <c:v>1177</c:v>
                </c:pt>
                <c:pt idx="1178">
                  <c:v>1178</c:v>
                </c:pt>
                <c:pt idx="1179">
                  <c:v>1179</c:v>
                </c:pt>
                <c:pt idx="1180">
                  <c:v>1180</c:v>
                </c:pt>
                <c:pt idx="1181">
                  <c:v>1181</c:v>
                </c:pt>
                <c:pt idx="1182">
                  <c:v>1182</c:v>
                </c:pt>
                <c:pt idx="1183">
                  <c:v>1183</c:v>
                </c:pt>
                <c:pt idx="1184">
                  <c:v>1184</c:v>
                </c:pt>
                <c:pt idx="1185">
                  <c:v>1185</c:v>
                </c:pt>
                <c:pt idx="1186">
                  <c:v>1186</c:v>
                </c:pt>
                <c:pt idx="1187">
                  <c:v>1187</c:v>
                </c:pt>
                <c:pt idx="1188">
                  <c:v>1188</c:v>
                </c:pt>
                <c:pt idx="1189">
                  <c:v>1189</c:v>
                </c:pt>
                <c:pt idx="1190">
                  <c:v>1190</c:v>
                </c:pt>
                <c:pt idx="1191">
                  <c:v>1191</c:v>
                </c:pt>
                <c:pt idx="1192">
                  <c:v>1192</c:v>
                </c:pt>
                <c:pt idx="1193">
                  <c:v>1193</c:v>
                </c:pt>
                <c:pt idx="1194">
                  <c:v>1194</c:v>
                </c:pt>
                <c:pt idx="1195">
                  <c:v>1195</c:v>
                </c:pt>
                <c:pt idx="1196">
                  <c:v>1196</c:v>
                </c:pt>
                <c:pt idx="1197">
                  <c:v>1197</c:v>
                </c:pt>
                <c:pt idx="1198">
                  <c:v>1198</c:v>
                </c:pt>
                <c:pt idx="1199">
                  <c:v>1199</c:v>
                </c:pt>
                <c:pt idx="1200">
                  <c:v>1200</c:v>
                </c:pt>
                <c:pt idx="1201">
                  <c:v>1201</c:v>
                </c:pt>
                <c:pt idx="1202">
                  <c:v>1202</c:v>
                </c:pt>
                <c:pt idx="1203">
                  <c:v>1203</c:v>
                </c:pt>
                <c:pt idx="1204">
                  <c:v>1204</c:v>
                </c:pt>
                <c:pt idx="1205">
                  <c:v>1205</c:v>
                </c:pt>
                <c:pt idx="1206">
                  <c:v>1206</c:v>
                </c:pt>
                <c:pt idx="1207">
                  <c:v>1207</c:v>
                </c:pt>
                <c:pt idx="1208">
                  <c:v>1208</c:v>
                </c:pt>
                <c:pt idx="1209">
                  <c:v>1209</c:v>
                </c:pt>
                <c:pt idx="1210">
                  <c:v>1210</c:v>
                </c:pt>
                <c:pt idx="1211">
                  <c:v>1211</c:v>
                </c:pt>
                <c:pt idx="1212">
                  <c:v>1212</c:v>
                </c:pt>
                <c:pt idx="1213">
                  <c:v>1213</c:v>
                </c:pt>
                <c:pt idx="1214">
                  <c:v>1214</c:v>
                </c:pt>
                <c:pt idx="1215">
                  <c:v>1215</c:v>
                </c:pt>
                <c:pt idx="1216">
                  <c:v>1216</c:v>
                </c:pt>
                <c:pt idx="1217">
                  <c:v>1217</c:v>
                </c:pt>
                <c:pt idx="1218">
                  <c:v>1218</c:v>
                </c:pt>
                <c:pt idx="1219">
                  <c:v>1219</c:v>
                </c:pt>
                <c:pt idx="1220">
                  <c:v>1220</c:v>
                </c:pt>
                <c:pt idx="1221">
                  <c:v>1221</c:v>
                </c:pt>
                <c:pt idx="1222">
                  <c:v>1222</c:v>
                </c:pt>
                <c:pt idx="1223">
                  <c:v>1223</c:v>
                </c:pt>
                <c:pt idx="1224">
                  <c:v>1224</c:v>
                </c:pt>
                <c:pt idx="1225">
                  <c:v>1225</c:v>
                </c:pt>
                <c:pt idx="1226">
                  <c:v>1226</c:v>
                </c:pt>
                <c:pt idx="1227">
                  <c:v>1227</c:v>
                </c:pt>
                <c:pt idx="1228">
                  <c:v>1228</c:v>
                </c:pt>
                <c:pt idx="1229">
                  <c:v>1229</c:v>
                </c:pt>
                <c:pt idx="1230">
                  <c:v>1230</c:v>
                </c:pt>
                <c:pt idx="1231">
                  <c:v>1231</c:v>
                </c:pt>
                <c:pt idx="1232">
                  <c:v>1232</c:v>
                </c:pt>
                <c:pt idx="1233">
                  <c:v>1233</c:v>
                </c:pt>
                <c:pt idx="1234">
                  <c:v>1234</c:v>
                </c:pt>
                <c:pt idx="1235">
                  <c:v>1235</c:v>
                </c:pt>
                <c:pt idx="1236">
                  <c:v>1236</c:v>
                </c:pt>
                <c:pt idx="1237">
                  <c:v>1237</c:v>
                </c:pt>
                <c:pt idx="1238">
                  <c:v>1238</c:v>
                </c:pt>
                <c:pt idx="1239">
                  <c:v>1239</c:v>
                </c:pt>
                <c:pt idx="1240">
                  <c:v>1240</c:v>
                </c:pt>
                <c:pt idx="1241">
                  <c:v>1241</c:v>
                </c:pt>
                <c:pt idx="1242">
                  <c:v>1242</c:v>
                </c:pt>
                <c:pt idx="1243">
                  <c:v>1243</c:v>
                </c:pt>
                <c:pt idx="1244">
                  <c:v>1244</c:v>
                </c:pt>
                <c:pt idx="1245">
                  <c:v>1245</c:v>
                </c:pt>
                <c:pt idx="1246">
                  <c:v>1246</c:v>
                </c:pt>
                <c:pt idx="1247">
                  <c:v>1247</c:v>
                </c:pt>
                <c:pt idx="1248">
                  <c:v>1248</c:v>
                </c:pt>
                <c:pt idx="1249">
                  <c:v>1249</c:v>
                </c:pt>
                <c:pt idx="1250">
                  <c:v>1250</c:v>
                </c:pt>
                <c:pt idx="1251">
                  <c:v>1251</c:v>
                </c:pt>
                <c:pt idx="1252">
                  <c:v>1252</c:v>
                </c:pt>
                <c:pt idx="1253">
                  <c:v>1253</c:v>
                </c:pt>
                <c:pt idx="1254">
                  <c:v>1254</c:v>
                </c:pt>
                <c:pt idx="1255">
                  <c:v>1255</c:v>
                </c:pt>
                <c:pt idx="1256">
                  <c:v>1256</c:v>
                </c:pt>
                <c:pt idx="1257">
                  <c:v>1257</c:v>
                </c:pt>
                <c:pt idx="1258">
                  <c:v>1258</c:v>
                </c:pt>
                <c:pt idx="1259">
                  <c:v>1259</c:v>
                </c:pt>
                <c:pt idx="1260">
                  <c:v>1260</c:v>
                </c:pt>
                <c:pt idx="1261">
                  <c:v>1261</c:v>
                </c:pt>
                <c:pt idx="1262">
                  <c:v>1262</c:v>
                </c:pt>
                <c:pt idx="1263">
                  <c:v>1263</c:v>
                </c:pt>
                <c:pt idx="1264">
                  <c:v>1264</c:v>
                </c:pt>
                <c:pt idx="1265">
                  <c:v>1265</c:v>
                </c:pt>
                <c:pt idx="1266">
                  <c:v>1266</c:v>
                </c:pt>
                <c:pt idx="1267">
                  <c:v>1267</c:v>
                </c:pt>
                <c:pt idx="1268">
                  <c:v>1268</c:v>
                </c:pt>
                <c:pt idx="1269">
                  <c:v>1269</c:v>
                </c:pt>
                <c:pt idx="1270">
                  <c:v>1270</c:v>
                </c:pt>
                <c:pt idx="1271">
                  <c:v>1271</c:v>
                </c:pt>
                <c:pt idx="1272">
                  <c:v>1272</c:v>
                </c:pt>
                <c:pt idx="1273">
                  <c:v>1273</c:v>
                </c:pt>
                <c:pt idx="1274">
                  <c:v>1274</c:v>
                </c:pt>
                <c:pt idx="1275">
                  <c:v>1275</c:v>
                </c:pt>
                <c:pt idx="1276">
                  <c:v>1276</c:v>
                </c:pt>
                <c:pt idx="1277">
                  <c:v>1277</c:v>
                </c:pt>
                <c:pt idx="1278">
                  <c:v>1278</c:v>
                </c:pt>
                <c:pt idx="1279">
                  <c:v>1279</c:v>
                </c:pt>
                <c:pt idx="1280">
                  <c:v>1280</c:v>
                </c:pt>
                <c:pt idx="1281">
                  <c:v>1281</c:v>
                </c:pt>
                <c:pt idx="1282">
                  <c:v>1282</c:v>
                </c:pt>
                <c:pt idx="1283">
                  <c:v>1283</c:v>
                </c:pt>
                <c:pt idx="1284">
                  <c:v>1284</c:v>
                </c:pt>
                <c:pt idx="1285">
                  <c:v>1285</c:v>
                </c:pt>
                <c:pt idx="1286">
                  <c:v>1286</c:v>
                </c:pt>
                <c:pt idx="1287">
                  <c:v>1287</c:v>
                </c:pt>
                <c:pt idx="1288">
                  <c:v>1288</c:v>
                </c:pt>
                <c:pt idx="1289">
                  <c:v>1289</c:v>
                </c:pt>
                <c:pt idx="1290">
                  <c:v>1290</c:v>
                </c:pt>
                <c:pt idx="1291">
                  <c:v>1291</c:v>
                </c:pt>
                <c:pt idx="1292">
                  <c:v>1292</c:v>
                </c:pt>
                <c:pt idx="1293">
                  <c:v>1293</c:v>
                </c:pt>
                <c:pt idx="1294">
                  <c:v>1294</c:v>
                </c:pt>
                <c:pt idx="1295">
                  <c:v>1295</c:v>
                </c:pt>
                <c:pt idx="1296">
                  <c:v>1296</c:v>
                </c:pt>
                <c:pt idx="1297">
                  <c:v>1297</c:v>
                </c:pt>
                <c:pt idx="1298">
                  <c:v>1298</c:v>
                </c:pt>
                <c:pt idx="1299">
                  <c:v>1299</c:v>
                </c:pt>
                <c:pt idx="1300">
                  <c:v>1300</c:v>
                </c:pt>
                <c:pt idx="1301">
                  <c:v>1301</c:v>
                </c:pt>
                <c:pt idx="1302">
                  <c:v>1302</c:v>
                </c:pt>
                <c:pt idx="1303">
                  <c:v>1303</c:v>
                </c:pt>
                <c:pt idx="1304">
                  <c:v>1304</c:v>
                </c:pt>
                <c:pt idx="1305">
                  <c:v>1305</c:v>
                </c:pt>
                <c:pt idx="1306">
                  <c:v>1306</c:v>
                </c:pt>
                <c:pt idx="1307">
                  <c:v>1307</c:v>
                </c:pt>
                <c:pt idx="1308">
                  <c:v>1308</c:v>
                </c:pt>
                <c:pt idx="1309">
                  <c:v>1309</c:v>
                </c:pt>
                <c:pt idx="1310">
                  <c:v>1310</c:v>
                </c:pt>
                <c:pt idx="1311">
                  <c:v>1311</c:v>
                </c:pt>
                <c:pt idx="1312">
                  <c:v>1312</c:v>
                </c:pt>
                <c:pt idx="1313">
                  <c:v>1313</c:v>
                </c:pt>
                <c:pt idx="1314">
                  <c:v>1314</c:v>
                </c:pt>
                <c:pt idx="1315">
                  <c:v>1315</c:v>
                </c:pt>
                <c:pt idx="1316">
                  <c:v>1316</c:v>
                </c:pt>
                <c:pt idx="1317">
                  <c:v>1317</c:v>
                </c:pt>
                <c:pt idx="1318">
                  <c:v>1318</c:v>
                </c:pt>
                <c:pt idx="1319">
                  <c:v>1319</c:v>
                </c:pt>
                <c:pt idx="1320">
                  <c:v>1320</c:v>
                </c:pt>
                <c:pt idx="1321">
                  <c:v>1321</c:v>
                </c:pt>
                <c:pt idx="1322">
                  <c:v>1322</c:v>
                </c:pt>
                <c:pt idx="1323">
                  <c:v>1323</c:v>
                </c:pt>
                <c:pt idx="1324">
                  <c:v>1324</c:v>
                </c:pt>
                <c:pt idx="1325">
                  <c:v>1325</c:v>
                </c:pt>
                <c:pt idx="1326">
                  <c:v>1326</c:v>
                </c:pt>
                <c:pt idx="1327">
                  <c:v>1327</c:v>
                </c:pt>
                <c:pt idx="1328">
                  <c:v>1328</c:v>
                </c:pt>
                <c:pt idx="1329">
                  <c:v>1329</c:v>
                </c:pt>
                <c:pt idx="1330">
                  <c:v>1330</c:v>
                </c:pt>
                <c:pt idx="1331">
                  <c:v>1331</c:v>
                </c:pt>
                <c:pt idx="1332">
                  <c:v>1332</c:v>
                </c:pt>
                <c:pt idx="1333">
                  <c:v>1333</c:v>
                </c:pt>
                <c:pt idx="1334">
                  <c:v>1334</c:v>
                </c:pt>
                <c:pt idx="1335">
                  <c:v>1335</c:v>
                </c:pt>
                <c:pt idx="1336">
                  <c:v>1336</c:v>
                </c:pt>
                <c:pt idx="1337">
                  <c:v>1337</c:v>
                </c:pt>
                <c:pt idx="1338">
                  <c:v>1338</c:v>
                </c:pt>
                <c:pt idx="1339">
                  <c:v>1339</c:v>
                </c:pt>
                <c:pt idx="1340">
                  <c:v>1340</c:v>
                </c:pt>
                <c:pt idx="1341">
                  <c:v>1341</c:v>
                </c:pt>
                <c:pt idx="1342">
                  <c:v>1342</c:v>
                </c:pt>
                <c:pt idx="1343">
                  <c:v>1343</c:v>
                </c:pt>
                <c:pt idx="1344">
                  <c:v>1344</c:v>
                </c:pt>
                <c:pt idx="1345">
                  <c:v>1345</c:v>
                </c:pt>
                <c:pt idx="1346">
                  <c:v>1346</c:v>
                </c:pt>
                <c:pt idx="1347">
                  <c:v>1347</c:v>
                </c:pt>
                <c:pt idx="1348">
                  <c:v>1348</c:v>
                </c:pt>
                <c:pt idx="1349">
                  <c:v>1349</c:v>
                </c:pt>
                <c:pt idx="1350">
                  <c:v>1350</c:v>
                </c:pt>
                <c:pt idx="1351">
                  <c:v>1351</c:v>
                </c:pt>
                <c:pt idx="1352">
                  <c:v>1352</c:v>
                </c:pt>
                <c:pt idx="1353">
                  <c:v>1353</c:v>
                </c:pt>
                <c:pt idx="1354">
                  <c:v>1354</c:v>
                </c:pt>
                <c:pt idx="1355">
                  <c:v>1355</c:v>
                </c:pt>
                <c:pt idx="1356">
                  <c:v>1356</c:v>
                </c:pt>
                <c:pt idx="1357">
                  <c:v>1357</c:v>
                </c:pt>
                <c:pt idx="1358">
                  <c:v>1358</c:v>
                </c:pt>
                <c:pt idx="1359">
                  <c:v>1359</c:v>
                </c:pt>
                <c:pt idx="1360">
                  <c:v>1360</c:v>
                </c:pt>
                <c:pt idx="1361">
                  <c:v>1361</c:v>
                </c:pt>
                <c:pt idx="1362">
                  <c:v>1362</c:v>
                </c:pt>
                <c:pt idx="1363">
                  <c:v>1363</c:v>
                </c:pt>
                <c:pt idx="1364">
                  <c:v>1364</c:v>
                </c:pt>
                <c:pt idx="1365">
                  <c:v>1365</c:v>
                </c:pt>
                <c:pt idx="1366">
                  <c:v>1366</c:v>
                </c:pt>
                <c:pt idx="1367">
                  <c:v>1367</c:v>
                </c:pt>
                <c:pt idx="1368">
                  <c:v>1368</c:v>
                </c:pt>
                <c:pt idx="1369">
                  <c:v>1369</c:v>
                </c:pt>
                <c:pt idx="1370">
                  <c:v>1370</c:v>
                </c:pt>
                <c:pt idx="1371">
                  <c:v>1371</c:v>
                </c:pt>
                <c:pt idx="1372">
                  <c:v>1372</c:v>
                </c:pt>
                <c:pt idx="1373">
                  <c:v>1373</c:v>
                </c:pt>
                <c:pt idx="1374">
                  <c:v>1374</c:v>
                </c:pt>
                <c:pt idx="1375">
                  <c:v>1375</c:v>
                </c:pt>
                <c:pt idx="1376">
                  <c:v>1376</c:v>
                </c:pt>
                <c:pt idx="1377">
                  <c:v>1377</c:v>
                </c:pt>
                <c:pt idx="1378">
                  <c:v>1378</c:v>
                </c:pt>
                <c:pt idx="1379">
                  <c:v>1379</c:v>
                </c:pt>
                <c:pt idx="1380">
                  <c:v>1380</c:v>
                </c:pt>
                <c:pt idx="1381">
                  <c:v>1381</c:v>
                </c:pt>
                <c:pt idx="1382">
                  <c:v>1382</c:v>
                </c:pt>
                <c:pt idx="1383">
                  <c:v>1383</c:v>
                </c:pt>
                <c:pt idx="1384">
                  <c:v>1384</c:v>
                </c:pt>
                <c:pt idx="1385">
                  <c:v>1385</c:v>
                </c:pt>
                <c:pt idx="1386">
                  <c:v>1386</c:v>
                </c:pt>
                <c:pt idx="1387">
                  <c:v>1387</c:v>
                </c:pt>
                <c:pt idx="1388">
                  <c:v>1388</c:v>
                </c:pt>
                <c:pt idx="1389">
                  <c:v>1389</c:v>
                </c:pt>
                <c:pt idx="1390">
                  <c:v>1390</c:v>
                </c:pt>
                <c:pt idx="1391">
                  <c:v>1391</c:v>
                </c:pt>
                <c:pt idx="1392">
                  <c:v>1392</c:v>
                </c:pt>
                <c:pt idx="1393">
                  <c:v>1393</c:v>
                </c:pt>
                <c:pt idx="1394">
                  <c:v>1394</c:v>
                </c:pt>
                <c:pt idx="1395">
                  <c:v>1395</c:v>
                </c:pt>
                <c:pt idx="1396">
                  <c:v>1396</c:v>
                </c:pt>
                <c:pt idx="1397">
                  <c:v>1397</c:v>
                </c:pt>
                <c:pt idx="1398">
                  <c:v>1398</c:v>
                </c:pt>
                <c:pt idx="1399">
                  <c:v>1399</c:v>
                </c:pt>
                <c:pt idx="1400">
                  <c:v>1400</c:v>
                </c:pt>
                <c:pt idx="1401">
                  <c:v>1401</c:v>
                </c:pt>
                <c:pt idx="1402">
                  <c:v>1402</c:v>
                </c:pt>
                <c:pt idx="1403">
                  <c:v>1403</c:v>
                </c:pt>
                <c:pt idx="1404">
                  <c:v>1404</c:v>
                </c:pt>
                <c:pt idx="1405">
                  <c:v>1405</c:v>
                </c:pt>
                <c:pt idx="1406">
                  <c:v>1406</c:v>
                </c:pt>
                <c:pt idx="1407">
                  <c:v>1407</c:v>
                </c:pt>
                <c:pt idx="1408">
                  <c:v>1408</c:v>
                </c:pt>
                <c:pt idx="1409">
                  <c:v>1409</c:v>
                </c:pt>
                <c:pt idx="1410">
                  <c:v>1410</c:v>
                </c:pt>
                <c:pt idx="1411">
                  <c:v>1411</c:v>
                </c:pt>
                <c:pt idx="1412">
                  <c:v>1412</c:v>
                </c:pt>
                <c:pt idx="1413">
                  <c:v>1413</c:v>
                </c:pt>
                <c:pt idx="1414">
                  <c:v>1414</c:v>
                </c:pt>
                <c:pt idx="1415">
                  <c:v>1415</c:v>
                </c:pt>
                <c:pt idx="1416">
                  <c:v>1416</c:v>
                </c:pt>
                <c:pt idx="1417">
                  <c:v>1417</c:v>
                </c:pt>
                <c:pt idx="1418">
                  <c:v>1418</c:v>
                </c:pt>
                <c:pt idx="1419">
                  <c:v>1419</c:v>
                </c:pt>
                <c:pt idx="1420">
                  <c:v>1420</c:v>
                </c:pt>
                <c:pt idx="1421">
                  <c:v>1421</c:v>
                </c:pt>
                <c:pt idx="1422">
                  <c:v>1422</c:v>
                </c:pt>
                <c:pt idx="1423">
                  <c:v>1423</c:v>
                </c:pt>
                <c:pt idx="1424">
                  <c:v>1424</c:v>
                </c:pt>
                <c:pt idx="1425">
                  <c:v>1425</c:v>
                </c:pt>
                <c:pt idx="1426">
                  <c:v>1426</c:v>
                </c:pt>
                <c:pt idx="1427">
                  <c:v>1427</c:v>
                </c:pt>
                <c:pt idx="1428">
                  <c:v>1428</c:v>
                </c:pt>
                <c:pt idx="1429">
                  <c:v>1429</c:v>
                </c:pt>
                <c:pt idx="1430">
                  <c:v>1430</c:v>
                </c:pt>
                <c:pt idx="1431">
                  <c:v>1431</c:v>
                </c:pt>
                <c:pt idx="1432">
                  <c:v>1432</c:v>
                </c:pt>
                <c:pt idx="1433">
                  <c:v>1433</c:v>
                </c:pt>
                <c:pt idx="1434">
                  <c:v>1434</c:v>
                </c:pt>
                <c:pt idx="1435">
                  <c:v>1435</c:v>
                </c:pt>
                <c:pt idx="1436">
                  <c:v>1436</c:v>
                </c:pt>
                <c:pt idx="1437">
                  <c:v>1437</c:v>
                </c:pt>
                <c:pt idx="1438">
                  <c:v>1438</c:v>
                </c:pt>
                <c:pt idx="1439">
                  <c:v>1439</c:v>
                </c:pt>
              </c:numCache>
            </c:numRef>
          </c:xVal>
          <c:yVal>
            <c:numRef>
              <c:f>Sheet4!$K$1:$K$1441</c:f>
              <c:numCache>
                <c:formatCode>General</c:formatCode>
                <c:ptCount val="1441"/>
                <c:pt idx="0">
                  <c:v>0</c:v>
                </c:pt>
                <c:pt idx="1">
                  <c:v>559</c:v>
                </c:pt>
                <c:pt idx="2">
                  <c:v>979</c:v>
                </c:pt>
                <c:pt idx="3">
                  <c:v>1539</c:v>
                </c:pt>
                <c:pt idx="4">
                  <c:v>979</c:v>
                </c:pt>
                <c:pt idx="5">
                  <c:v>1259</c:v>
                </c:pt>
                <c:pt idx="6">
                  <c:v>1119</c:v>
                </c:pt>
                <c:pt idx="7">
                  <c:v>1190</c:v>
                </c:pt>
                <c:pt idx="8">
                  <c:v>979</c:v>
                </c:pt>
                <c:pt idx="9">
                  <c:v>1119</c:v>
                </c:pt>
                <c:pt idx="10">
                  <c:v>1059</c:v>
                </c:pt>
                <c:pt idx="11">
                  <c:v>839</c:v>
                </c:pt>
                <c:pt idx="12">
                  <c:v>979</c:v>
                </c:pt>
                <c:pt idx="13">
                  <c:v>1171</c:v>
                </c:pt>
                <c:pt idx="14">
                  <c:v>979</c:v>
                </c:pt>
                <c:pt idx="15">
                  <c:v>1017</c:v>
                </c:pt>
                <c:pt idx="16">
                  <c:v>1119</c:v>
                </c:pt>
                <c:pt idx="17">
                  <c:v>1259</c:v>
                </c:pt>
                <c:pt idx="18">
                  <c:v>559</c:v>
                </c:pt>
                <c:pt idx="19">
                  <c:v>886</c:v>
                </c:pt>
                <c:pt idx="20">
                  <c:v>839</c:v>
                </c:pt>
                <c:pt idx="21">
                  <c:v>1259</c:v>
                </c:pt>
                <c:pt idx="22">
                  <c:v>1250</c:v>
                </c:pt>
                <c:pt idx="23">
                  <c:v>1399</c:v>
                </c:pt>
                <c:pt idx="24">
                  <c:v>1819</c:v>
                </c:pt>
                <c:pt idx="25">
                  <c:v>1551</c:v>
                </c:pt>
                <c:pt idx="26">
                  <c:v>1095</c:v>
                </c:pt>
                <c:pt idx="27">
                  <c:v>1539</c:v>
                </c:pt>
                <c:pt idx="28">
                  <c:v>1679</c:v>
                </c:pt>
                <c:pt idx="29">
                  <c:v>2239</c:v>
                </c:pt>
                <c:pt idx="30">
                  <c:v>1259</c:v>
                </c:pt>
                <c:pt idx="31">
                  <c:v>1882</c:v>
                </c:pt>
                <c:pt idx="32">
                  <c:v>1220</c:v>
                </c:pt>
                <c:pt idx="33">
                  <c:v>1833</c:v>
                </c:pt>
                <c:pt idx="34">
                  <c:v>1259</c:v>
                </c:pt>
                <c:pt idx="35">
                  <c:v>1336</c:v>
                </c:pt>
                <c:pt idx="36">
                  <c:v>1399</c:v>
                </c:pt>
                <c:pt idx="37">
                  <c:v>839</c:v>
                </c:pt>
                <c:pt idx="38">
                  <c:v>1120</c:v>
                </c:pt>
                <c:pt idx="39">
                  <c:v>1133</c:v>
                </c:pt>
                <c:pt idx="40">
                  <c:v>1377</c:v>
                </c:pt>
                <c:pt idx="41">
                  <c:v>979</c:v>
                </c:pt>
                <c:pt idx="42">
                  <c:v>1146</c:v>
                </c:pt>
                <c:pt idx="43">
                  <c:v>1019</c:v>
                </c:pt>
                <c:pt idx="44">
                  <c:v>1318</c:v>
                </c:pt>
                <c:pt idx="45">
                  <c:v>1119</c:v>
                </c:pt>
                <c:pt idx="46">
                  <c:v>958</c:v>
                </c:pt>
                <c:pt idx="47">
                  <c:v>1004</c:v>
                </c:pt>
                <c:pt idx="48">
                  <c:v>672</c:v>
                </c:pt>
                <c:pt idx="49">
                  <c:v>1473</c:v>
                </c:pt>
                <c:pt idx="50">
                  <c:v>1337</c:v>
                </c:pt>
                <c:pt idx="51">
                  <c:v>1119</c:v>
                </c:pt>
                <c:pt idx="52">
                  <c:v>979</c:v>
                </c:pt>
                <c:pt idx="53">
                  <c:v>1151</c:v>
                </c:pt>
                <c:pt idx="54">
                  <c:v>1819</c:v>
                </c:pt>
                <c:pt idx="55">
                  <c:v>1832</c:v>
                </c:pt>
                <c:pt idx="56">
                  <c:v>1399</c:v>
                </c:pt>
                <c:pt idx="57">
                  <c:v>1273</c:v>
                </c:pt>
                <c:pt idx="58">
                  <c:v>1679</c:v>
                </c:pt>
                <c:pt idx="59">
                  <c:v>1344</c:v>
                </c:pt>
                <c:pt idx="60">
                  <c:v>1055</c:v>
                </c:pt>
                <c:pt idx="61">
                  <c:v>1079</c:v>
                </c:pt>
                <c:pt idx="62">
                  <c:v>979</c:v>
                </c:pt>
                <c:pt idx="63">
                  <c:v>1052</c:v>
                </c:pt>
                <c:pt idx="64">
                  <c:v>1539</c:v>
                </c:pt>
                <c:pt idx="65">
                  <c:v>1259</c:v>
                </c:pt>
                <c:pt idx="66">
                  <c:v>1399</c:v>
                </c:pt>
                <c:pt idx="67">
                  <c:v>1319</c:v>
                </c:pt>
                <c:pt idx="68">
                  <c:v>1259</c:v>
                </c:pt>
                <c:pt idx="69">
                  <c:v>1399</c:v>
                </c:pt>
                <c:pt idx="70">
                  <c:v>1860</c:v>
                </c:pt>
                <c:pt idx="71">
                  <c:v>2140</c:v>
                </c:pt>
                <c:pt idx="72">
                  <c:v>1819</c:v>
                </c:pt>
                <c:pt idx="73">
                  <c:v>1388</c:v>
                </c:pt>
                <c:pt idx="74">
                  <c:v>1642</c:v>
                </c:pt>
                <c:pt idx="75">
                  <c:v>1633</c:v>
                </c:pt>
                <c:pt idx="76">
                  <c:v>1119</c:v>
                </c:pt>
                <c:pt idx="77">
                  <c:v>1119</c:v>
                </c:pt>
                <c:pt idx="78">
                  <c:v>1241</c:v>
                </c:pt>
                <c:pt idx="79">
                  <c:v>1393</c:v>
                </c:pt>
                <c:pt idx="80">
                  <c:v>1399</c:v>
                </c:pt>
                <c:pt idx="81">
                  <c:v>1539</c:v>
                </c:pt>
                <c:pt idx="82">
                  <c:v>1158</c:v>
                </c:pt>
                <c:pt idx="83">
                  <c:v>1175</c:v>
                </c:pt>
                <c:pt idx="84">
                  <c:v>1750</c:v>
                </c:pt>
                <c:pt idx="85">
                  <c:v>1819</c:v>
                </c:pt>
                <c:pt idx="86">
                  <c:v>1679</c:v>
                </c:pt>
                <c:pt idx="87">
                  <c:v>979</c:v>
                </c:pt>
                <c:pt idx="88">
                  <c:v>900</c:v>
                </c:pt>
                <c:pt idx="89">
                  <c:v>1225</c:v>
                </c:pt>
                <c:pt idx="90">
                  <c:v>1399</c:v>
                </c:pt>
                <c:pt idx="91">
                  <c:v>1539</c:v>
                </c:pt>
                <c:pt idx="92">
                  <c:v>1679</c:v>
                </c:pt>
                <c:pt idx="93">
                  <c:v>979</c:v>
                </c:pt>
                <c:pt idx="94">
                  <c:v>1119</c:v>
                </c:pt>
                <c:pt idx="95">
                  <c:v>1095</c:v>
                </c:pt>
                <c:pt idx="96">
                  <c:v>863</c:v>
                </c:pt>
                <c:pt idx="97">
                  <c:v>1257</c:v>
                </c:pt>
                <c:pt idx="98">
                  <c:v>1539</c:v>
                </c:pt>
                <c:pt idx="99">
                  <c:v>1789</c:v>
                </c:pt>
                <c:pt idx="100">
                  <c:v>1581</c:v>
                </c:pt>
                <c:pt idx="101">
                  <c:v>1336</c:v>
                </c:pt>
                <c:pt idx="102">
                  <c:v>2099</c:v>
                </c:pt>
                <c:pt idx="103">
                  <c:v>2048</c:v>
                </c:pt>
                <c:pt idx="104">
                  <c:v>1664</c:v>
                </c:pt>
                <c:pt idx="105">
                  <c:v>1716</c:v>
                </c:pt>
                <c:pt idx="106">
                  <c:v>1744</c:v>
                </c:pt>
                <c:pt idx="107">
                  <c:v>1667</c:v>
                </c:pt>
                <c:pt idx="108">
                  <c:v>1336</c:v>
                </c:pt>
                <c:pt idx="109">
                  <c:v>1178</c:v>
                </c:pt>
                <c:pt idx="110">
                  <c:v>979</c:v>
                </c:pt>
                <c:pt idx="111">
                  <c:v>1641</c:v>
                </c:pt>
                <c:pt idx="112">
                  <c:v>1211</c:v>
                </c:pt>
                <c:pt idx="113">
                  <c:v>979</c:v>
                </c:pt>
                <c:pt idx="114">
                  <c:v>1259</c:v>
                </c:pt>
                <c:pt idx="115">
                  <c:v>1145</c:v>
                </c:pt>
                <c:pt idx="116">
                  <c:v>1154</c:v>
                </c:pt>
                <c:pt idx="117">
                  <c:v>1259</c:v>
                </c:pt>
                <c:pt idx="118">
                  <c:v>1180</c:v>
                </c:pt>
                <c:pt idx="119">
                  <c:v>979</c:v>
                </c:pt>
                <c:pt idx="120">
                  <c:v>981</c:v>
                </c:pt>
                <c:pt idx="121">
                  <c:v>1819</c:v>
                </c:pt>
                <c:pt idx="122">
                  <c:v>2457</c:v>
                </c:pt>
                <c:pt idx="123">
                  <c:v>1789</c:v>
                </c:pt>
                <c:pt idx="124">
                  <c:v>1519</c:v>
                </c:pt>
                <c:pt idx="125">
                  <c:v>1466</c:v>
                </c:pt>
                <c:pt idx="126">
                  <c:v>1586</c:v>
                </c:pt>
                <c:pt idx="127">
                  <c:v>979</c:v>
                </c:pt>
                <c:pt idx="128">
                  <c:v>699</c:v>
                </c:pt>
                <c:pt idx="129">
                  <c:v>1399</c:v>
                </c:pt>
                <c:pt idx="130">
                  <c:v>1679</c:v>
                </c:pt>
                <c:pt idx="131">
                  <c:v>1725</c:v>
                </c:pt>
                <c:pt idx="132">
                  <c:v>979</c:v>
                </c:pt>
                <c:pt idx="133">
                  <c:v>839</c:v>
                </c:pt>
                <c:pt idx="134">
                  <c:v>934</c:v>
                </c:pt>
                <c:pt idx="135">
                  <c:v>954</c:v>
                </c:pt>
                <c:pt idx="136">
                  <c:v>964</c:v>
                </c:pt>
                <c:pt idx="137">
                  <c:v>1526</c:v>
                </c:pt>
                <c:pt idx="138">
                  <c:v>1259</c:v>
                </c:pt>
                <c:pt idx="139">
                  <c:v>2165</c:v>
                </c:pt>
                <c:pt idx="140">
                  <c:v>1625</c:v>
                </c:pt>
                <c:pt idx="141">
                  <c:v>1264</c:v>
                </c:pt>
                <c:pt idx="142">
                  <c:v>979</c:v>
                </c:pt>
                <c:pt idx="143">
                  <c:v>949</c:v>
                </c:pt>
                <c:pt idx="144">
                  <c:v>839</c:v>
                </c:pt>
                <c:pt idx="145">
                  <c:v>699</c:v>
                </c:pt>
                <c:pt idx="146">
                  <c:v>909</c:v>
                </c:pt>
                <c:pt idx="147">
                  <c:v>938</c:v>
                </c:pt>
                <c:pt idx="148">
                  <c:v>593</c:v>
                </c:pt>
                <c:pt idx="149">
                  <c:v>979</c:v>
                </c:pt>
                <c:pt idx="150">
                  <c:v>1819</c:v>
                </c:pt>
                <c:pt idx="151">
                  <c:v>1916</c:v>
                </c:pt>
                <c:pt idx="152">
                  <c:v>1539</c:v>
                </c:pt>
                <c:pt idx="153">
                  <c:v>1216</c:v>
                </c:pt>
                <c:pt idx="154">
                  <c:v>1308</c:v>
                </c:pt>
                <c:pt idx="155">
                  <c:v>2143</c:v>
                </c:pt>
                <c:pt idx="156">
                  <c:v>1679</c:v>
                </c:pt>
                <c:pt idx="157">
                  <c:v>732</c:v>
                </c:pt>
                <c:pt idx="158">
                  <c:v>279</c:v>
                </c:pt>
                <c:pt idx="159">
                  <c:v>559</c:v>
                </c:pt>
                <c:pt idx="160">
                  <c:v>1330</c:v>
                </c:pt>
                <c:pt idx="161">
                  <c:v>1819</c:v>
                </c:pt>
                <c:pt idx="162">
                  <c:v>1534</c:v>
                </c:pt>
                <c:pt idx="163">
                  <c:v>1726</c:v>
                </c:pt>
                <c:pt idx="164">
                  <c:v>1399</c:v>
                </c:pt>
                <c:pt idx="165">
                  <c:v>1119</c:v>
                </c:pt>
                <c:pt idx="166">
                  <c:v>699</c:v>
                </c:pt>
                <c:pt idx="167">
                  <c:v>1082</c:v>
                </c:pt>
                <c:pt idx="168">
                  <c:v>979</c:v>
                </c:pt>
                <c:pt idx="169">
                  <c:v>1819</c:v>
                </c:pt>
                <c:pt idx="170">
                  <c:v>1539</c:v>
                </c:pt>
                <c:pt idx="171">
                  <c:v>2026</c:v>
                </c:pt>
                <c:pt idx="172">
                  <c:v>2164</c:v>
                </c:pt>
                <c:pt idx="173">
                  <c:v>1581</c:v>
                </c:pt>
                <c:pt idx="174">
                  <c:v>1259</c:v>
                </c:pt>
                <c:pt idx="175">
                  <c:v>1158</c:v>
                </c:pt>
                <c:pt idx="176">
                  <c:v>1231</c:v>
                </c:pt>
                <c:pt idx="177">
                  <c:v>1137</c:v>
                </c:pt>
                <c:pt idx="178">
                  <c:v>1444</c:v>
                </c:pt>
                <c:pt idx="179">
                  <c:v>1454</c:v>
                </c:pt>
                <c:pt idx="180">
                  <c:v>1119</c:v>
                </c:pt>
                <c:pt idx="181">
                  <c:v>1109</c:v>
                </c:pt>
                <c:pt idx="182">
                  <c:v>1335</c:v>
                </c:pt>
                <c:pt idx="183">
                  <c:v>839</c:v>
                </c:pt>
                <c:pt idx="184">
                  <c:v>629</c:v>
                </c:pt>
                <c:pt idx="185">
                  <c:v>1259</c:v>
                </c:pt>
                <c:pt idx="186">
                  <c:v>1329</c:v>
                </c:pt>
                <c:pt idx="187">
                  <c:v>2939</c:v>
                </c:pt>
                <c:pt idx="188">
                  <c:v>1819</c:v>
                </c:pt>
                <c:pt idx="189">
                  <c:v>1019</c:v>
                </c:pt>
                <c:pt idx="190">
                  <c:v>979</c:v>
                </c:pt>
                <c:pt idx="191">
                  <c:v>1076</c:v>
                </c:pt>
                <c:pt idx="192">
                  <c:v>627</c:v>
                </c:pt>
                <c:pt idx="193">
                  <c:v>1564</c:v>
                </c:pt>
                <c:pt idx="194">
                  <c:v>1819</c:v>
                </c:pt>
                <c:pt idx="195">
                  <c:v>2025</c:v>
                </c:pt>
                <c:pt idx="196">
                  <c:v>2097</c:v>
                </c:pt>
                <c:pt idx="197">
                  <c:v>1750</c:v>
                </c:pt>
                <c:pt idx="198">
                  <c:v>1399</c:v>
                </c:pt>
                <c:pt idx="199">
                  <c:v>1399</c:v>
                </c:pt>
                <c:pt idx="200">
                  <c:v>892</c:v>
                </c:pt>
                <c:pt idx="201">
                  <c:v>1119</c:v>
                </c:pt>
                <c:pt idx="202">
                  <c:v>1399</c:v>
                </c:pt>
                <c:pt idx="203">
                  <c:v>979</c:v>
                </c:pt>
                <c:pt idx="204">
                  <c:v>1119</c:v>
                </c:pt>
                <c:pt idx="205">
                  <c:v>1156</c:v>
                </c:pt>
                <c:pt idx="206">
                  <c:v>1119</c:v>
                </c:pt>
                <c:pt idx="207">
                  <c:v>1259</c:v>
                </c:pt>
                <c:pt idx="208">
                  <c:v>839</c:v>
                </c:pt>
                <c:pt idx="209">
                  <c:v>1540</c:v>
                </c:pt>
                <c:pt idx="210">
                  <c:v>1119</c:v>
                </c:pt>
                <c:pt idx="211">
                  <c:v>839</c:v>
                </c:pt>
                <c:pt idx="212">
                  <c:v>1006</c:v>
                </c:pt>
                <c:pt idx="213">
                  <c:v>979</c:v>
                </c:pt>
                <c:pt idx="214">
                  <c:v>1679</c:v>
                </c:pt>
                <c:pt idx="215">
                  <c:v>1200</c:v>
                </c:pt>
                <c:pt idx="216">
                  <c:v>1259</c:v>
                </c:pt>
                <c:pt idx="217">
                  <c:v>699</c:v>
                </c:pt>
                <c:pt idx="218">
                  <c:v>699</c:v>
                </c:pt>
                <c:pt idx="219">
                  <c:v>1399</c:v>
                </c:pt>
                <c:pt idx="220">
                  <c:v>1619</c:v>
                </c:pt>
                <c:pt idx="221">
                  <c:v>930</c:v>
                </c:pt>
                <c:pt idx="222">
                  <c:v>839</c:v>
                </c:pt>
                <c:pt idx="223">
                  <c:v>979</c:v>
                </c:pt>
                <c:pt idx="224">
                  <c:v>1539</c:v>
                </c:pt>
                <c:pt idx="225">
                  <c:v>1518</c:v>
                </c:pt>
                <c:pt idx="226">
                  <c:v>1548</c:v>
                </c:pt>
                <c:pt idx="227">
                  <c:v>1959</c:v>
                </c:pt>
                <c:pt idx="228">
                  <c:v>1289</c:v>
                </c:pt>
                <c:pt idx="229">
                  <c:v>699</c:v>
                </c:pt>
                <c:pt idx="230">
                  <c:v>1234</c:v>
                </c:pt>
                <c:pt idx="231">
                  <c:v>2099</c:v>
                </c:pt>
                <c:pt idx="232">
                  <c:v>1368</c:v>
                </c:pt>
                <c:pt idx="233">
                  <c:v>1429</c:v>
                </c:pt>
                <c:pt idx="234">
                  <c:v>1819</c:v>
                </c:pt>
                <c:pt idx="235">
                  <c:v>2023</c:v>
                </c:pt>
                <c:pt idx="236">
                  <c:v>2099</c:v>
                </c:pt>
                <c:pt idx="237">
                  <c:v>1679</c:v>
                </c:pt>
                <c:pt idx="238">
                  <c:v>1399</c:v>
                </c:pt>
                <c:pt idx="239">
                  <c:v>1578</c:v>
                </c:pt>
                <c:pt idx="240">
                  <c:v>1573</c:v>
                </c:pt>
                <c:pt idx="241">
                  <c:v>1327</c:v>
                </c:pt>
                <c:pt idx="242">
                  <c:v>699</c:v>
                </c:pt>
                <c:pt idx="243">
                  <c:v>1119</c:v>
                </c:pt>
                <c:pt idx="244">
                  <c:v>1503</c:v>
                </c:pt>
                <c:pt idx="245">
                  <c:v>2288</c:v>
                </c:pt>
                <c:pt idx="246">
                  <c:v>1819</c:v>
                </c:pt>
                <c:pt idx="247">
                  <c:v>1399</c:v>
                </c:pt>
                <c:pt idx="248">
                  <c:v>1517</c:v>
                </c:pt>
                <c:pt idx="249">
                  <c:v>1759</c:v>
                </c:pt>
                <c:pt idx="250">
                  <c:v>1655</c:v>
                </c:pt>
                <c:pt idx="251">
                  <c:v>979</c:v>
                </c:pt>
                <c:pt idx="252">
                  <c:v>1085</c:v>
                </c:pt>
                <c:pt idx="253">
                  <c:v>1124</c:v>
                </c:pt>
                <c:pt idx="254">
                  <c:v>1261</c:v>
                </c:pt>
                <c:pt idx="255">
                  <c:v>1679</c:v>
                </c:pt>
                <c:pt idx="256">
                  <c:v>1679</c:v>
                </c:pt>
                <c:pt idx="257">
                  <c:v>1070</c:v>
                </c:pt>
                <c:pt idx="258">
                  <c:v>979</c:v>
                </c:pt>
                <c:pt idx="259">
                  <c:v>699</c:v>
                </c:pt>
                <c:pt idx="260">
                  <c:v>1259</c:v>
                </c:pt>
                <c:pt idx="261">
                  <c:v>1033</c:v>
                </c:pt>
                <c:pt idx="262">
                  <c:v>2074</c:v>
                </c:pt>
                <c:pt idx="263">
                  <c:v>1679</c:v>
                </c:pt>
                <c:pt idx="264">
                  <c:v>1625</c:v>
                </c:pt>
                <c:pt idx="265">
                  <c:v>1679</c:v>
                </c:pt>
                <c:pt idx="266">
                  <c:v>979</c:v>
                </c:pt>
                <c:pt idx="267">
                  <c:v>1819</c:v>
                </c:pt>
                <c:pt idx="268">
                  <c:v>1956</c:v>
                </c:pt>
                <c:pt idx="269">
                  <c:v>1738</c:v>
                </c:pt>
                <c:pt idx="270">
                  <c:v>1539</c:v>
                </c:pt>
                <c:pt idx="271">
                  <c:v>1679</c:v>
                </c:pt>
                <c:pt idx="272">
                  <c:v>1381</c:v>
                </c:pt>
                <c:pt idx="273">
                  <c:v>2099</c:v>
                </c:pt>
                <c:pt idx="274">
                  <c:v>1959</c:v>
                </c:pt>
                <c:pt idx="275">
                  <c:v>1539</c:v>
                </c:pt>
                <c:pt idx="276">
                  <c:v>1475</c:v>
                </c:pt>
                <c:pt idx="277">
                  <c:v>1025</c:v>
                </c:pt>
                <c:pt idx="278">
                  <c:v>1399</c:v>
                </c:pt>
                <c:pt idx="279">
                  <c:v>1539</c:v>
                </c:pt>
                <c:pt idx="280">
                  <c:v>1234</c:v>
                </c:pt>
                <c:pt idx="281">
                  <c:v>932</c:v>
                </c:pt>
                <c:pt idx="282">
                  <c:v>979</c:v>
                </c:pt>
                <c:pt idx="283">
                  <c:v>1357</c:v>
                </c:pt>
                <c:pt idx="284">
                  <c:v>1819</c:v>
                </c:pt>
                <c:pt idx="285">
                  <c:v>2278</c:v>
                </c:pt>
                <c:pt idx="286">
                  <c:v>2046</c:v>
                </c:pt>
                <c:pt idx="287">
                  <c:v>979</c:v>
                </c:pt>
                <c:pt idx="288">
                  <c:v>1213</c:v>
                </c:pt>
                <c:pt idx="289">
                  <c:v>979</c:v>
                </c:pt>
                <c:pt idx="290">
                  <c:v>1399</c:v>
                </c:pt>
                <c:pt idx="291">
                  <c:v>1738</c:v>
                </c:pt>
                <c:pt idx="292">
                  <c:v>1915</c:v>
                </c:pt>
                <c:pt idx="293">
                  <c:v>1679</c:v>
                </c:pt>
                <c:pt idx="294">
                  <c:v>1539</c:v>
                </c:pt>
                <c:pt idx="295">
                  <c:v>1592</c:v>
                </c:pt>
                <c:pt idx="296">
                  <c:v>1653</c:v>
                </c:pt>
                <c:pt idx="297">
                  <c:v>839</c:v>
                </c:pt>
                <c:pt idx="298">
                  <c:v>699</c:v>
                </c:pt>
                <c:pt idx="299">
                  <c:v>979</c:v>
                </c:pt>
                <c:pt idx="300">
                  <c:v>1539</c:v>
                </c:pt>
                <c:pt idx="301">
                  <c:v>1062</c:v>
                </c:pt>
                <c:pt idx="302">
                  <c:v>1136</c:v>
                </c:pt>
                <c:pt idx="303">
                  <c:v>1961</c:v>
                </c:pt>
                <c:pt idx="304">
                  <c:v>1693</c:v>
                </c:pt>
                <c:pt idx="305">
                  <c:v>1755</c:v>
                </c:pt>
                <c:pt idx="306">
                  <c:v>1119</c:v>
                </c:pt>
                <c:pt idx="307">
                  <c:v>1119</c:v>
                </c:pt>
                <c:pt idx="308">
                  <c:v>1012</c:v>
                </c:pt>
                <c:pt idx="309">
                  <c:v>1513</c:v>
                </c:pt>
                <c:pt idx="310">
                  <c:v>1819</c:v>
                </c:pt>
                <c:pt idx="311">
                  <c:v>1399</c:v>
                </c:pt>
                <c:pt idx="312">
                  <c:v>1399</c:v>
                </c:pt>
                <c:pt idx="313">
                  <c:v>1504</c:v>
                </c:pt>
                <c:pt idx="314">
                  <c:v>1259</c:v>
                </c:pt>
                <c:pt idx="315">
                  <c:v>1824</c:v>
                </c:pt>
                <c:pt idx="316">
                  <c:v>1851</c:v>
                </c:pt>
                <c:pt idx="317">
                  <c:v>1959</c:v>
                </c:pt>
                <c:pt idx="318">
                  <c:v>1620</c:v>
                </c:pt>
                <c:pt idx="319">
                  <c:v>1399</c:v>
                </c:pt>
                <c:pt idx="320">
                  <c:v>1723</c:v>
                </c:pt>
                <c:pt idx="321">
                  <c:v>1539</c:v>
                </c:pt>
                <c:pt idx="322">
                  <c:v>1180</c:v>
                </c:pt>
                <c:pt idx="323">
                  <c:v>1332</c:v>
                </c:pt>
                <c:pt idx="324">
                  <c:v>1539</c:v>
                </c:pt>
                <c:pt idx="325">
                  <c:v>1718</c:v>
                </c:pt>
                <c:pt idx="326">
                  <c:v>1259</c:v>
                </c:pt>
                <c:pt idx="327">
                  <c:v>559</c:v>
                </c:pt>
                <c:pt idx="328">
                  <c:v>488</c:v>
                </c:pt>
                <c:pt idx="329">
                  <c:v>1539</c:v>
                </c:pt>
                <c:pt idx="330">
                  <c:v>1346</c:v>
                </c:pt>
                <c:pt idx="331">
                  <c:v>876</c:v>
                </c:pt>
                <c:pt idx="332">
                  <c:v>979</c:v>
                </c:pt>
                <c:pt idx="333">
                  <c:v>816</c:v>
                </c:pt>
                <c:pt idx="334">
                  <c:v>1522</c:v>
                </c:pt>
                <c:pt idx="335">
                  <c:v>1411</c:v>
                </c:pt>
                <c:pt idx="336">
                  <c:v>979</c:v>
                </c:pt>
                <c:pt idx="337">
                  <c:v>759</c:v>
                </c:pt>
                <c:pt idx="338">
                  <c:v>1259</c:v>
                </c:pt>
                <c:pt idx="339">
                  <c:v>1819</c:v>
                </c:pt>
                <c:pt idx="340">
                  <c:v>1119</c:v>
                </c:pt>
                <c:pt idx="341">
                  <c:v>839</c:v>
                </c:pt>
                <c:pt idx="342">
                  <c:v>1127</c:v>
                </c:pt>
                <c:pt idx="343">
                  <c:v>1305</c:v>
                </c:pt>
                <c:pt idx="344">
                  <c:v>1154</c:v>
                </c:pt>
                <c:pt idx="345">
                  <c:v>920</c:v>
                </c:pt>
                <c:pt idx="346">
                  <c:v>1380</c:v>
                </c:pt>
                <c:pt idx="347">
                  <c:v>1557</c:v>
                </c:pt>
                <c:pt idx="348">
                  <c:v>839</c:v>
                </c:pt>
                <c:pt idx="349">
                  <c:v>1408</c:v>
                </c:pt>
                <c:pt idx="350">
                  <c:v>1890</c:v>
                </c:pt>
                <c:pt idx="351">
                  <c:v>2357</c:v>
                </c:pt>
                <c:pt idx="352">
                  <c:v>1819</c:v>
                </c:pt>
                <c:pt idx="353">
                  <c:v>1784</c:v>
                </c:pt>
                <c:pt idx="354">
                  <c:v>1615</c:v>
                </c:pt>
                <c:pt idx="355">
                  <c:v>2055</c:v>
                </c:pt>
                <c:pt idx="356">
                  <c:v>1636</c:v>
                </c:pt>
                <c:pt idx="357">
                  <c:v>1061</c:v>
                </c:pt>
                <c:pt idx="358">
                  <c:v>1259</c:v>
                </c:pt>
                <c:pt idx="359">
                  <c:v>2369</c:v>
                </c:pt>
                <c:pt idx="360">
                  <c:v>2356</c:v>
                </c:pt>
                <c:pt idx="361">
                  <c:v>1679</c:v>
                </c:pt>
                <c:pt idx="362">
                  <c:v>1679</c:v>
                </c:pt>
                <c:pt idx="363">
                  <c:v>2078</c:v>
                </c:pt>
                <c:pt idx="364">
                  <c:v>1551</c:v>
                </c:pt>
                <c:pt idx="365">
                  <c:v>1220</c:v>
                </c:pt>
                <c:pt idx="366">
                  <c:v>1888</c:v>
                </c:pt>
                <c:pt idx="367">
                  <c:v>1959</c:v>
                </c:pt>
                <c:pt idx="368">
                  <c:v>1603</c:v>
                </c:pt>
                <c:pt idx="369">
                  <c:v>979</c:v>
                </c:pt>
                <c:pt idx="370">
                  <c:v>1477</c:v>
                </c:pt>
                <c:pt idx="371">
                  <c:v>2314</c:v>
                </c:pt>
                <c:pt idx="372">
                  <c:v>1895</c:v>
                </c:pt>
                <c:pt idx="373">
                  <c:v>943</c:v>
                </c:pt>
                <c:pt idx="374">
                  <c:v>808</c:v>
                </c:pt>
                <c:pt idx="375">
                  <c:v>839</c:v>
                </c:pt>
                <c:pt idx="376">
                  <c:v>623</c:v>
                </c:pt>
                <c:pt idx="377">
                  <c:v>1119</c:v>
                </c:pt>
                <c:pt idx="378">
                  <c:v>1819</c:v>
                </c:pt>
                <c:pt idx="379">
                  <c:v>1466</c:v>
                </c:pt>
                <c:pt idx="380">
                  <c:v>1138</c:v>
                </c:pt>
                <c:pt idx="381">
                  <c:v>1119</c:v>
                </c:pt>
                <c:pt idx="382">
                  <c:v>936</c:v>
                </c:pt>
                <c:pt idx="383">
                  <c:v>1368</c:v>
                </c:pt>
                <c:pt idx="384">
                  <c:v>1819</c:v>
                </c:pt>
                <c:pt idx="385">
                  <c:v>1119</c:v>
                </c:pt>
                <c:pt idx="386">
                  <c:v>1367</c:v>
                </c:pt>
                <c:pt idx="387">
                  <c:v>1959</c:v>
                </c:pt>
                <c:pt idx="388">
                  <c:v>2084</c:v>
                </c:pt>
                <c:pt idx="389">
                  <c:v>2100</c:v>
                </c:pt>
                <c:pt idx="390">
                  <c:v>1783</c:v>
                </c:pt>
                <c:pt idx="391">
                  <c:v>1119</c:v>
                </c:pt>
                <c:pt idx="392">
                  <c:v>1399</c:v>
                </c:pt>
                <c:pt idx="393">
                  <c:v>1399</c:v>
                </c:pt>
                <c:pt idx="394">
                  <c:v>1539</c:v>
                </c:pt>
                <c:pt idx="395">
                  <c:v>1259</c:v>
                </c:pt>
                <c:pt idx="396">
                  <c:v>1344</c:v>
                </c:pt>
                <c:pt idx="397">
                  <c:v>1691</c:v>
                </c:pt>
                <c:pt idx="398">
                  <c:v>1259</c:v>
                </c:pt>
                <c:pt idx="399">
                  <c:v>887</c:v>
                </c:pt>
                <c:pt idx="400">
                  <c:v>1259</c:v>
                </c:pt>
                <c:pt idx="401">
                  <c:v>1539</c:v>
                </c:pt>
                <c:pt idx="402">
                  <c:v>2099</c:v>
                </c:pt>
                <c:pt idx="403">
                  <c:v>2154</c:v>
                </c:pt>
                <c:pt idx="404">
                  <c:v>1456</c:v>
                </c:pt>
                <c:pt idx="405">
                  <c:v>1426</c:v>
                </c:pt>
                <c:pt idx="406">
                  <c:v>1148</c:v>
                </c:pt>
                <c:pt idx="407">
                  <c:v>1259</c:v>
                </c:pt>
                <c:pt idx="408">
                  <c:v>1819</c:v>
                </c:pt>
                <c:pt idx="409">
                  <c:v>1774</c:v>
                </c:pt>
                <c:pt idx="410">
                  <c:v>1679</c:v>
                </c:pt>
                <c:pt idx="411">
                  <c:v>1098</c:v>
                </c:pt>
                <c:pt idx="412">
                  <c:v>1944</c:v>
                </c:pt>
                <c:pt idx="413">
                  <c:v>1976</c:v>
                </c:pt>
                <c:pt idx="414">
                  <c:v>1200</c:v>
                </c:pt>
                <c:pt idx="415">
                  <c:v>699</c:v>
                </c:pt>
                <c:pt idx="416">
                  <c:v>1539</c:v>
                </c:pt>
                <c:pt idx="417">
                  <c:v>1399</c:v>
                </c:pt>
                <c:pt idx="418">
                  <c:v>841</c:v>
                </c:pt>
                <c:pt idx="419">
                  <c:v>1234</c:v>
                </c:pt>
                <c:pt idx="420">
                  <c:v>1259</c:v>
                </c:pt>
                <c:pt idx="421">
                  <c:v>1679</c:v>
                </c:pt>
                <c:pt idx="422">
                  <c:v>1606</c:v>
                </c:pt>
                <c:pt idx="423">
                  <c:v>969</c:v>
                </c:pt>
                <c:pt idx="424">
                  <c:v>864</c:v>
                </c:pt>
                <c:pt idx="425">
                  <c:v>914</c:v>
                </c:pt>
                <c:pt idx="426">
                  <c:v>1168</c:v>
                </c:pt>
                <c:pt idx="427">
                  <c:v>2482</c:v>
                </c:pt>
                <c:pt idx="428">
                  <c:v>1542</c:v>
                </c:pt>
                <c:pt idx="429">
                  <c:v>699</c:v>
                </c:pt>
                <c:pt idx="430">
                  <c:v>567</c:v>
                </c:pt>
                <c:pt idx="431">
                  <c:v>1259</c:v>
                </c:pt>
                <c:pt idx="432">
                  <c:v>1959</c:v>
                </c:pt>
                <c:pt idx="433">
                  <c:v>1539</c:v>
                </c:pt>
                <c:pt idx="434">
                  <c:v>1658</c:v>
                </c:pt>
                <c:pt idx="435">
                  <c:v>699</c:v>
                </c:pt>
                <c:pt idx="436">
                  <c:v>1499</c:v>
                </c:pt>
                <c:pt idx="437">
                  <c:v>1968</c:v>
                </c:pt>
                <c:pt idx="438">
                  <c:v>1370</c:v>
                </c:pt>
                <c:pt idx="439">
                  <c:v>1399</c:v>
                </c:pt>
                <c:pt idx="440">
                  <c:v>840</c:v>
                </c:pt>
                <c:pt idx="441">
                  <c:v>979</c:v>
                </c:pt>
                <c:pt idx="442">
                  <c:v>1416</c:v>
                </c:pt>
                <c:pt idx="443">
                  <c:v>2019</c:v>
                </c:pt>
                <c:pt idx="444">
                  <c:v>1450</c:v>
                </c:pt>
                <c:pt idx="445">
                  <c:v>1052</c:v>
                </c:pt>
                <c:pt idx="446">
                  <c:v>1025</c:v>
                </c:pt>
                <c:pt idx="447">
                  <c:v>979</c:v>
                </c:pt>
                <c:pt idx="448">
                  <c:v>1547</c:v>
                </c:pt>
                <c:pt idx="449">
                  <c:v>1381</c:v>
                </c:pt>
                <c:pt idx="450">
                  <c:v>839</c:v>
                </c:pt>
                <c:pt idx="451">
                  <c:v>1168</c:v>
                </c:pt>
                <c:pt idx="452">
                  <c:v>1859</c:v>
                </c:pt>
                <c:pt idx="453">
                  <c:v>2980</c:v>
                </c:pt>
                <c:pt idx="454">
                  <c:v>1977</c:v>
                </c:pt>
                <c:pt idx="455">
                  <c:v>1780</c:v>
                </c:pt>
                <c:pt idx="456">
                  <c:v>1454</c:v>
                </c:pt>
                <c:pt idx="457">
                  <c:v>2106</c:v>
                </c:pt>
                <c:pt idx="458">
                  <c:v>1630</c:v>
                </c:pt>
                <c:pt idx="459">
                  <c:v>1373</c:v>
                </c:pt>
                <c:pt idx="460">
                  <c:v>1539</c:v>
                </c:pt>
                <c:pt idx="461">
                  <c:v>1399</c:v>
                </c:pt>
                <c:pt idx="462">
                  <c:v>1399</c:v>
                </c:pt>
                <c:pt idx="463">
                  <c:v>1399</c:v>
                </c:pt>
                <c:pt idx="464">
                  <c:v>1467</c:v>
                </c:pt>
                <c:pt idx="465">
                  <c:v>1259</c:v>
                </c:pt>
                <c:pt idx="466">
                  <c:v>1196</c:v>
                </c:pt>
                <c:pt idx="467">
                  <c:v>839</c:v>
                </c:pt>
                <c:pt idx="468">
                  <c:v>969</c:v>
                </c:pt>
                <c:pt idx="469">
                  <c:v>1248</c:v>
                </c:pt>
                <c:pt idx="470">
                  <c:v>1959</c:v>
                </c:pt>
                <c:pt idx="471">
                  <c:v>1364</c:v>
                </c:pt>
                <c:pt idx="472">
                  <c:v>2396</c:v>
                </c:pt>
                <c:pt idx="473">
                  <c:v>2325</c:v>
                </c:pt>
                <c:pt idx="474">
                  <c:v>2508</c:v>
                </c:pt>
                <c:pt idx="475">
                  <c:v>1959</c:v>
                </c:pt>
                <c:pt idx="476">
                  <c:v>1417</c:v>
                </c:pt>
                <c:pt idx="477">
                  <c:v>2099</c:v>
                </c:pt>
                <c:pt idx="478">
                  <c:v>1679</c:v>
                </c:pt>
                <c:pt idx="479">
                  <c:v>1389</c:v>
                </c:pt>
                <c:pt idx="480">
                  <c:v>1539</c:v>
                </c:pt>
                <c:pt idx="481">
                  <c:v>1836</c:v>
                </c:pt>
                <c:pt idx="482">
                  <c:v>1763</c:v>
                </c:pt>
                <c:pt idx="483">
                  <c:v>1209</c:v>
                </c:pt>
                <c:pt idx="484">
                  <c:v>943</c:v>
                </c:pt>
                <c:pt idx="485">
                  <c:v>724</c:v>
                </c:pt>
                <c:pt idx="486">
                  <c:v>653</c:v>
                </c:pt>
                <c:pt idx="487">
                  <c:v>1259</c:v>
                </c:pt>
                <c:pt idx="488">
                  <c:v>1399</c:v>
                </c:pt>
                <c:pt idx="489">
                  <c:v>1580</c:v>
                </c:pt>
                <c:pt idx="490">
                  <c:v>2164</c:v>
                </c:pt>
                <c:pt idx="491">
                  <c:v>1656</c:v>
                </c:pt>
                <c:pt idx="492">
                  <c:v>1697</c:v>
                </c:pt>
                <c:pt idx="493">
                  <c:v>1407</c:v>
                </c:pt>
                <c:pt idx="494">
                  <c:v>1539</c:v>
                </c:pt>
                <c:pt idx="495">
                  <c:v>1585</c:v>
                </c:pt>
                <c:pt idx="496">
                  <c:v>1387</c:v>
                </c:pt>
                <c:pt idx="497">
                  <c:v>2479</c:v>
                </c:pt>
                <c:pt idx="498">
                  <c:v>1931</c:v>
                </c:pt>
                <c:pt idx="499">
                  <c:v>1480</c:v>
                </c:pt>
                <c:pt idx="500">
                  <c:v>1119</c:v>
                </c:pt>
                <c:pt idx="501">
                  <c:v>1259</c:v>
                </c:pt>
                <c:pt idx="502">
                  <c:v>1259</c:v>
                </c:pt>
                <c:pt idx="503">
                  <c:v>1307</c:v>
                </c:pt>
                <c:pt idx="504">
                  <c:v>1404</c:v>
                </c:pt>
                <c:pt idx="505">
                  <c:v>2099</c:v>
                </c:pt>
                <c:pt idx="506">
                  <c:v>1784</c:v>
                </c:pt>
                <c:pt idx="507">
                  <c:v>1091</c:v>
                </c:pt>
                <c:pt idx="508">
                  <c:v>839</c:v>
                </c:pt>
                <c:pt idx="509">
                  <c:v>839</c:v>
                </c:pt>
                <c:pt idx="510">
                  <c:v>1340</c:v>
                </c:pt>
                <c:pt idx="511">
                  <c:v>1539</c:v>
                </c:pt>
                <c:pt idx="512">
                  <c:v>2025</c:v>
                </c:pt>
                <c:pt idx="513">
                  <c:v>1959</c:v>
                </c:pt>
                <c:pt idx="514">
                  <c:v>1488</c:v>
                </c:pt>
                <c:pt idx="515">
                  <c:v>1370</c:v>
                </c:pt>
                <c:pt idx="516">
                  <c:v>1891</c:v>
                </c:pt>
                <c:pt idx="517">
                  <c:v>1679</c:v>
                </c:pt>
                <c:pt idx="518">
                  <c:v>2138</c:v>
                </c:pt>
                <c:pt idx="519">
                  <c:v>1554</c:v>
                </c:pt>
                <c:pt idx="520">
                  <c:v>1119</c:v>
                </c:pt>
                <c:pt idx="521">
                  <c:v>839</c:v>
                </c:pt>
                <c:pt idx="522">
                  <c:v>424</c:v>
                </c:pt>
                <c:pt idx="523">
                  <c:v>419</c:v>
                </c:pt>
                <c:pt idx="524">
                  <c:v>820</c:v>
                </c:pt>
                <c:pt idx="525">
                  <c:v>625</c:v>
                </c:pt>
                <c:pt idx="526">
                  <c:v>937</c:v>
                </c:pt>
                <c:pt idx="527">
                  <c:v>699</c:v>
                </c:pt>
                <c:pt idx="528">
                  <c:v>908</c:v>
                </c:pt>
                <c:pt idx="529">
                  <c:v>1324</c:v>
                </c:pt>
                <c:pt idx="530">
                  <c:v>1959</c:v>
                </c:pt>
                <c:pt idx="531">
                  <c:v>1698</c:v>
                </c:pt>
                <c:pt idx="532">
                  <c:v>1399</c:v>
                </c:pt>
                <c:pt idx="533">
                  <c:v>1727</c:v>
                </c:pt>
                <c:pt idx="534">
                  <c:v>1959</c:v>
                </c:pt>
                <c:pt idx="535">
                  <c:v>1411</c:v>
                </c:pt>
                <c:pt idx="536">
                  <c:v>1267</c:v>
                </c:pt>
                <c:pt idx="537">
                  <c:v>1399</c:v>
                </c:pt>
                <c:pt idx="538">
                  <c:v>979</c:v>
                </c:pt>
                <c:pt idx="539">
                  <c:v>1287</c:v>
                </c:pt>
                <c:pt idx="540">
                  <c:v>1119</c:v>
                </c:pt>
                <c:pt idx="541">
                  <c:v>839</c:v>
                </c:pt>
                <c:pt idx="542">
                  <c:v>1462</c:v>
                </c:pt>
                <c:pt idx="543">
                  <c:v>1399</c:v>
                </c:pt>
                <c:pt idx="544">
                  <c:v>1060</c:v>
                </c:pt>
                <c:pt idx="545">
                  <c:v>1259</c:v>
                </c:pt>
                <c:pt idx="546">
                  <c:v>1539</c:v>
                </c:pt>
                <c:pt idx="547">
                  <c:v>2544</c:v>
                </c:pt>
                <c:pt idx="548">
                  <c:v>1819</c:v>
                </c:pt>
                <c:pt idx="549">
                  <c:v>1264</c:v>
                </c:pt>
                <c:pt idx="550">
                  <c:v>1109</c:v>
                </c:pt>
                <c:pt idx="551">
                  <c:v>979</c:v>
                </c:pt>
                <c:pt idx="552">
                  <c:v>950</c:v>
                </c:pt>
                <c:pt idx="553">
                  <c:v>559</c:v>
                </c:pt>
                <c:pt idx="554">
                  <c:v>419</c:v>
                </c:pt>
                <c:pt idx="555">
                  <c:v>1000</c:v>
                </c:pt>
                <c:pt idx="556">
                  <c:v>1819</c:v>
                </c:pt>
                <c:pt idx="557">
                  <c:v>1539</c:v>
                </c:pt>
                <c:pt idx="558">
                  <c:v>1012</c:v>
                </c:pt>
                <c:pt idx="559">
                  <c:v>839</c:v>
                </c:pt>
                <c:pt idx="560">
                  <c:v>699</c:v>
                </c:pt>
                <c:pt idx="561">
                  <c:v>1698</c:v>
                </c:pt>
                <c:pt idx="562">
                  <c:v>1819</c:v>
                </c:pt>
                <c:pt idx="563">
                  <c:v>1708</c:v>
                </c:pt>
                <c:pt idx="564">
                  <c:v>1959</c:v>
                </c:pt>
                <c:pt idx="565">
                  <c:v>1655</c:v>
                </c:pt>
                <c:pt idx="566">
                  <c:v>1095</c:v>
                </c:pt>
                <c:pt idx="567">
                  <c:v>2398</c:v>
                </c:pt>
                <c:pt idx="568">
                  <c:v>2325</c:v>
                </c:pt>
                <c:pt idx="569">
                  <c:v>1918</c:v>
                </c:pt>
                <c:pt idx="570">
                  <c:v>1119</c:v>
                </c:pt>
                <c:pt idx="571">
                  <c:v>757</c:v>
                </c:pt>
                <c:pt idx="572">
                  <c:v>1399</c:v>
                </c:pt>
                <c:pt idx="573">
                  <c:v>1233</c:v>
                </c:pt>
                <c:pt idx="574">
                  <c:v>979</c:v>
                </c:pt>
                <c:pt idx="575">
                  <c:v>574</c:v>
                </c:pt>
                <c:pt idx="576">
                  <c:v>699</c:v>
                </c:pt>
                <c:pt idx="577">
                  <c:v>1259</c:v>
                </c:pt>
                <c:pt idx="578">
                  <c:v>2239</c:v>
                </c:pt>
                <c:pt idx="579">
                  <c:v>2998</c:v>
                </c:pt>
                <c:pt idx="580">
                  <c:v>1886</c:v>
                </c:pt>
                <c:pt idx="581">
                  <c:v>1338</c:v>
                </c:pt>
                <c:pt idx="582">
                  <c:v>1164</c:v>
                </c:pt>
                <c:pt idx="583">
                  <c:v>1399</c:v>
                </c:pt>
                <c:pt idx="584">
                  <c:v>1539</c:v>
                </c:pt>
                <c:pt idx="585">
                  <c:v>1259</c:v>
                </c:pt>
                <c:pt idx="586">
                  <c:v>883</c:v>
                </c:pt>
                <c:pt idx="587">
                  <c:v>1119</c:v>
                </c:pt>
                <c:pt idx="588">
                  <c:v>1399</c:v>
                </c:pt>
                <c:pt idx="589">
                  <c:v>1259</c:v>
                </c:pt>
                <c:pt idx="590">
                  <c:v>1231</c:v>
                </c:pt>
                <c:pt idx="591">
                  <c:v>279</c:v>
                </c:pt>
                <c:pt idx="592">
                  <c:v>740</c:v>
                </c:pt>
                <c:pt idx="593">
                  <c:v>1119</c:v>
                </c:pt>
                <c:pt idx="594">
                  <c:v>979</c:v>
                </c:pt>
                <c:pt idx="595">
                  <c:v>1539</c:v>
                </c:pt>
                <c:pt idx="596">
                  <c:v>1399</c:v>
                </c:pt>
                <c:pt idx="597">
                  <c:v>1221</c:v>
                </c:pt>
                <c:pt idx="598">
                  <c:v>559</c:v>
                </c:pt>
                <c:pt idx="599">
                  <c:v>769</c:v>
                </c:pt>
                <c:pt idx="600">
                  <c:v>1119</c:v>
                </c:pt>
                <c:pt idx="601">
                  <c:v>1539</c:v>
                </c:pt>
                <c:pt idx="602">
                  <c:v>1959</c:v>
                </c:pt>
                <c:pt idx="603">
                  <c:v>2163</c:v>
                </c:pt>
                <c:pt idx="604">
                  <c:v>769</c:v>
                </c:pt>
                <c:pt idx="605">
                  <c:v>1527</c:v>
                </c:pt>
                <c:pt idx="606">
                  <c:v>1625</c:v>
                </c:pt>
                <c:pt idx="607">
                  <c:v>979</c:v>
                </c:pt>
                <c:pt idx="608">
                  <c:v>1137</c:v>
                </c:pt>
                <c:pt idx="609">
                  <c:v>1259</c:v>
                </c:pt>
                <c:pt idx="610">
                  <c:v>1452</c:v>
                </c:pt>
                <c:pt idx="611">
                  <c:v>1798</c:v>
                </c:pt>
                <c:pt idx="612">
                  <c:v>1731</c:v>
                </c:pt>
                <c:pt idx="613">
                  <c:v>1327</c:v>
                </c:pt>
                <c:pt idx="614">
                  <c:v>559</c:v>
                </c:pt>
                <c:pt idx="615">
                  <c:v>881</c:v>
                </c:pt>
                <c:pt idx="616">
                  <c:v>979</c:v>
                </c:pt>
                <c:pt idx="617">
                  <c:v>1144</c:v>
                </c:pt>
                <c:pt idx="618">
                  <c:v>1399</c:v>
                </c:pt>
                <c:pt idx="619">
                  <c:v>2239</c:v>
                </c:pt>
                <c:pt idx="620">
                  <c:v>2429</c:v>
                </c:pt>
                <c:pt idx="621">
                  <c:v>1819</c:v>
                </c:pt>
                <c:pt idx="622">
                  <c:v>1959</c:v>
                </c:pt>
                <c:pt idx="623">
                  <c:v>2799</c:v>
                </c:pt>
                <c:pt idx="624">
                  <c:v>2465</c:v>
                </c:pt>
                <c:pt idx="625">
                  <c:v>899</c:v>
                </c:pt>
                <c:pt idx="626">
                  <c:v>878</c:v>
                </c:pt>
                <c:pt idx="627">
                  <c:v>784</c:v>
                </c:pt>
                <c:pt idx="628">
                  <c:v>1399</c:v>
                </c:pt>
                <c:pt idx="629">
                  <c:v>2099</c:v>
                </c:pt>
                <c:pt idx="630">
                  <c:v>1204</c:v>
                </c:pt>
                <c:pt idx="631">
                  <c:v>1819</c:v>
                </c:pt>
                <c:pt idx="632">
                  <c:v>1713</c:v>
                </c:pt>
                <c:pt idx="633">
                  <c:v>1548</c:v>
                </c:pt>
                <c:pt idx="634">
                  <c:v>1316</c:v>
                </c:pt>
                <c:pt idx="635">
                  <c:v>1959</c:v>
                </c:pt>
                <c:pt idx="636">
                  <c:v>2033</c:v>
                </c:pt>
                <c:pt idx="637">
                  <c:v>1698</c:v>
                </c:pt>
                <c:pt idx="638">
                  <c:v>1539</c:v>
                </c:pt>
                <c:pt idx="639">
                  <c:v>1119</c:v>
                </c:pt>
                <c:pt idx="640">
                  <c:v>979</c:v>
                </c:pt>
                <c:pt idx="641">
                  <c:v>1079</c:v>
                </c:pt>
                <c:pt idx="642">
                  <c:v>1294</c:v>
                </c:pt>
                <c:pt idx="643">
                  <c:v>1119</c:v>
                </c:pt>
                <c:pt idx="644">
                  <c:v>1259</c:v>
                </c:pt>
                <c:pt idx="645">
                  <c:v>1539</c:v>
                </c:pt>
                <c:pt idx="646">
                  <c:v>1539</c:v>
                </c:pt>
                <c:pt idx="647">
                  <c:v>1819</c:v>
                </c:pt>
                <c:pt idx="648">
                  <c:v>2239</c:v>
                </c:pt>
                <c:pt idx="649">
                  <c:v>1882</c:v>
                </c:pt>
                <c:pt idx="650">
                  <c:v>2472</c:v>
                </c:pt>
                <c:pt idx="651">
                  <c:v>1539</c:v>
                </c:pt>
                <c:pt idx="652">
                  <c:v>1539</c:v>
                </c:pt>
                <c:pt idx="653">
                  <c:v>1480</c:v>
                </c:pt>
                <c:pt idx="654">
                  <c:v>1259</c:v>
                </c:pt>
                <c:pt idx="655">
                  <c:v>1119</c:v>
                </c:pt>
                <c:pt idx="656">
                  <c:v>1469</c:v>
                </c:pt>
                <c:pt idx="657">
                  <c:v>1349</c:v>
                </c:pt>
                <c:pt idx="658">
                  <c:v>1679</c:v>
                </c:pt>
                <c:pt idx="659">
                  <c:v>2239</c:v>
                </c:pt>
                <c:pt idx="660">
                  <c:v>1679</c:v>
                </c:pt>
                <c:pt idx="661">
                  <c:v>1679</c:v>
                </c:pt>
                <c:pt idx="662">
                  <c:v>1959</c:v>
                </c:pt>
                <c:pt idx="663">
                  <c:v>1938</c:v>
                </c:pt>
                <c:pt idx="664">
                  <c:v>1959</c:v>
                </c:pt>
                <c:pt idx="665">
                  <c:v>1829</c:v>
                </c:pt>
                <c:pt idx="666">
                  <c:v>1539</c:v>
                </c:pt>
                <c:pt idx="667">
                  <c:v>2486</c:v>
                </c:pt>
                <c:pt idx="668">
                  <c:v>1259</c:v>
                </c:pt>
                <c:pt idx="669">
                  <c:v>979</c:v>
                </c:pt>
                <c:pt idx="670">
                  <c:v>1259</c:v>
                </c:pt>
                <c:pt idx="671">
                  <c:v>933</c:v>
                </c:pt>
                <c:pt idx="672">
                  <c:v>890</c:v>
                </c:pt>
                <c:pt idx="673">
                  <c:v>993</c:v>
                </c:pt>
                <c:pt idx="674">
                  <c:v>839</c:v>
                </c:pt>
                <c:pt idx="675">
                  <c:v>1259</c:v>
                </c:pt>
                <c:pt idx="676">
                  <c:v>979</c:v>
                </c:pt>
                <c:pt idx="677">
                  <c:v>839</c:v>
                </c:pt>
                <c:pt idx="678">
                  <c:v>1119</c:v>
                </c:pt>
                <c:pt idx="679">
                  <c:v>1399</c:v>
                </c:pt>
                <c:pt idx="680">
                  <c:v>1959</c:v>
                </c:pt>
                <c:pt idx="681">
                  <c:v>2349</c:v>
                </c:pt>
                <c:pt idx="682">
                  <c:v>1679</c:v>
                </c:pt>
                <c:pt idx="683">
                  <c:v>1819</c:v>
                </c:pt>
                <c:pt idx="684">
                  <c:v>1676</c:v>
                </c:pt>
                <c:pt idx="685">
                  <c:v>1539</c:v>
                </c:pt>
                <c:pt idx="686">
                  <c:v>1643</c:v>
                </c:pt>
                <c:pt idx="687">
                  <c:v>2406</c:v>
                </c:pt>
                <c:pt idx="688">
                  <c:v>2099</c:v>
                </c:pt>
                <c:pt idx="689">
                  <c:v>1819</c:v>
                </c:pt>
                <c:pt idx="690">
                  <c:v>1790</c:v>
                </c:pt>
                <c:pt idx="691">
                  <c:v>2239</c:v>
                </c:pt>
                <c:pt idx="692">
                  <c:v>2083</c:v>
                </c:pt>
                <c:pt idx="693">
                  <c:v>1503</c:v>
                </c:pt>
                <c:pt idx="694">
                  <c:v>1118</c:v>
                </c:pt>
                <c:pt idx="695">
                  <c:v>889</c:v>
                </c:pt>
                <c:pt idx="696">
                  <c:v>1920</c:v>
                </c:pt>
                <c:pt idx="697">
                  <c:v>2099</c:v>
                </c:pt>
                <c:pt idx="698">
                  <c:v>1819</c:v>
                </c:pt>
                <c:pt idx="699">
                  <c:v>979</c:v>
                </c:pt>
                <c:pt idx="700">
                  <c:v>1259</c:v>
                </c:pt>
                <c:pt idx="701">
                  <c:v>1259</c:v>
                </c:pt>
                <c:pt idx="702">
                  <c:v>1670</c:v>
                </c:pt>
                <c:pt idx="703">
                  <c:v>1977</c:v>
                </c:pt>
                <c:pt idx="704">
                  <c:v>1660</c:v>
                </c:pt>
                <c:pt idx="705">
                  <c:v>1620</c:v>
                </c:pt>
                <c:pt idx="706">
                  <c:v>1259</c:v>
                </c:pt>
                <c:pt idx="707">
                  <c:v>925</c:v>
                </c:pt>
                <c:pt idx="708">
                  <c:v>1119</c:v>
                </c:pt>
                <c:pt idx="709">
                  <c:v>1104</c:v>
                </c:pt>
                <c:pt idx="710">
                  <c:v>699</c:v>
                </c:pt>
                <c:pt idx="711">
                  <c:v>839</c:v>
                </c:pt>
                <c:pt idx="712">
                  <c:v>1445</c:v>
                </c:pt>
                <c:pt idx="713">
                  <c:v>1399</c:v>
                </c:pt>
                <c:pt idx="714">
                  <c:v>1539</c:v>
                </c:pt>
                <c:pt idx="715">
                  <c:v>1476</c:v>
                </c:pt>
                <c:pt idx="716">
                  <c:v>1259</c:v>
                </c:pt>
                <c:pt idx="717">
                  <c:v>1119</c:v>
                </c:pt>
                <c:pt idx="718">
                  <c:v>1119</c:v>
                </c:pt>
                <c:pt idx="719">
                  <c:v>1259</c:v>
                </c:pt>
                <c:pt idx="720">
                  <c:v>1197</c:v>
                </c:pt>
                <c:pt idx="721">
                  <c:v>1533</c:v>
                </c:pt>
                <c:pt idx="722">
                  <c:v>1472</c:v>
                </c:pt>
                <c:pt idx="723">
                  <c:v>1119</c:v>
                </c:pt>
                <c:pt idx="724">
                  <c:v>515</c:v>
                </c:pt>
                <c:pt idx="725">
                  <c:v>617</c:v>
                </c:pt>
                <c:pt idx="726">
                  <c:v>1539</c:v>
                </c:pt>
                <c:pt idx="727">
                  <c:v>1795</c:v>
                </c:pt>
                <c:pt idx="728">
                  <c:v>1386</c:v>
                </c:pt>
                <c:pt idx="729">
                  <c:v>1259</c:v>
                </c:pt>
                <c:pt idx="730">
                  <c:v>1756</c:v>
                </c:pt>
                <c:pt idx="731">
                  <c:v>1679</c:v>
                </c:pt>
                <c:pt idx="732">
                  <c:v>1482</c:v>
                </c:pt>
                <c:pt idx="733">
                  <c:v>1119</c:v>
                </c:pt>
                <c:pt idx="734">
                  <c:v>1259</c:v>
                </c:pt>
                <c:pt idx="735">
                  <c:v>596</c:v>
                </c:pt>
                <c:pt idx="736">
                  <c:v>1259</c:v>
                </c:pt>
                <c:pt idx="737">
                  <c:v>1539</c:v>
                </c:pt>
                <c:pt idx="738">
                  <c:v>1673</c:v>
                </c:pt>
                <c:pt idx="739">
                  <c:v>1557</c:v>
                </c:pt>
                <c:pt idx="740">
                  <c:v>2264</c:v>
                </c:pt>
                <c:pt idx="741">
                  <c:v>1259</c:v>
                </c:pt>
                <c:pt idx="742">
                  <c:v>1256</c:v>
                </c:pt>
                <c:pt idx="743">
                  <c:v>699</c:v>
                </c:pt>
                <c:pt idx="744">
                  <c:v>839</c:v>
                </c:pt>
                <c:pt idx="745">
                  <c:v>749</c:v>
                </c:pt>
                <c:pt idx="746">
                  <c:v>839</c:v>
                </c:pt>
                <c:pt idx="747">
                  <c:v>966</c:v>
                </c:pt>
                <c:pt idx="748">
                  <c:v>839</c:v>
                </c:pt>
                <c:pt idx="749">
                  <c:v>839</c:v>
                </c:pt>
                <c:pt idx="750">
                  <c:v>1259</c:v>
                </c:pt>
                <c:pt idx="751">
                  <c:v>899</c:v>
                </c:pt>
                <c:pt idx="752">
                  <c:v>979</c:v>
                </c:pt>
                <c:pt idx="753">
                  <c:v>586</c:v>
                </c:pt>
                <c:pt idx="754">
                  <c:v>2058</c:v>
                </c:pt>
                <c:pt idx="755">
                  <c:v>1899</c:v>
                </c:pt>
                <c:pt idx="756">
                  <c:v>979</c:v>
                </c:pt>
                <c:pt idx="757">
                  <c:v>559</c:v>
                </c:pt>
                <c:pt idx="758">
                  <c:v>866</c:v>
                </c:pt>
                <c:pt idx="759">
                  <c:v>1259</c:v>
                </c:pt>
                <c:pt idx="760">
                  <c:v>1259</c:v>
                </c:pt>
                <c:pt idx="761">
                  <c:v>1666</c:v>
                </c:pt>
                <c:pt idx="762">
                  <c:v>1555</c:v>
                </c:pt>
                <c:pt idx="763">
                  <c:v>1213</c:v>
                </c:pt>
                <c:pt idx="764">
                  <c:v>1094</c:v>
                </c:pt>
                <c:pt idx="765">
                  <c:v>1187</c:v>
                </c:pt>
                <c:pt idx="766">
                  <c:v>1969</c:v>
                </c:pt>
                <c:pt idx="767">
                  <c:v>1870</c:v>
                </c:pt>
                <c:pt idx="768">
                  <c:v>1959</c:v>
                </c:pt>
                <c:pt idx="769">
                  <c:v>2099</c:v>
                </c:pt>
                <c:pt idx="770">
                  <c:v>2065</c:v>
                </c:pt>
                <c:pt idx="771">
                  <c:v>1819</c:v>
                </c:pt>
                <c:pt idx="772">
                  <c:v>1399</c:v>
                </c:pt>
                <c:pt idx="773">
                  <c:v>1259</c:v>
                </c:pt>
                <c:pt idx="774">
                  <c:v>1094</c:v>
                </c:pt>
                <c:pt idx="775">
                  <c:v>1259</c:v>
                </c:pt>
                <c:pt idx="776">
                  <c:v>1399</c:v>
                </c:pt>
                <c:pt idx="777">
                  <c:v>748</c:v>
                </c:pt>
                <c:pt idx="778">
                  <c:v>279</c:v>
                </c:pt>
                <c:pt idx="779">
                  <c:v>419</c:v>
                </c:pt>
                <c:pt idx="780">
                  <c:v>514</c:v>
                </c:pt>
                <c:pt idx="781">
                  <c:v>764</c:v>
                </c:pt>
                <c:pt idx="782">
                  <c:v>979</c:v>
                </c:pt>
                <c:pt idx="783">
                  <c:v>1423</c:v>
                </c:pt>
                <c:pt idx="784">
                  <c:v>1119</c:v>
                </c:pt>
                <c:pt idx="785">
                  <c:v>939</c:v>
                </c:pt>
                <c:pt idx="786">
                  <c:v>1562</c:v>
                </c:pt>
                <c:pt idx="787">
                  <c:v>1328</c:v>
                </c:pt>
                <c:pt idx="788">
                  <c:v>1579</c:v>
                </c:pt>
                <c:pt idx="789">
                  <c:v>1015</c:v>
                </c:pt>
                <c:pt idx="790">
                  <c:v>979</c:v>
                </c:pt>
                <c:pt idx="791">
                  <c:v>979</c:v>
                </c:pt>
                <c:pt idx="792">
                  <c:v>1539</c:v>
                </c:pt>
                <c:pt idx="793">
                  <c:v>987</c:v>
                </c:pt>
                <c:pt idx="794">
                  <c:v>1071</c:v>
                </c:pt>
                <c:pt idx="795">
                  <c:v>1679</c:v>
                </c:pt>
                <c:pt idx="796">
                  <c:v>1539</c:v>
                </c:pt>
                <c:pt idx="797">
                  <c:v>1399</c:v>
                </c:pt>
                <c:pt idx="798">
                  <c:v>979</c:v>
                </c:pt>
                <c:pt idx="799">
                  <c:v>760</c:v>
                </c:pt>
                <c:pt idx="800">
                  <c:v>1119</c:v>
                </c:pt>
                <c:pt idx="801">
                  <c:v>855</c:v>
                </c:pt>
                <c:pt idx="802">
                  <c:v>1259</c:v>
                </c:pt>
                <c:pt idx="803">
                  <c:v>733</c:v>
                </c:pt>
                <c:pt idx="804">
                  <c:v>1197</c:v>
                </c:pt>
                <c:pt idx="805">
                  <c:v>1259</c:v>
                </c:pt>
                <c:pt idx="806">
                  <c:v>2239</c:v>
                </c:pt>
                <c:pt idx="807">
                  <c:v>1539</c:v>
                </c:pt>
                <c:pt idx="808">
                  <c:v>845</c:v>
                </c:pt>
                <c:pt idx="809">
                  <c:v>1081</c:v>
                </c:pt>
                <c:pt idx="810">
                  <c:v>1119</c:v>
                </c:pt>
                <c:pt idx="811">
                  <c:v>1259</c:v>
                </c:pt>
                <c:pt idx="812">
                  <c:v>839</c:v>
                </c:pt>
                <c:pt idx="813">
                  <c:v>897</c:v>
                </c:pt>
                <c:pt idx="814">
                  <c:v>1539</c:v>
                </c:pt>
                <c:pt idx="815">
                  <c:v>1435</c:v>
                </c:pt>
                <c:pt idx="816">
                  <c:v>873</c:v>
                </c:pt>
                <c:pt idx="817">
                  <c:v>1135</c:v>
                </c:pt>
                <c:pt idx="818">
                  <c:v>1539</c:v>
                </c:pt>
                <c:pt idx="819">
                  <c:v>1119</c:v>
                </c:pt>
                <c:pt idx="820">
                  <c:v>1948</c:v>
                </c:pt>
                <c:pt idx="821">
                  <c:v>1860</c:v>
                </c:pt>
                <c:pt idx="822">
                  <c:v>1362</c:v>
                </c:pt>
                <c:pt idx="823">
                  <c:v>1146</c:v>
                </c:pt>
                <c:pt idx="824">
                  <c:v>2089</c:v>
                </c:pt>
                <c:pt idx="825">
                  <c:v>1839</c:v>
                </c:pt>
                <c:pt idx="826">
                  <c:v>1994</c:v>
                </c:pt>
                <c:pt idx="827">
                  <c:v>1696</c:v>
                </c:pt>
                <c:pt idx="828">
                  <c:v>1259</c:v>
                </c:pt>
                <c:pt idx="829">
                  <c:v>911</c:v>
                </c:pt>
                <c:pt idx="830">
                  <c:v>1119</c:v>
                </c:pt>
                <c:pt idx="831">
                  <c:v>1399</c:v>
                </c:pt>
                <c:pt idx="832">
                  <c:v>1259</c:v>
                </c:pt>
                <c:pt idx="833">
                  <c:v>1539</c:v>
                </c:pt>
                <c:pt idx="834">
                  <c:v>979</c:v>
                </c:pt>
                <c:pt idx="835">
                  <c:v>979</c:v>
                </c:pt>
                <c:pt idx="836">
                  <c:v>788</c:v>
                </c:pt>
                <c:pt idx="837">
                  <c:v>1612</c:v>
                </c:pt>
                <c:pt idx="838">
                  <c:v>1769</c:v>
                </c:pt>
                <c:pt idx="839">
                  <c:v>1343</c:v>
                </c:pt>
                <c:pt idx="840">
                  <c:v>1539</c:v>
                </c:pt>
                <c:pt idx="841">
                  <c:v>1900</c:v>
                </c:pt>
                <c:pt idx="842">
                  <c:v>1399</c:v>
                </c:pt>
                <c:pt idx="843">
                  <c:v>559</c:v>
                </c:pt>
                <c:pt idx="844">
                  <c:v>1054</c:v>
                </c:pt>
                <c:pt idx="845">
                  <c:v>1620</c:v>
                </c:pt>
                <c:pt idx="846">
                  <c:v>1446</c:v>
                </c:pt>
                <c:pt idx="847">
                  <c:v>983</c:v>
                </c:pt>
                <c:pt idx="848">
                  <c:v>979</c:v>
                </c:pt>
                <c:pt idx="849">
                  <c:v>1119</c:v>
                </c:pt>
                <c:pt idx="850">
                  <c:v>1471</c:v>
                </c:pt>
                <c:pt idx="851">
                  <c:v>1819</c:v>
                </c:pt>
                <c:pt idx="852">
                  <c:v>1699</c:v>
                </c:pt>
                <c:pt idx="853">
                  <c:v>979</c:v>
                </c:pt>
                <c:pt idx="854">
                  <c:v>974</c:v>
                </c:pt>
                <c:pt idx="855">
                  <c:v>1819</c:v>
                </c:pt>
                <c:pt idx="856">
                  <c:v>839</c:v>
                </c:pt>
                <c:pt idx="857">
                  <c:v>839</c:v>
                </c:pt>
                <c:pt idx="858">
                  <c:v>1259</c:v>
                </c:pt>
                <c:pt idx="859">
                  <c:v>1819</c:v>
                </c:pt>
                <c:pt idx="860">
                  <c:v>1975</c:v>
                </c:pt>
                <c:pt idx="861">
                  <c:v>2368</c:v>
                </c:pt>
                <c:pt idx="862">
                  <c:v>1399</c:v>
                </c:pt>
                <c:pt idx="863">
                  <c:v>1647</c:v>
                </c:pt>
                <c:pt idx="864">
                  <c:v>1574</c:v>
                </c:pt>
                <c:pt idx="865">
                  <c:v>1031</c:v>
                </c:pt>
                <c:pt idx="866">
                  <c:v>699</c:v>
                </c:pt>
                <c:pt idx="867">
                  <c:v>979</c:v>
                </c:pt>
                <c:pt idx="868">
                  <c:v>479</c:v>
                </c:pt>
                <c:pt idx="869">
                  <c:v>279</c:v>
                </c:pt>
                <c:pt idx="870">
                  <c:v>845</c:v>
                </c:pt>
                <c:pt idx="871">
                  <c:v>1293</c:v>
                </c:pt>
                <c:pt idx="872">
                  <c:v>1345</c:v>
                </c:pt>
                <c:pt idx="873">
                  <c:v>1959</c:v>
                </c:pt>
                <c:pt idx="874">
                  <c:v>2099</c:v>
                </c:pt>
                <c:pt idx="875">
                  <c:v>1749</c:v>
                </c:pt>
                <c:pt idx="876">
                  <c:v>1119</c:v>
                </c:pt>
                <c:pt idx="877">
                  <c:v>939</c:v>
                </c:pt>
                <c:pt idx="878">
                  <c:v>1605</c:v>
                </c:pt>
                <c:pt idx="879">
                  <c:v>1787</c:v>
                </c:pt>
                <c:pt idx="880">
                  <c:v>1539</c:v>
                </c:pt>
                <c:pt idx="881">
                  <c:v>1444</c:v>
                </c:pt>
                <c:pt idx="882">
                  <c:v>1898</c:v>
                </c:pt>
                <c:pt idx="883">
                  <c:v>1259</c:v>
                </c:pt>
                <c:pt idx="884">
                  <c:v>1259</c:v>
                </c:pt>
                <c:pt idx="885">
                  <c:v>1539</c:v>
                </c:pt>
                <c:pt idx="886">
                  <c:v>1288</c:v>
                </c:pt>
                <c:pt idx="887">
                  <c:v>1259</c:v>
                </c:pt>
                <c:pt idx="888">
                  <c:v>1481</c:v>
                </c:pt>
                <c:pt idx="889">
                  <c:v>1450</c:v>
                </c:pt>
                <c:pt idx="890">
                  <c:v>1386</c:v>
                </c:pt>
                <c:pt idx="891">
                  <c:v>1275</c:v>
                </c:pt>
                <c:pt idx="892">
                  <c:v>1539</c:v>
                </c:pt>
                <c:pt idx="893">
                  <c:v>1539</c:v>
                </c:pt>
                <c:pt idx="894">
                  <c:v>1268</c:v>
                </c:pt>
                <c:pt idx="895">
                  <c:v>1259</c:v>
                </c:pt>
                <c:pt idx="896">
                  <c:v>1207</c:v>
                </c:pt>
                <c:pt idx="897">
                  <c:v>2099</c:v>
                </c:pt>
                <c:pt idx="898">
                  <c:v>1470</c:v>
                </c:pt>
                <c:pt idx="899">
                  <c:v>1259</c:v>
                </c:pt>
                <c:pt idx="900">
                  <c:v>979</c:v>
                </c:pt>
                <c:pt idx="901">
                  <c:v>936</c:v>
                </c:pt>
                <c:pt idx="902">
                  <c:v>1119</c:v>
                </c:pt>
                <c:pt idx="903">
                  <c:v>963</c:v>
                </c:pt>
                <c:pt idx="904">
                  <c:v>1539</c:v>
                </c:pt>
                <c:pt idx="905">
                  <c:v>1119</c:v>
                </c:pt>
                <c:pt idx="906">
                  <c:v>979</c:v>
                </c:pt>
                <c:pt idx="907">
                  <c:v>1289</c:v>
                </c:pt>
                <c:pt idx="908">
                  <c:v>1959</c:v>
                </c:pt>
                <c:pt idx="909">
                  <c:v>1398</c:v>
                </c:pt>
                <c:pt idx="910">
                  <c:v>1205</c:v>
                </c:pt>
                <c:pt idx="911">
                  <c:v>839</c:v>
                </c:pt>
                <c:pt idx="912">
                  <c:v>1259</c:v>
                </c:pt>
                <c:pt idx="913">
                  <c:v>1954</c:v>
                </c:pt>
                <c:pt idx="914">
                  <c:v>2099</c:v>
                </c:pt>
                <c:pt idx="915">
                  <c:v>1616</c:v>
                </c:pt>
                <c:pt idx="916">
                  <c:v>1365</c:v>
                </c:pt>
                <c:pt idx="917">
                  <c:v>1399</c:v>
                </c:pt>
                <c:pt idx="918">
                  <c:v>1422</c:v>
                </c:pt>
                <c:pt idx="919">
                  <c:v>1995</c:v>
                </c:pt>
                <c:pt idx="920">
                  <c:v>1679</c:v>
                </c:pt>
                <c:pt idx="921">
                  <c:v>1637</c:v>
                </c:pt>
                <c:pt idx="922">
                  <c:v>1539</c:v>
                </c:pt>
                <c:pt idx="923">
                  <c:v>2099</c:v>
                </c:pt>
                <c:pt idx="924">
                  <c:v>1083</c:v>
                </c:pt>
                <c:pt idx="925">
                  <c:v>1819</c:v>
                </c:pt>
                <c:pt idx="926">
                  <c:v>2099</c:v>
                </c:pt>
                <c:pt idx="927">
                  <c:v>1029</c:v>
                </c:pt>
                <c:pt idx="928">
                  <c:v>2127</c:v>
                </c:pt>
                <c:pt idx="929">
                  <c:v>2000</c:v>
                </c:pt>
                <c:pt idx="930">
                  <c:v>1371</c:v>
                </c:pt>
                <c:pt idx="931">
                  <c:v>839</c:v>
                </c:pt>
                <c:pt idx="932">
                  <c:v>1259</c:v>
                </c:pt>
                <c:pt idx="933">
                  <c:v>1539</c:v>
                </c:pt>
                <c:pt idx="934">
                  <c:v>1721</c:v>
                </c:pt>
                <c:pt idx="935">
                  <c:v>1679</c:v>
                </c:pt>
                <c:pt idx="936">
                  <c:v>1873</c:v>
                </c:pt>
                <c:pt idx="937">
                  <c:v>1661</c:v>
                </c:pt>
                <c:pt idx="938">
                  <c:v>1367</c:v>
                </c:pt>
                <c:pt idx="939">
                  <c:v>1693</c:v>
                </c:pt>
                <c:pt idx="940">
                  <c:v>979</c:v>
                </c:pt>
                <c:pt idx="941">
                  <c:v>695</c:v>
                </c:pt>
                <c:pt idx="942">
                  <c:v>1536</c:v>
                </c:pt>
                <c:pt idx="943">
                  <c:v>1959</c:v>
                </c:pt>
                <c:pt idx="944">
                  <c:v>1819</c:v>
                </c:pt>
                <c:pt idx="945">
                  <c:v>1119</c:v>
                </c:pt>
                <c:pt idx="946">
                  <c:v>1045</c:v>
                </c:pt>
                <c:pt idx="947">
                  <c:v>1398</c:v>
                </c:pt>
                <c:pt idx="948">
                  <c:v>1331</c:v>
                </c:pt>
                <c:pt idx="949">
                  <c:v>1603</c:v>
                </c:pt>
                <c:pt idx="950">
                  <c:v>1384</c:v>
                </c:pt>
                <c:pt idx="951">
                  <c:v>1399</c:v>
                </c:pt>
                <c:pt idx="952">
                  <c:v>1541</c:v>
                </c:pt>
                <c:pt idx="953">
                  <c:v>2015</c:v>
                </c:pt>
                <c:pt idx="954">
                  <c:v>1699</c:v>
                </c:pt>
                <c:pt idx="955">
                  <c:v>2218</c:v>
                </c:pt>
                <c:pt idx="956">
                  <c:v>1829</c:v>
                </c:pt>
                <c:pt idx="957">
                  <c:v>1750</c:v>
                </c:pt>
                <c:pt idx="958">
                  <c:v>1985</c:v>
                </c:pt>
                <c:pt idx="959">
                  <c:v>1399</c:v>
                </c:pt>
                <c:pt idx="960">
                  <c:v>1465</c:v>
                </c:pt>
                <c:pt idx="961">
                  <c:v>2099</c:v>
                </c:pt>
                <c:pt idx="962">
                  <c:v>1810</c:v>
                </c:pt>
                <c:pt idx="963">
                  <c:v>1259</c:v>
                </c:pt>
                <c:pt idx="964">
                  <c:v>1926</c:v>
                </c:pt>
                <c:pt idx="965">
                  <c:v>1555</c:v>
                </c:pt>
                <c:pt idx="966">
                  <c:v>1819</c:v>
                </c:pt>
                <c:pt idx="967">
                  <c:v>1725</c:v>
                </c:pt>
                <c:pt idx="968">
                  <c:v>2019</c:v>
                </c:pt>
                <c:pt idx="969">
                  <c:v>2379</c:v>
                </c:pt>
                <c:pt idx="970">
                  <c:v>1659</c:v>
                </c:pt>
                <c:pt idx="971">
                  <c:v>1539</c:v>
                </c:pt>
                <c:pt idx="972">
                  <c:v>1892</c:v>
                </c:pt>
                <c:pt idx="973">
                  <c:v>1259</c:v>
                </c:pt>
                <c:pt idx="974">
                  <c:v>1539</c:v>
                </c:pt>
                <c:pt idx="975">
                  <c:v>1728</c:v>
                </c:pt>
                <c:pt idx="976">
                  <c:v>1679</c:v>
                </c:pt>
                <c:pt idx="977">
                  <c:v>1259</c:v>
                </c:pt>
                <c:pt idx="978">
                  <c:v>839</c:v>
                </c:pt>
                <c:pt idx="979">
                  <c:v>979</c:v>
                </c:pt>
                <c:pt idx="980">
                  <c:v>957</c:v>
                </c:pt>
                <c:pt idx="981">
                  <c:v>1166</c:v>
                </c:pt>
                <c:pt idx="982">
                  <c:v>1399</c:v>
                </c:pt>
                <c:pt idx="983">
                  <c:v>1539</c:v>
                </c:pt>
                <c:pt idx="984">
                  <c:v>1080</c:v>
                </c:pt>
                <c:pt idx="985">
                  <c:v>979</c:v>
                </c:pt>
                <c:pt idx="986">
                  <c:v>1214</c:v>
                </c:pt>
                <c:pt idx="987">
                  <c:v>1679</c:v>
                </c:pt>
                <c:pt idx="988">
                  <c:v>1386</c:v>
                </c:pt>
                <c:pt idx="989">
                  <c:v>1326</c:v>
                </c:pt>
                <c:pt idx="990">
                  <c:v>1269</c:v>
                </c:pt>
                <c:pt idx="991">
                  <c:v>1539</c:v>
                </c:pt>
                <c:pt idx="992">
                  <c:v>1392</c:v>
                </c:pt>
                <c:pt idx="993">
                  <c:v>1355</c:v>
                </c:pt>
                <c:pt idx="994">
                  <c:v>1494</c:v>
                </c:pt>
                <c:pt idx="995">
                  <c:v>1819</c:v>
                </c:pt>
                <c:pt idx="996">
                  <c:v>1767</c:v>
                </c:pt>
                <c:pt idx="997">
                  <c:v>1073</c:v>
                </c:pt>
                <c:pt idx="998">
                  <c:v>1688</c:v>
                </c:pt>
                <c:pt idx="999">
                  <c:v>2239</c:v>
                </c:pt>
                <c:pt idx="1000">
                  <c:v>1833</c:v>
                </c:pt>
                <c:pt idx="1001">
                  <c:v>1203</c:v>
                </c:pt>
                <c:pt idx="1002">
                  <c:v>1564</c:v>
                </c:pt>
                <c:pt idx="1003">
                  <c:v>1754</c:v>
                </c:pt>
                <c:pt idx="1004">
                  <c:v>963</c:v>
                </c:pt>
                <c:pt idx="1005">
                  <c:v>1819</c:v>
                </c:pt>
                <c:pt idx="1006">
                  <c:v>1957</c:v>
                </c:pt>
                <c:pt idx="1007">
                  <c:v>1324</c:v>
                </c:pt>
                <c:pt idx="1008">
                  <c:v>979</c:v>
                </c:pt>
                <c:pt idx="1009">
                  <c:v>1388</c:v>
                </c:pt>
                <c:pt idx="1010">
                  <c:v>2154</c:v>
                </c:pt>
                <c:pt idx="1011">
                  <c:v>1534</c:v>
                </c:pt>
                <c:pt idx="1012">
                  <c:v>1119</c:v>
                </c:pt>
                <c:pt idx="1013">
                  <c:v>1660</c:v>
                </c:pt>
                <c:pt idx="1014">
                  <c:v>1427</c:v>
                </c:pt>
                <c:pt idx="1015">
                  <c:v>1528</c:v>
                </c:pt>
                <c:pt idx="1016">
                  <c:v>1509</c:v>
                </c:pt>
                <c:pt idx="1017">
                  <c:v>1152</c:v>
                </c:pt>
                <c:pt idx="1018">
                  <c:v>1119</c:v>
                </c:pt>
                <c:pt idx="1019">
                  <c:v>872</c:v>
                </c:pt>
                <c:pt idx="1020">
                  <c:v>1119</c:v>
                </c:pt>
                <c:pt idx="1021">
                  <c:v>839</c:v>
                </c:pt>
                <c:pt idx="1022">
                  <c:v>839</c:v>
                </c:pt>
                <c:pt idx="1023">
                  <c:v>502</c:v>
                </c:pt>
                <c:pt idx="1024">
                  <c:v>699</c:v>
                </c:pt>
                <c:pt idx="1025">
                  <c:v>1259</c:v>
                </c:pt>
                <c:pt idx="1026">
                  <c:v>1388</c:v>
                </c:pt>
                <c:pt idx="1027">
                  <c:v>1259</c:v>
                </c:pt>
                <c:pt idx="1028">
                  <c:v>979</c:v>
                </c:pt>
                <c:pt idx="1029">
                  <c:v>979</c:v>
                </c:pt>
                <c:pt idx="1030">
                  <c:v>803</c:v>
                </c:pt>
                <c:pt idx="1031">
                  <c:v>979</c:v>
                </c:pt>
                <c:pt idx="1032">
                  <c:v>969</c:v>
                </c:pt>
                <c:pt idx="1033">
                  <c:v>1129</c:v>
                </c:pt>
                <c:pt idx="1034">
                  <c:v>1679</c:v>
                </c:pt>
                <c:pt idx="1035">
                  <c:v>1259</c:v>
                </c:pt>
                <c:pt idx="1036">
                  <c:v>1660</c:v>
                </c:pt>
                <c:pt idx="1037">
                  <c:v>1852</c:v>
                </c:pt>
                <c:pt idx="1038">
                  <c:v>1672</c:v>
                </c:pt>
                <c:pt idx="1039">
                  <c:v>1399</c:v>
                </c:pt>
                <c:pt idx="1040">
                  <c:v>839</c:v>
                </c:pt>
                <c:pt idx="1041">
                  <c:v>699</c:v>
                </c:pt>
                <c:pt idx="1042">
                  <c:v>932</c:v>
                </c:pt>
                <c:pt idx="1043">
                  <c:v>1498</c:v>
                </c:pt>
                <c:pt idx="1044">
                  <c:v>1679</c:v>
                </c:pt>
                <c:pt idx="1045">
                  <c:v>1539</c:v>
                </c:pt>
                <c:pt idx="1046">
                  <c:v>1679</c:v>
                </c:pt>
                <c:pt idx="1047">
                  <c:v>1481</c:v>
                </c:pt>
                <c:pt idx="1048">
                  <c:v>1399</c:v>
                </c:pt>
                <c:pt idx="1049">
                  <c:v>882</c:v>
                </c:pt>
                <c:pt idx="1050">
                  <c:v>1155</c:v>
                </c:pt>
                <c:pt idx="1051">
                  <c:v>839</c:v>
                </c:pt>
                <c:pt idx="1052">
                  <c:v>419</c:v>
                </c:pt>
                <c:pt idx="1053">
                  <c:v>730</c:v>
                </c:pt>
                <c:pt idx="1054">
                  <c:v>1399</c:v>
                </c:pt>
                <c:pt idx="1055">
                  <c:v>979</c:v>
                </c:pt>
                <c:pt idx="1056">
                  <c:v>1365</c:v>
                </c:pt>
                <c:pt idx="1057">
                  <c:v>1300</c:v>
                </c:pt>
                <c:pt idx="1058">
                  <c:v>1539</c:v>
                </c:pt>
                <c:pt idx="1059">
                  <c:v>1223</c:v>
                </c:pt>
                <c:pt idx="1060">
                  <c:v>1328</c:v>
                </c:pt>
                <c:pt idx="1061">
                  <c:v>559</c:v>
                </c:pt>
                <c:pt idx="1062">
                  <c:v>839</c:v>
                </c:pt>
                <c:pt idx="1063">
                  <c:v>839</c:v>
                </c:pt>
                <c:pt idx="1064">
                  <c:v>1388</c:v>
                </c:pt>
                <c:pt idx="1065">
                  <c:v>1959</c:v>
                </c:pt>
                <c:pt idx="1066">
                  <c:v>2192</c:v>
                </c:pt>
                <c:pt idx="1067">
                  <c:v>1546</c:v>
                </c:pt>
                <c:pt idx="1068">
                  <c:v>1126</c:v>
                </c:pt>
                <c:pt idx="1069">
                  <c:v>1259</c:v>
                </c:pt>
                <c:pt idx="1070">
                  <c:v>1658</c:v>
                </c:pt>
                <c:pt idx="1071">
                  <c:v>979</c:v>
                </c:pt>
                <c:pt idx="1072">
                  <c:v>839</c:v>
                </c:pt>
                <c:pt idx="1073">
                  <c:v>1424</c:v>
                </c:pt>
                <c:pt idx="1074">
                  <c:v>1833</c:v>
                </c:pt>
                <c:pt idx="1075">
                  <c:v>1315</c:v>
                </c:pt>
                <c:pt idx="1076">
                  <c:v>1196</c:v>
                </c:pt>
                <c:pt idx="1077">
                  <c:v>839</c:v>
                </c:pt>
                <c:pt idx="1078">
                  <c:v>979</c:v>
                </c:pt>
                <c:pt idx="1079">
                  <c:v>839</c:v>
                </c:pt>
                <c:pt idx="1080">
                  <c:v>1119</c:v>
                </c:pt>
                <c:pt idx="1081">
                  <c:v>699</c:v>
                </c:pt>
                <c:pt idx="1082">
                  <c:v>1259</c:v>
                </c:pt>
                <c:pt idx="1083">
                  <c:v>1119</c:v>
                </c:pt>
                <c:pt idx="1084">
                  <c:v>1119</c:v>
                </c:pt>
                <c:pt idx="1085">
                  <c:v>987</c:v>
                </c:pt>
                <c:pt idx="1086">
                  <c:v>845</c:v>
                </c:pt>
                <c:pt idx="1087">
                  <c:v>2110</c:v>
                </c:pt>
                <c:pt idx="1088">
                  <c:v>2239</c:v>
                </c:pt>
                <c:pt idx="1089">
                  <c:v>1841</c:v>
                </c:pt>
                <c:pt idx="1090">
                  <c:v>1679</c:v>
                </c:pt>
                <c:pt idx="1091">
                  <c:v>839</c:v>
                </c:pt>
                <c:pt idx="1092">
                  <c:v>839</c:v>
                </c:pt>
                <c:pt idx="1093">
                  <c:v>1399</c:v>
                </c:pt>
                <c:pt idx="1094">
                  <c:v>1959</c:v>
                </c:pt>
                <c:pt idx="1095">
                  <c:v>2136</c:v>
                </c:pt>
                <c:pt idx="1096">
                  <c:v>1539</c:v>
                </c:pt>
                <c:pt idx="1097">
                  <c:v>1399</c:v>
                </c:pt>
                <c:pt idx="1098">
                  <c:v>979</c:v>
                </c:pt>
                <c:pt idx="1099">
                  <c:v>1259</c:v>
                </c:pt>
                <c:pt idx="1100">
                  <c:v>1209</c:v>
                </c:pt>
                <c:pt idx="1101">
                  <c:v>2519</c:v>
                </c:pt>
                <c:pt idx="1102">
                  <c:v>1687</c:v>
                </c:pt>
                <c:pt idx="1103">
                  <c:v>1298</c:v>
                </c:pt>
                <c:pt idx="1104">
                  <c:v>1519</c:v>
                </c:pt>
                <c:pt idx="1105">
                  <c:v>1539</c:v>
                </c:pt>
                <c:pt idx="1106">
                  <c:v>1259</c:v>
                </c:pt>
                <c:pt idx="1107">
                  <c:v>1259</c:v>
                </c:pt>
                <c:pt idx="1108">
                  <c:v>1119</c:v>
                </c:pt>
                <c:pt idx="1109">
                  <c:v>1484</c:v>
                </c:pt>
                <c:pt idx="1110">
                  <c:v>1737</c:v>
                </c:pt>
                <c:pt idx="1111">
                  <c:v>1845</c:v>
                </c:pt>
                <c:pt idx="1112">
                  <c:v>1688</c:v>
                </c:pt>
                <c:pt idx="1113">
                  <c:v>1253</c:v>
                </c:pt>
                <c:pt idx="1114">
                  <c:v>1119</c:v>
                </c:pt>
                <c:pt idx="1115">
                  <c:v>1914</c:v>
                </c:pt>
                <c:pt idx="1116">
                  <c:v>1211</c:v>
                </c:pt>
                <c:pt idx="1117">
                  <c:v>1121</c:v>
                </c:pt>
                <c:pt idx="1118">
                  <c:v>1399</c:v>
                </c:pt>
                <c:pt idx="1119">
                  <c:v>2105</c:v>
                </c:pt>
                <c:pt idx="1120">
                  <c:v>3079</c:v>
                </c:pt>
                <c:pt idx="1121">
                  <c:v>2127</c:v>
                </c:pt>
                <c:pt idx="1122">
                  <c:v>1579</c:v>
                </c:pt>
                <c:pt idx="1123">
                  <c:v>735</c:v>
                </c:pt>
                <c:pt idx="1124">
                  <c:v>853</c:v>
                </c:pt>
                <c:pt idx="1125">
                  <c:v>699</c:v>
                </c:pt>
                <c:pt idx="1126">
                  <c:v>699</c:v>
                </c:pt>
                <c:pt idx="1127">
                  <c:v>520</c:v>
                </c:pt>
                <c:pt idx="1128">
                  <c:v>1259</c:v>
                </c:pt>
                <c:pt idx="1129">
                  <c:v>1184</c:v>
                </c:pt>
                <c:pt idx="1130">
                  <c:v>979</c:v>
                </c:pt>
                <c:pt idx="1131">
                  <c:v>1539</c:v>
                </c:pt>
                <c:pt idx="1132">
                  <c:v>2578</c:v>
                </c:pt>
                <c:pt idx="1133">
                  <c:v>2268</c:v>
                </c:pt>
                <c:pt idx="1134">
                  <c:v>1959</c:v>
                </c:pt>
                <c:pt idx="1135">
                  <c:v>1819</c:v>
                </c:pt>
                <c:pt idx="1136">
                  <c:v>1652</c:v>
                </c:pt>
                <c:pt idx="1137">
                  <c:v>1938</c:v>
                </c:pt>
                <c:pt idx="1138">
                  <c:v>1501</c:v>
                </c:pt>
                <c:pt idx="1139">
                  <c:v>1409</c:v>
                </c:pt>
                <c:pt idx="1140">
                  <c:v>1679</c:v>
                </c:pt>
                <c:pt idx="1141">
                  <c:v>2659</c:v>
                </c:pt>
                <c:pt idx="1142">
                  <c:v>1819</c:v>
                </c:pt>
                <c:pt idx="1143">
                  <c:v>1679</c:v>
                </c:pt>
                <c:pt idx="1144">
                  <c:v>1865</c:v>
                </c:pt>
                <c:pt idx="1145">
                  <c:v>1612</c:v>
                </c:pt>
                <c:pt idx="1146">
                  <c:v>1266</c:v>
                </c:pt>
                <c:pt idx="1147">
                  <c:v>1959</c:v>
                </c:pt>
                <c:pt idx="1148">
                  <c:v>2659</c:v>
                </c:pt>
                <c:pt idx="1149">
                  <c:v>1399</c:v>
                </c:pt>
                <c:pt idx="1150">
                  <c:v>917</c:v>
                </c:pt>
                <c:pt idx="1151">
                  <c:v>1679</c:v>
                </c:pt>
                <c:pt idx="1152">
                  <c:v>2284</c:v>
                </c:pt>
                <c:pt idx="1153">
                  <c:v>1959</c:v>
                </c:pt>
                <c:pt idx="1154">
                  <c:v>1646</c:v>
                </c:pt>
                <c:pt idx="1155">
                  <c:v>1399</c:v>
                </c:pt>
                <c:pt idx="1156">
                  <c:v>699</c:v>
                </c:pt>
                <c:pt idx="1157">
                  <c:v>839</c:v>
                </c:pt>
                <c:pt idx="1158">
                  <c:v>829</c:v>
                </c:pt>
                <c:pt idx="1159">
                  <c:v>1373</c:v>
                </c:pt>
                <c:pt idx="1160">
                  <c:v>1399</c:v>
                </c:pt>
                <c:pt idx="1161">
                  <c:v>1361</c:v>
                </c:pt>
                <c:pt idx="1162">
                  <c:v>1259</c:v>
                </c:pt>
                <c:pt idx="1163">
                  <c:v>1495</c:v>
                </c:pt>
                <c:pt idx="1164">
                  <c:v>1119</c:v>
                </c:pt>
                <c:pt idx="1165">
                  <c:v>1273</c:v>
                </c:pt>
                <c:pt idx="1166">
                  <c:v>852</c:v>
                </c:pt>
                <c:pt idx="1167">
                  <c:v>699</c:v>
                </c:pt>
                <c:pt idx="1168">
                  <c:v>1959</c:v>
                </c:pt>
                <c:pt idx="1169">
                  <c:v>1819</c:v>
                </c:pt>
                <c:pt idx="1170">
                  <c:v>1259</c:v>
                </c:pt>
                <c:pt idx="1171">
                  <c:v>1259</c:v>
                </c:pt>
                <c:pt idx="1172">
                  <c:v>1092</c:v>
                </c:pt>
                <c:pt idx="1173">
                  <c:v>1167</c:v>
                </c:pt>
                <c:pt idx="1174">
                  <c:v>1539</c:v>
                </c:pt>
                <c:pt idx="1175">
                  <c:v>2003</c:v>
                </c:pt>
                <c:pt idx="1176">
                  <c:v>2082</c:v>
                </c:pt>
                <c:pt idx="1177">
                  <c:v>2231</c:v>
                </c:pt>
                <c:pt idx="1178">
                  <c:v>1730</c:v>
                </c:pt>
                <c:pt idx="1179">
                  <c:v>979</c:v>
                </c:pt>
                <c:pt idx="1180">
                  <c:v>1259</c:v>
                </c:pt>
                <c:pt idx="1181">
                  <c:v>1539</c:v>
                </c:pt>
                <c:pt idx="1182">
                  <c:v>839</c:v>
                </c:pt>
                <c:pt idx="1183">
                  <c:v>1119</c:v>
                </c:pt>
                <c:pt idx="1184">
                  <c:v>1679</c:v>
                </c:pt>
                <c:pt idx="1185">
                  <c:v>1536</c:v>
                </c:pt>
                <c:pt idx="1186">
                  <c:v>1691</c:v>
                </c:pt>
                <c:pt idx="1187">
                  <c:v>2379</c:v>
                </c:pt>
                <c:pt idx="1188">
                  <c:v>2437</c:v>
                </c:pt>
                <c:pt idx="1189">
                  <c:v>2058</c:v>
                </c:pt>
                <c:pt idx="1190">
                  <c:v>1738</c:v>
                </c:pt>
                <c:pt idx="1191">
                  <c:v>1387</c:v>
                </c:pt>
                <c:pt idx="1192">
                  <c:v>1465</c:v>
                </c:pt>
                <c:pt idx="1193">
                  <c:v>1819</c:v>
                </c:pt>
                <c:pt idx="1194">
                  <c:v>1525</c:v>
                </c:pt>
                <c:pt idx="1195">
                  <c:v>632</c:v>
                </c:pt>
                <c:pt idx="1196">
                  <c:v>1365</c:v>
                </c:pt>
                <c:pt idx="1197">
                  <c:v>1775</c:v>
                </c:pt>
                <c:pt idx="1198">
                  <c:v>699</c:v>
                </c:pt>
                <c:pt idx="1199">
                  <c:v>1399</c:v>
                </c:pt>
                <c:pt idx="1200">
                  <c:v>1406</c:v>
                </c:pt>
                <c:pt idx="1201">
                  <c:v>1032</c:v>
                </c:pt>
                <c:pt idx="1202">
                  <c:v>1833</c:v>
                </c:pt>
                <c:pt idx="1203">
                  <c:v>2519</c:v>
                </c:pt>
                <c:pt idx="1204">
                  <c:v>2335</c:v>
                </c:pt>
                <c:pt idx="1205">
                  <c:v>1819</c:v>
                </c:pt>
                <c:pt idx="1206">
                  <c:v>1761</c:v>
                </c:pt>
                <c:pt idx="1207">
                  <c:v>1665</c:v>
                </c:pt>
                <c:pt idx="1208">
                  <c:v>878</c:v>
                </c:pt>
                <c:pt idx="1209">
                  <c:v>559</c:v>
                </c:pt>
                <c:pt idx="1210">
                  <c:v>939</c:v>
                </c:pt>
                <c:pt idx="1211">
                  <c:v>1370</c:v>
                </c:pt>
                <c:pt idx="1212">
                  <c:v>1399</c:v>
                </c:pt>
                <c:pt idx="1213">
                  <c:v>979</c:v>
                </c:pt>
                <c:pt idx="1214">
                  <c:v>1576</c:v>
                </c:pt>
                <c:pt idx="1215">
                  <c:v>2120</c:v>
                </c:pt>
                <c:pt idx="1216">
                  <c:v>1679</c:v>
                </c:pt>
                <c:pt idx="1217">
                  <c:v>1959</c:v>
                </c:pt>
                <c:pt idx="1218">
                  <c:v>1302</c:v>
                </c:pt>
                <c:pt idx="1219">
                  <c:v>1184</c:v>
                </c:pt>
                <c:pt idx="1220">
                  <c:v>1291</c:v>
                </c:pt>
                <c:pt idx="1221">
                  <c:v>1336</c:v>
                </c:pt>
                <c:pt idx="1222">
                  <c:v>839</c:v>
                </c:pt>
                <c:pt idx="1223">
                  <c:v>839</c:v>
                </c:pt>
                <c:pt idx="1224">
                  <c:v>1119</c:v>
                </c:pt>
                <c:pt idx="1225">
                  <c:v>1399</c:v>
                </c:pt>
                <c:pt idx="1226">
                  <c:v>2074</c:v>
                </c:pt>
                <c:pt idx="1227">
                  <c:v>1406</c:v>
                </c:pt>
                <c:pt idx="1228">
                  <c:v>1330</c:v>
                </c:pt>
                <c:pt idx="1229">
                  <c:v>1679</c:v>
                </c:pt>
                <c:pt idx="1230">
                  <c:v>1819</c:v>
                </c:pt>
                <c:pt idx="1231">
                  <c:v>1539</c:v>
                </c:pt>
                <c:pt idx="1232">
                  <c:v>1124</c:v>
                </c:pt>
                <c:pt idx="1233">
                  <c:v>1259</c:v>
                </c:pt>
                <c:pt idx="1234">
                  <c:v>979</c:v>
                </c:pt>
                <c:pt idx="1235">
                  <c:v>1539</c:v>
                </c:pt>
                <c:pt idx="1236">
                  <c:v>1777</c:v>
                </c:pt>
                <c:pt idx="1237">
                  <c:v>1270</c:v>
                </c:pt>
                <c:pt idx="1238">
                  <c:v>979</c:v>
                </c:pt>
                <c:pt idx="1239">
                  <c:v>1286</c:v>
                </c:pt>
                <c:pt idx="1240">
                  <c:v>1721</c:v>
                </c:pt>
                <c:pt idx="1241">
                  <c:v>2376</c:v>
                </c:pt>
                <c:pt idx="1242">
                  <c:v>2181</c:v>
                </c:pt>
                <c:pt idx="1243">
                  <c:v>1739</c:v>
                </c:pt>
                <c:pt idx="1244">
                  <c:v>1347</c:v>
                </c:pt>
                <c:pt idx="1245">
                  <c:v>1119</c:v>
                </c:pt>
                <c:pt idx="1246">
                  <c:v>1679</c:v>
                </c:pt>
                <c:pt idx="1247">
                  <c:v>1679</c:v>
                </c:pt>
                <c:pt idx="1248">
                  <c:v>1399</c:v>
                </c:pt>
                <c:pt idx="1249">
                  <c:v>1414</c:v>
                </c:pt>
                <c:pt idx="1250">
                  <c:v>1640</c:v>
                </c:pt>
                <c:pt idx="1251">
                  <c:v>1819</c:v>
                </c:pt>
                <c:pt idx="1252">
                  <c:v>1715</c:v>
                </c:pt>
                <c:pt idx="1253">
                  <c:v>1430</c:v>
                </c:pt>
                <c:pt idx="1254">
                  <c:v>1679</c:v>
                </c:pt>
                <c:pt idx="1255">
                  <c:v>736</c:v>
                </c:pt>
                <c:pt idx="1256">
                  <c:v>699</c:v>
                </c:pt>
                <c:pt idx="1257">
                  <c:v>1119</c:v>
                </c:pt>
                <c:pt idx="1258">
                  <c:v>1259</c:v>
                </c:pt>
                <c:pt idx="1259">
                  <c:v>839</c:v>
                </c:pt>
                <c:pt idx="1260">
                  <c:v>846</c:v>
                </c:pt>
                <c:pt idx="1261">
                  <c:v>998</c:v>
                </c:pt>
                <c:pt idx="1262">
                  <c:v>1539</c:v>
                </c:pt>
                <c:pt idx="1263">
                  <c:v>1119</c:v>
                </c:pt>
                <c:pt idx="1264">
                  <c:v>1119</c:v>
                </c:pt>
                <c:pt idx="1265">
                  <c:v>1259</c:v>
                </c:pt>
                <c:pt idx="1266">
                  <c:v>1254</c:v>
                </c:pt>
                <c:pt idx="1267">
                  <c:v>2260</c:v>
                </c:pt>
                <c:pt idx="1268">
                  <c:v>1679</c:v>
                </c:pt>
                <c:pt idx="1269">
                  <c:v>882</c:v>
                </c:pt>
                <c:pt idx="1270">
                  <c:v>979</c:v>
                </c:pt>
                <c:pt idx="1271">
                  <c:v>699</c:v>
                </c:pt>
                <c:pt idx="1272">
                  <c:v>905</c:v>
                </c:pt>
                <c:pt idx="1273">
                  <c:v>1819</c:v>
                </c:pt>
                <c:pt idx="1274">
                  <c:v>2379</c:v>
                </c:pt>
                <c:pt idx="1275">
                  <c:v>1819</c:v>
                </c:pt>
                <c:pt idx="1276">
                  <c:v>2214</c:v>
                </c:pt>
                <c:pt idx="1277">
                  <c:v>1679</c:v>
                </c:pt>
                <c:pt idx="1278">
                  <c:v>1119</c:v>
                </c:pt>
                <c:pt idx="1279">
                  <c:v>1452</c:v>
                </c:pt>
                <c:pt idx="1280">
                  <c:v>1164</c:v>
                </c:pt>
                <c:pt idx="1281">
                  <c:v>1399</c:v>
                </c:pt>
                <c:pt idx="1282">
                  <c:v>1119</c:v>
                </c:pt>
                <c:pt idx="1283">
                  <c:v>699</c:v>
                </c:pt>
                <c:pt idx="1284">
                  <c:v>1599</c:v>
                </c:pt>
                <c:pt idx="1285">
                  <c:v>1539</c:v>
                </c:pt>
                <c:pt idx="1286">
                  <c:v>1798</c:v>
                </c:pt>
                <c:pt idx="1287">
                  <c:v>1539</c:v>
                </c:pt>
                <c:pt idx="1288">
                  <c:v>1167</c:v>
                </c:pt>
                <c:pt idx="1289">
                  <c:v>735</c:v>
                </c:pt>
                <c:pt idx="1290">
                  <c:v>1186</c:v>
                </c:pt>
                <c:pt idx="1291">
                  <c:v>1267</c:v>
                </c:pt>
                <c:pt idx="1292">
                  <c:v>1399</c:v>
                </c:pt>
                <c:pt idx="1293">
                  <c:v>1960</c:v>
                </c:pt>
                <c:pt idx="1294">
                  <c:v>1598</c:v>
                </c:pt>
                <c:pt idx="1295">
                  <c:v>1119</c:v>
                </c:pt>
                <c:pt idx="1296">
                  <c:v>1116</c:v>
                </c:pt>
                <c:pt idx="1297">
                  <c:v>1259</c:v>
                </c:pt>
                <c:pt idx="1298">
                  <c:v>1232</c:v>
                </c:pt>
                <c:pt idx="1299">
                  <c:v>1236</c:v>
                </c:pt>
                <c:pt idx="1300">
                  <c:v>979</c:v>
                </c:pt>
                <c:pt idx="1301">
                  <c:v>979</c:v>
                </c:pt>
                <c:pt idx="1302">
                  <c:v>1679</c:v>
                </c:pt>
                <c:pt idx="1303">
                  <c:v>1957</c:v>
                </c:pt>
                <c:pt idx="1304">
                  <c:v>1679</c:v>
                </c:pt>
                <c:pt idx="1305">
                  <c:v>1332</c:v>
                </c:pt>
                <c:pt idx="1306">
                  <c:v>1601</c:v>
                </c:pt>
                <c:pt idx="1307">
                  <c:v>1241</c:v>
                </c:pt>
                <c:pt idx="1308">
                  <c:v>1399</c:v>
                </c:pt>
                <c:pt idx="1309">
                  <c:v>1361</c:v>
                </c:pt>
                <c:pt idx="1310">
                  <c:v>983</c:v>
                </c:pt>
                <c:pt idx="1311">
                  <c:v>827</c:v>
                </c:pt>
                <c:pt idx="1312">
                  <c:v>1124</c:v>
                </c:pt>
                <c:pt idx="1313">
                  <c:v>801</c:v>
                </c:pt>
                <c:pt idx="1314">
                  <c:v>1647</c:v>
                </c:pt>
                <c:pt idx="1315">
                  <c:v>2070</c:v>
                </c:pt>
                <c:pt idx="1316">
                  <c:v>2443</c:v>
                </c:pt>
                <c:pt idx="1317">
                  <c:v>1917</c:v>
                </c:pt>
                <c:pt idx="1318">
                  <c:v>1878</c:v>
                </c:pt>
                <c:pt idx="1319">
                  <c:v>1259</c:v>
                </c:pt>
                <c:pt idx="1320">
                  <c:v>839</c:v>
                </c:pt>
                <c:pt idx="1321">
                  <c:v>559</c:v>
                </c:pt>
                <c:pt idx="1322">
                  <c:v>1119</c:v>
                </c:pt>
                <c:pt idx="1323">
                  <c:v>1119</c:v>
                </c:pt>
                <c:pt idx="1324">
                  <c:v>1119</c:v>
                </c:pt>
                <c:pt idx="1325">
                  <c:v>1613</c:v>
                </c:pt>
                <c:pt idx="1326">
                  <c:v>1732</c:v>
                </c:pt>
                <c:pt idx="1327">
                  <c:v>1796</c:v>
                </c:pt>
                <c:pt idx="1328">
                  <c:v>1819</c:v>
                </c:pt>
                <c:pt idx="1329">
                  <c:v>1539</c:v>
                </c:pt>
                <c:pt idx="1330">
                  <c:v>1671</c:v>
                </c:pt>
                <c:pt idx="1331">
                  <c:v>2025</c:v>
                </c:pt>
                <c:pt idx="1332">
                  <c:v>1819</c:v>
                </c:pt>
                <c:pt idx="1333">
                  <c:v>1689</c:v>
                </c:pt>
                <c:pt idx="1334">
                  <c:v>1399</c:v>
                </c:pt>
                <c:pt idx="1335">
                  <c:v>1282</c:v>
                </c:pt>
                <c:pt idx="1336">
                  <c:v>1539</c:v>
                </c:pt>
                <c:pt idx="1337">
                  <c:v>1465</c:v>
                </c:pt>
                <c:pt idx="1338">
                  <c:v>1539</c:v>
                </c:pt>
                <c:pt idx="1339">
                  <c:v>1935</c:v>
                </c:pt>
                <c:pt idx="1340">
                  <c:v>1819</c:v>
                </c:pt>
                <c:pt idx="1341">
                  <c:v>1056</c:v>
                </c:pt>
                <c:pt idx="1342">
                  <c:v>699</c:v>
                </c:pt>
                <c:pt idx="1343">
                  <c:v>1174</c:v>
                </c:pt>
                <c:pt idx="1344">
                  <c:v>1086</c:v>
                </c:pt>
                <c:pt idx="1345">
                  <c:v>1181</c:v>
                </c:pt>
                <c:pt idx="1346">
                  <c:v>677</c:v>
                </c:pt>
                <c:pt idx="1347">
                  <c:v>1119</c:v>
                </c:pt>
                <c:pt idx="1348">
                  <c:v>1399</c:v>
                </c:pt>
                <c:pt idx="1349">
                  <c:v>1098</c:v>
                </c:pt>
                <c:pt idx="1350">
                  <c:v>964</c:v>
                </c:pt>
                <c:pt idx="1351">
                  <c:v>966</c:v>
                </c:pt>
                <c:pt idx="1352">
                  <c:v>1524</c:v>
                </c:pt>
                <c:pt idx="1353">
                  <c:v>2011</c:v>
                </c:pt>
                <c:pt idx="1354">
                  <c:v>2239</c:v>
                </c:pt>
                <c:pt idx="1355">
                  <c:v>1725</c:v>
                </c:pt>
                <c:pt idx="1356">
                  <c:v>1081</c:v>
                </c:pt>
                <c:pt idx="1357">
                  <c:v>622</c:v>
                </c:pt>
                <c:pt idx="1358">
                  <c:v>839</c:v>
                </c:pt>
                <c:pt idx="1359">
                  <c:v>1725</c:v>
                </c:pt>
                <c:pt idx="1360">
                  <c:v>849</c:v>
                </c:pt>
                <c:pt idx="1361">
                  <c:v>559</c:v>
                </c:pt>
                <c:pt idx="1362">
                  <c:v>699</c:v>
                </c:pt>
                <c:pt idx="1363">
                  <c:v>1539</c:v>
                </c:pt>
                <c:pt idx="1364">
                  <c:v>2026</c:v>
                </c:pt>
                <c:pt idx="1365">
                  <c:v>1042</c:v>
                </c:pt>
                <c:pt idx="1366">
                  <c:v>1335</c:v>
                </c:pt>
                <c:pt idx="1367">
                  <c:v>1679</c:v>
                </c:pt>
                <c:pt idx="1368">
                  <c:v>1293</c:v>
                </c:pt>
                <c:pt idx="1369">
                  <c:v>1676</c:v>
                </c:pt>
                <c:pt idx="1370">
                  <c:v>1809</c:v>
                </c:pt>
                <c:pt idx="1371">
                  <c:v>1275</c:v>
                </c:pt>
                <c:pt idx="1372">
                  <c:v>1439</c:v>
                </c:pt>
                <c:pt idx="1373">
                  <c:v>839</c:v>
                </c:pt>
                <c:pt idx="1374">
                  <c:v>890</c:v>
                </c:pt>
                <c:pt idx="1375">
                  <c:v>979</c:v>
                </c:pt>
                <c:pt idx="1376">
                  <c:v>1430</c:v>
                </c:pt>
                <c:pt idx="1377">
                  <c:v>1393</c:v>
                </c:pt>
                <c:pt idx="1378">
                  <c:v>699</c:v>
                </c:pt>
                <c:pt idx="1379">
                  <c:v>1390</c:v>
                </c:pt>
                <c:pt idx="1380">
                  <c:v>1539</c:v>
                </c:pt>
                <c:pt idx="1381">
                  <c:v>1063</c:v>
                </c:pt>
                <c:pt idx="1382">
                  <c:v>1761</c:v>
                </c:pt>
                <c:pt idx="1383">
                  <c:v>2099</c:v>
                </c:pt>
                <c:pt idx="1384">
                  <c:v>1196</c:v>
                </c:pt>
                <c:pt idx="1385">
                  <c:v>661</c:v>
                </c:pt>
                <c:pt idx="1386">
                  <c:v>1211</c:v>
                </c:pt>
                <c:pt idx="1387">
                  <c:v>1772</c:v>
                </c:pt>
                <c:pt idx="1388">
                  <c:v>1259</c:v>
                </c:pt>
                <c:pt idx="1389">
                  <c:v>1119</c:v>
                </c:pt>
                <c:pt idx="1390">
                  <c:v>1175</c:v>
                </c:pt>
                <c:pt idx="1391">
                  <c:v>979</c:v>
                </c:pt>
                <c:pt idx="1392">
                  <c:v>559</c:v>
                </c:pt>
                <c:pt idx="1393">
                  <c:v>622</c:v>
                </c:pt>
                <c:pt idx="1394">
                  <c:v>818</c:v>
                </c:pt>
                <c:pt idx="1395">
                  <c:v>699</c:v>
                </c:pt>
                <c:pt idx="1396">
                  <c:v>699</c:v>
                </c:pt>
                <c:pt idx="1397">
                  <c:v>1240</c:v>
                </c:pt>
                <c:pt idx="1398">
                  <c:v>1539</c:v>
                </c:pt>
                <c:pt idx="1399">
                  <c:v>2640</c:v>
                </c:pt>
                <c:pt idx="1400">
                  <c:v>2295</c:v>
                </c:pt>
                <c:pt idx="1401">
                  <c:v>1399</c:v>
                </c:pt>
                <c:pt idx="1402">
                  <c:v>2054</c:v>
                </c:pt>
                <c:pt idx="1403">
                  <c:v>1989</c:v>
                </c:pt>
                <c:pt idx="1404">
                  <c:v>979</c:v>
                </c:pt>
                <c:pt idx="1405">
                  <c:v>1259</c:v>
                </c:pt>
                <c:pt idx="1406">
                  <c:v>1465</c:v>
                </c:pt>
                <c:pt idx="1407">
                  <c:v>1119</c:v>
                </c:pt>
                <c:pt idx="1408">
                  <c:v>839</c:v>
                </c:pt>
                <c:pt idx="1409">
                  <c:v>775</c:v>
                </c:pt>
                <c:pt idx="1410">
                  <c:v>699</c:v>
                </c:pt>
                <c:pt idx="1411">
                  <c:v>1119</c:v>
                </c:pt>
                <c:pt idx="1412">
                  <c:v>1207</c:v>
                </c:pt>
                <c:pt idx="1413">
                  <c:v>1414</c:v>
                </c:pt>
                <c:pt idx="1414">
                  <c:v>1959</c:v>
                </c:pt>
                <c:pt idx="1415">
                  <c:v>1399</c:v>
                </c:pt>
                <c:pt idx="1416">
                  <c:v>1679</c:v>
                </c:pt>
                <c:pt idx="1417">
                  <c:v>1259</c:v>
                </c:pt>
                <c:pt idx="1418">
                  <c:v>979</c:v>
                </c:pt>
                <c:pt idx="1419">
                  <c:v>932</c:v>
                </c:pt>
                <c:pt idx="1420">
                  <c:v>1679</c:v>
                </c:pt>
                <c:pt idx="1421">
                  <c:v>1619</c:v>
                </c:pt>
                <c:pt idx="1422">
                  <c:v>979</c:v>
                </c:pt>
                <c:pt idx="1423">
                  <c:v>785</c:v>
                </c:pt>
                <c:pt idx="1424">
                  <c:v>1107</c:v>
                </c:pt>
                <c:pt idx="1425">
                  <c:v>1295</c:v>
                </c:pt>
                <c:pt idx="1426">
                  <c:v>1489</c:v>
                </c:pt>
                <c:pt idx="1427">
                  <c:v>1259</c:v>
                </c:pt>
                <c:pt idx="1428">
                  <c:v>1539</c:v>
                </c:pt>
                <c:pt idx="1429">
                  <c:v>1143</c:v>
                </c:pt>
                <c:pt idx="1430">
                  <c:v>1623</c:v>
                </c:pt>
                <c:pt idx="1431">
                  <c:v>1519</c:v>
                </c:pt>
                <c:pt idx="1432">
                  <c:v>873</c:v>
                </c:pt>
                <c:pt idx="1433">
                  <c:v>869</c:v>
                </c:pt>
                <c:pt idx="1434">
                  <c:v>1959</c:v>
                </c:pt>
                <c:pt idx="1435">
                  <c:v>2044</c:v>
                </c:pt>
                <c:pt idx="1436">
                  <c:v>1399</c:v>
                </c:pt>
                <c:pt idx="1437">
                  <c:v>1119</c:v>
                </c:pt>
                <c:pt idx="1438">
                  <c:v>699</c:v>
                </c:pt>
                <c:pt idx="1439">
                  <c:v>1074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3AC-F94C-94A5-E894284D7FA0}"/>
            </c:ext>
          </c:extLst>
        </c:ser>
        <c:ser>
          <c:idx val="2"/>
          <c:order val="3"/>
          <c:spPr>
            <a:ln w="3810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Sheet4!$I$1:$I$1441</c:f>
              <c:numCache>
                <c:formatCode>General</c:formatCode>
                <c:ptCount val="144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  <c:pt idx="519">
                  <c:v>519</c:v>
                </c:pt>
                <c:pt idx="520">
                  <c:v>520</c:v>
                </c:pt>
                <c:pt idx="521">
                  <c:v>521</c:v>
                </c:pt>
                <c:pt idx="522">
                  <c:v>522</c:v>
                </c:pt>
                <c:pt idx="523">
                  <c:v>523</c:v>
                </c:pt>
                <c:pt idx="524">
                  <c:v>524</c:v>
                </c:pt>
                <c:pt idx="525">
                  <c:v>525</c:v>
                </c:pt>
                <c:pt idx="526">
                  <c:v>526</c:v>
                </c:pt>
                <c:pt idx="527">
                  <c:v>527</c:v>
                </c:pt>
                <c:pt idx="528">
                  <c:v>528</c:v>
                </c:pt>
                <c:pt idx="529">
                  <c:v>529</c:v>
                </c:pt>
                <c:pt idx="530">
                  <c:v>530</c:v>
                </c:pt>
                <c:pt idx="531">
                  <c:v>531</c:v>
                </c:pt>
                <c:pt idx="532">
                  <c:v>532</c:v>
                </c:pt>
                <c:pt idx="533">
                  <c:v>533</c:v>
                </c:pt>
                <c:pt idx="534">
                  <c:v>534</c:v>
                </c:pt>
                <c:pt idx="535">
                  <c:v>535</c:v>
                </c:pt>
                <c:pt idx="536">
                  <c:v>536</c:v>
                </c:pt>
                <c:pt idx="537">
                  <c:v>537</c:v>
                </c:pt>
                <c:pt idx="538">
                  <c:v>538</c:v>
                </c:pt>
                <c:pt idx="539">
                  <c:v>539</c:v>
                </c:pt>
                <c:pt idx="540">
                  <c:v>540</c:v>
                </c:pt>
                <c:pt idx="541">
                  <c:v>541</c:v>
                </c:pt>
                <c:pt idx="542">
                  <c:v>542</c:v>
                </c:pt>
                <c:pt idx="543">
                  <c:v>543</c:v>
                </c:pt>
                <c:pt idx="544">
                  <c:v>544</c:v>
                </c:pt>
                <c:pt idx="545">
                  <c:v>545</c:v>
                </c:pt>
                <c:pt idx="546">
                  <c:v>546</c:v>
                </c:pt>
                <c:pt idx="547">
                  <c:v>547</c:v>
                </c:pt>
                <c:pt idx="548">
                  <c:v>548</c:v>
                </c:pt>
                <c:pt idx="549">
                  <c:v>549</c:v>
                </c:pt>
                <c:pt idx="550">
                  <c:v>550</c:v>
                </c:pt>
                <c:pt idx="551">
                  <c:v>551</c:v>
                </c:pt>
                <c:pt idx="552">
                  <c:v>552</c:v>
                </c:pt>
                <c:pt idx="553">
                  <c:v>553</c:v>
                </c:pt>
                <c:pt idx="554">
                  <c:v>554</c:v>
                </c:pt>
                <c:pt idx="555">
                  <c:v>555</c:v>
                </c:pt>
                <c:pt idx="556">
                  <c:v>556</c:v>
                </c:pt>
                <c:pt idx="557">
                  <c:v>557</c:v>
                </c:pt>
                <c:pt idx="558">
                  <c:v>558</c:v>
                </c:pt>
                <c:pt idx="559">
                  <c:v>559</c:v>
                </c:pt>
                <c:pt idx="560">
                  <c:v>560</c:v>
                </c:pt>
                <c:pt idx="561">
                  <c:v>561</c:v>
                </c:pt>
                <c:pt idx="562">
                  <c:v>562</c:v>
                </c:pt>
                <c:pt idx="563">
                  <c:v>563</c:v>
                </c:pt>
                <c:pt idx="564">
                  <c:v>564</c:v>
                </c:pt>
                <c:pt idx="565">
                  <c:v>565</c:v>
                </c:pt>
                <c:pt idx="566">
                  <c:v>566</c:v>
                </c:pt>
                <c:pt idx="567">
                  <c:v>567</c:v>
                </c:pt>
                <c:pt idx="568">
                  <c:v>568</c:v>
                </c:pt>
                <c:pt idx="569">
                  <c:v>569</c:v>
                </c:pt>
                <c:pt idx="570">
                  <c:v>570</c:v>
                </c:pt>
                <c:pt idx="571">
                  <c:v>571</c:v>
                </c:pt>
                <c:pt idx="572">
                  <c:v>572</c:v>
                </c:pt>
                <c:pt idx="573">
                  <c:v>573</c:v>
                </c:pt>
                <c:pt idx="574">
                  <c:v>574</c:v>
                </c:pt>
                <c:pt idx="575">
                  <c:v>575</c:v>
                </c:pt>
                <c:pt idx="576">
                  <c:v>576</c:v>
                </c:pt>
                <c:pt idx="577">
                  <c:v>577</c:v>
                </c:pt>
                <c:pt idx="578">
                  <c:v>578</c:v>
                </c:pt>
                <c:pt idx="579">
                  <c:v>579</c:v>
                </c:pt>
                <c:pt idx="580">
                  <c:v>580</c:v>
                </c:pt>
                <c:pt idx="581">
                  <c:v>581</c:v>
                </c:pt>
                <c:pt idx="582">
                  <c:v>582</c:v>
                </c:pt>
                <c:pt idx="583">
                  <c:v>583</c:v>
                </c:pt>
                <c:pt idx="584">
                  <c:v>584</c:v>
                </c:pt>
                <c:pt idx="585">
                  <c:v>585</c:v>
                </c:pt>
                <c:pt idx="586">
                  <c:v>586</c:v>
                </c:pt>
                <c:pt idx="587">
                  <c:v>587</c:v>
                </c:pt>
                <c:pt idx="588">
                  <c:v>588</c:v>
                </c:pt>
                <c:pt idx="589">
                  <c:v>589</c:v>
                </c:pt>
                <c:pt idx="590">
                  <c:v>590</c:v>
                </c:pt>
                <c:pt idx="591">
                  <c:v>591</c:v>
                </c:pt>
                <c:pt idx="592">
                  <c:v>592</c:v>
                </c:pt>
                <c:pt idx="593">
                  <c:v>593</c:v>
                </c:pt>
                <c:pt idx="594">
                  <c:v>594</c:v>
                </c:pt>
                <c:pt idx="595">
                  <c:v>595</c:v>
                </c:pt>
                <c:pt idx="596">
                  <c:v>596</c:v>
                </c:pt>
                <c:pt idx="597">
                  <c:v>597</c:v>
                </c:pt>
                <c:pt idx="598">
                  <c:v>598</c:v>
                </c:pt>
                <c:pt idx="599">
                  <c:v>599</c:v>
                </c:pt>
                <c:pt idx="600">
                  <c:v>600</c:v>
                </c:pt>
                <c:pt idx="601">
                  <c:v>601</c:v>
                </c:pt>
                <c:pt idx="602">
                  <c:v>602</c:v>
                </c:pt>
                <c:pt idx="603">
                  <c:v>603</c:v>
                </c:pt>
                <c:pt idx="604">
                  <c:v>604</c:v>
                </c:pt>
                <c:pt idx="605">
                  <c:v>605</c:v>
                </c:pt>
                <c:pt idx="606">
                  <c:v>606</c:v>
                </c:pt>
                <c:pt idx="607">
                  <c:v>607</c:v>
                </c:pt>
                <c:pt idx="608">
                  <c:v>608</c:v>
                </c:pt>
                <c:pt idx="609">
                  <c:v>609</c:v>
                </c:pt>
                <c:pt idx="610">
                  <c:v>610</c:v>
                </c:pt>
                <c:pt idx="611">
                  <c:v>611</c:v>
                </c:pt>
                <c:pt idx="612">
                  <c:v>612</c:v>
                </c:pt>
                <c:pt idx="613">
                  <c:v>613</c:v>
                </c:pt>
                <c:pt idx="614">
                  <c:v>614</c:v>
                </c:pt>
                <c:pt idx="615">
                  <c:v>615</c:v>
                </c:pt>
                <c:pt idx="616">
                  <c:v>616</c:v>
                </c:pt>
                <c:pt idx="617">
                  <c:v>617</c:v>
                </c:pt>
                <c:pt idx="618">
                  <c:v>618</c:v>
                </c:pt>
                <c:pt idx="619">
                  <c:v>619</c:v>
                </c:pt>
                <c:pt idx="620">
                  <c:v>620</c:v>
                </c:pt>
                <c:pt idx="621">
                  <c:v>621</c:v>
                </c:pt>
                <c:pt idx="622">
                  <c:v>622</c:v>
                </c:pt>
                <c:pt idx="623">
                  <c:v>623</c:v>
                </c:pt>
                <c:pt idx="624">
                  <c:v>624</c:v>
                </c:pt>
                <c:pt idx="625">
                  <c:v>625</c:v>
                </c:pt>
                <c:pt idx="626">
                  <c:v>626</c:v>
                </c:pt>
                <c:pt idx="627">
                  <c:v>627</c:v>
                </c:pt>
                <c:pt idx="628">
                  <c:v>628</c:v>
                </c:pt>
                <c:pt idx="629">
                  <c:v>629</c:v>
                </c:pt>
                <c:pt idx="630">
                  <c:v>630</c:v>
                </c:pt>
                <c:pt idx="631">
                  <c:v>631</c:v>
                </c:pt>
                <c:pt idx="632">
                  <c:v>632</c:v>
                </c:pt>
                <c:pt idx="633">
                  <c:v>633</c:v>
                </c:pt>
                <c:pt idx="634">
                  <c:v>634</c:v>
                </c:pt>
                <c:pt idx="635">
                  <c:v>635</c:v>
                </c:pt>
                <c:pt idx="636">
                  <c:v>636</c:v>
                </c:pt>
                <c:pt idx="637">
                  <c:v>637</c:v>
                </c:pt>
                <c:pt idx="638">
                  <c:v>638</c:v>
                </c:pt>
                <c:pt idx="639">
                  <c:v>639</c:v>
                </c:pt>
                <c:pt idx="640">
                  <c:v>640</c:v>
                </c:pt>
                <c:pt idx="641">
                  <c:v>641</c:v>
                </c:pt>
                <c:pt idx="642">
                  <c:v>642</c:v>
                </c:pt>
                <c:pt idx="643">
                  <c:v>643</c:v>
                </c:pt>
                <c:pt idx="644">
                  <c:v>644</c:v>
                </c:pt>
                <c:pt idx="645">
                  <c:v>645</c:v>
                </c:pt>
                <c:pt idx="646">
                  <c:v>646</c:v>
                </c:pt>
                <c:pt idx="647">
                  <c:v>647</c:v>
                </c:pt>
                <c:pt idx="648">
                  <c:v>648</c:v>
                </c:pt>
                <c:pt idx="649">
                  <c:v>649</c:v>
                </c:pt>
                <c:pt idx="650">
                  <c:v>650</c:v>
                </c:pt>
                <c:pt idx="651">
                  <c:v>651</c:v>
                </c:pt>
                <c:pt idx="652">
                  <c:v>652</c:v>
                </c:pt>
                <c:pt idx="653">
                  <c:v>653</c:v>
                </c:pt>
                <c:pt idx="654">
                  <c:v>654</c:v>
                </c:pt>
                <c:pt idx="655">
                  <c:v>655</c:v>
                </c:pt>
                <c:pt idx="656">
                  <c:v>656</c:v>
                </c:pt>
                <c:pt idx="657">
                  <c:v>657</c:v>
                </c:pt>
                <c:pt idx="658">
                  <c:v>658</c:v>
                </c:pt>
                <c:pt idx="659">
                  <c:v>659</c:v>
                </c:pt>
                <c:pt idx="660">
                  <c:v>660</c:v>
                </c:pt>
                <c:pt idx="661">
                  <c:v>661</c:v>
                </c:pt>
                <c:pt idx="662">
                  <c:v>662</c:v>
                </c:pt>
                <c:pt idx="663">
                  <c:v>663</c:v>
                </c:pt>
                <c:pt idx="664">
                  <c:v>664</c:v>
                </c:pt>
                <c:pt idx="665">
                  <c:v>665</c:v>
                </c:pt>
                <c:pt idx="666">
                  <c:v>666</c:v>
                </c:pt>
                <c:pt idx="667">
                  <c:v>667</c:v>
                </c:pt>
                <c:pt idx="668">
                  <c:v>668</c:v>
                </c:pt>
                <c:pt idx="669">
                  <c:v>669</c:v>
                </c:pt>
                <c:pt idx="670">
                  <c:v>670</c:v>
                </c:pt>
                <c:pt idx="671">
                  <c:v>671</c:v>
                </c:pt>
                <c:pt idx="672">
                  <c:v>672</c:v>
                </c:pt>
                <c:pt idx="673">
                  <c:v>673</c:v>
                </c:pt>
                <c:pt idx="674">
                  <c:v>674</c:v>
                </c:pt>
                <c:pt idx="675">
                  <c:v>675</c:v>
                </c:pt>
                <c:pt idx="676">
                  <c:v>676</c:v>
                </c:pt>
                <c:pt idx="677">
                  <c:v>677</c:v>
                </c:pt>
                <c:pt idx="678">
                  <c:v>678</c:v>
                </c:pt>
                <c:pt idx="679">
                  <c:v>679</c:v>
                </c:pt>
                <c:pt idx="680">
                  <c:v>680</c:v>
                </c:pt>
                <c:pt idx="681">
                  <c:v>681</c:v>
                </c:pt>
                <c:pt idx="682">
                  <c:v>682</c:v>
                </c:pt>
                <c:pt idx="683">
                  <c:v>683</c:v>
                </c:pt>
                <c:pt idx="684">
                  <c:v>684</c:v>
                </c:pt>
                <c:pt idx="685">
                  <c:v>685</c:v>
                </c:pt>
                <c:pt idx="686">
                  <c:v>686</c:v>
                </c:pt>
                <c:pt idx="687">
                  <c:v>687</c:v>
                </c:pt>
                <c:pt idx="688">
                  <c:v>688</c:v>
                </c:pt>
                <c:pt idx="689">
                  <c:v>689</c:v>
                </c:pt>
                <c:pt idx="690">
                  <c:v>690</c:v>
                </c:pt>
                <c:pt idx="691">
                  <c:v>691</c:v>
                </c:pt>
                <c:pt idx="692">
                  <c:v>692</c:v>
                </c:pt>
                <c:pt idx="693">
                  <c:v>693</c:v>
                </c:pt>
                <c:pt idx="694">
                  <c:v>694</c:v>
                </c:pt>
                <c:pt idx="695">
                  <c:v>695</c:v>
                </c:pt>
                <c:pt idx="696">
                  <c:v>696</c:v>
                </c:pt>
                <c:pt idx="697">
                  <c:v>697</c:v>
                </c:pt>
                <c:pt idx="698">
                  <c:v>698</c:v>
                </c:pt>
                <c:pt idx="699">
                  <c:v>699</c:v>
                </c:pt>
                <c:pt idx="700">
                  <c:v>700</c:v>
                </c:pt>
                <c:pt idx="701">
                  <c:v>701</c:v>
                </c:pt>
                <c:pt idx="702">
                  <c:v>702</c:v>
                </c:pt>
                <c:pt idx="703">
                  <c:v>703</c:v>
                </c:pt>
                <c:pt idx="704">
                  <c:v>704</c:v>
                </c:pt>
                <c:pt idx="705">
                  <c:v>705</c:v>
                </c:pt>
                <c:pt idx="706">
                  <c:v>706</c:v>
                </c:pt>
                <c:pt idx="707">
                  <c:v>707</c:v>
                </c:pt>
                <c:pt idx="708">
                  <c:v>708</c:v>
                </c:pt>
                <c:pt idx="709">
                  <c:v>709</c:v>
                </c:pt>
                <c:pt idx="710">
                  <c:v>710</c:v>
                </c:pt>
                <c:pt idx="711">
                  <c:v>711</c:v>
                </c:pt>
                <c:pt idx="712">
                  <c:v>712</c:v>
                </c:pt>
                <c:pt idx="713">
                  <c:v>713</c:v>
                </c:pt>
                <c:pt idx="714">
                  <c:v>714</c:v>
                </c:pt>
                <c:pt idx="715">
                  <c:v>715</c:v>
                </c:pt>
                <c:pt idx="716">
                  <c:v>716</c:v>
                </c:pt>
                <c:pt idx="717">
                  <c:v>717</c:v>
                </c:pt>
                <c:pt idx="718">
                  <c:v>718</c:v>
                </c:pt>
                <c:pt idx="719">
                  <c:v>719</c:v>
                </c:pt>
                <c:pt idx="720">
                  <c:v>720</c:v>
                </c:pt>
                <c:pt idx="721">
                  <c:v>721</c:v>
                </c:pt>
                <c:pt idx="722">
                  <c:v>722</c:v>
                </c:pt>
                <c:pt idx="723">
                  <c:v>723</c:v>
                </c:pt>
                <c:pt idx="724">
                  <c:v>724</c:v>
                </c:pt>
                <c:pt idx="725">
                  <c:v>725</c:v>
                </c:pt>
                <c:pt idx="726">
                  <c:v>726</c:v>
                </c:pt>
                <c:pt idx="727">
                  <c:v>727</c:v>
                </c:pt>
                <c:pt idx="728">
                  <c:v>728</c:v>
                </c:pt>
                <c:pt idx="729">
                  <c:v>729</c:v>
                </c:pt>
                <c:pt idx="730">
                  <c:v>730</c:v>
                </c:pt>
                <c:pt idx="731">
                  <c:v>731</c:v>
                </c:pt>
                <c:pt idx="732">
                  <c:v>732</c:v>
                </c:pt>
                <c:pt idx="733">
                  <c:v>733</c:v>
                </c:pt>
                <c:pt idx="734">
                  <c:v>734</c:v>
                </c:pt>
                <c:pt idx="735">
                  <c:v>735</c:v>
                </c:pt>
                <c:pt idx="736">
                  <c:v>736</c:v>
                </c:pt>
                <c:pt idx="737">
                  <c:v>737</c:v>
                </c:pt>
                <c:pt idx="738">
                  <c:v>738</c:v>
                </c:pt>
                <c:pt idx="739">
                  <c:v>739</c:v>
                </c:pt>
                <c:pt idx="740">
                  <c:v>740</c:v>
                </c:pt>
                <c:pt idx="741">
                  <c:v>741</c:v>
                </c:pt>
                <c:pt idx="742">
                  <c:v>742</c:v>
                </c:pt>
                <c:pt idx="743">
                  <c:v>743</c:v>
                </c:pt>
                <c:pt idx="744">
                  <c:v>744</c:v>
                </c:pt>
                <c:pt idx="745">
                  <c:v>745</c:v>
                </c:pt>
                <c:pt idx="746">
                  <c:v>746</c:v>
                </c:pt>
                <c:pt idx="747">
                  <c:v>747</c:v>
                </c:pt>
                <c:pt idx="748">
                  <c:v>748</c:v>
                </c:pt>
                <c:pt idx="749">
                  <c:v>749</c:v>
                </c:pt>
                <c:pt idx="750">
                  <c:v>750</c:v>
                </c:pt>
                <c:pt idx="751">
                  <c:v>751</c:v>
                </c:pt>
                <c:pt idx="752">
                  <c:v>752</c:v>
                </c:pt>
                <c:pt idx="753">
                  <c:v>753</c:v>
                </c:pt>
                <c:pt idx="754">
                  <c:v>754</c:v>
                </c:pt>
                <c:pt idx="755">
                  <c:v>755</c:v>
                </c:pt>
                <c:pt idx="756">
                  <c:v>756</c:v>
                </c:pt>
                <c:pt idx="757">
                  <c:v>757</c:v>
                </c:pt>
                <c:pt idx="758">
                  <c:v>758</c:v>
                </c:pt>
                <c:pt idx="759">
                  <c:v>759</c:v>
                </c:pt>
                <c:pt idx="760">
                  <c:v>760</c:v>
                </c:pt>
                <c:pt idx="761">
                  <c:v>761</c:v>
                </c:pt>
                <c:pt idx="762">
                  <c:v>762</c:v>
                </c:pt>
                <c:pt idx="763">
                  <c:v>763</c:v>
                </c:pt>
                <c:pt idx="764">
                  <c:v>764</c:v>
                </c:pt>
                <c:pt idx="765">
                  <c:v>765</c:v>
                </c:pt>
                <c:pt idx="766">
                  <c:v>766</c:v>
                </c:pt>
                <c:pt idx="767">
                  <c:v>767</c:v>
                </c:pt>
                <c:pt idx="768">
                  <c:v>768</c:v>
                </c:pt>
                <c:pt idx="769">
                  <c:v>769</c:v>
                </c:pt>
                <c:pt idx="770">
                  <c:v>770</c:v>
                </c:pt>
                <c:pt idx="771">
                  <c:v>771</c:v>
                </c:pt>
                <c:pt idx="772">
                  <c:v>772</c:v>
                </c:pt>
                <c:pt idx="773">
                  <c:v>773</c:v>
                </c:pt>
                <c:pt idx="774">
                  <c:v>774</c:v>
                </c:pt>
                <c:pt idx="775">
                  <c:v>775</c:v>
                </c:pt>
                <c:pt idx="776">
                  <c:v>776</c:v>
                </c:pt>
                <c:pt idx="777">
                  <c:v>777</c:v>
                </c:pt>
                <c:pt idx="778">
                  <c:v>778</c:v>
                </c:pt>
                <c:pt idx="779">
                  <c:v>779</c:v>
                </c:pt>
                <c:pt idx="780">
                  <c:v>780</c:v>
                </c:pt>
                <c:pt idx="781">
                  <c:v>781</c:v>
                </c:pt>
                <c:pt idx="782">
                  <c:v>782</c:v>
                </c:pt>
                <c:pt idx="783">
                  <c:v>783</c:v>
                </c:pt>
                <c:pt idx="784">
                  <c:v>784</c:v>
                </c:pt>
                <c:pt idx="785">
                  <c:v>785</c:v>
                </c:pt>
                <c:pt idx="786">
                  <c:v>786</c:v>
                </c:pt>
                <c:pt idx="787">
                  <c:v>787</c:v>
                </c:pt>
                <c:pt idx="788">
                  <c:v>788</c:v>
                </c:pt>
                <c:pt idx="789">
                  <c:v>789</c:v>
                </c:pt>
                <c:pt idx="790">
                  <c:v>790</c:v>
                </c:pt>
                <c:pt idx="791">
                  <c:v>791</c:v>
                </c:pt>
                <c:pt idx="792">
                  <c:v>792</c:v>
                </c:pt>
                <c:pt idx="793">
                  <c:v>793</c:v>
                </c:pt>
                <c:pt idx="794">
                  <c:v>794</c:v>
                </c:pt>
                <c:pt idx="795">
                  <c:v>795</c:v>
                </c:pt>
                <c:pt idx="796">
                  <c:v>796</c:v>
                </c:pt>
                <c:pt idx="797">
                  <c:v>797</c:v>
                </c:pt>
                <c:pt idx="798">
                  <c:v>798</c:v>
                </c:pt>
                <c:pt idx="799">
                  <c:v>799</c:v>
                </c:pt>
                <c:pt idx="800">
                  <c:v>800</c:v>
                </c:pt>
                <c:pt idx="801">
                  <c:v>801</c:v>
                </c:pt>
                <c:pt idx="802">
                  <c:v>802</c:v>
                </c:pt>
                <c:pt idx="803">
                  <c:v>803</c:v>
                </c:pt>
                <c:pt idx="804">
                  <c:v>804</c:v>
                </c:pt>
                <c:pt idx="805">
                  <c:v>805</c:v>
                </c:pt>
                <c:pt idx="806">
                  <c:v>806</c:v>
                </c:pt>
                <c:pt idx="807">
                  <c:v>807</c:v>
                </c:pt>
                <c:pt idx="808">
                  <c:v>808</c:v>
                </c:pt>
                <c:pt idx="809">
                  <c:v>809</c:v>
                </c:pt>
                <c:pt idx="810">
                  <c:v>810</c:v>
                </c:pt>
                <c:pt idx="811">
                  <c:v>811</c:v>
                </c:pt>
                <c:pt idx="812">
                  <c:v>812</c:v>
                </c:pt>
                <c:pt idx="813">
                  <c:v>813</c:v>
                </c:pt>
                <c:pt idx="814">
                  <c:v>814</c:v>
                </c:pt>
                <c:pt idx="815">
                  <c:v>815</c:v>
                </c:pt>
                <c:pt idx="816">
                  <c:v>816</c:v>
                </c:pt>
                <c:pt idx="817">
                  <c:v>817</c:v>
                </c:pt>
                <c:pt idx="818">
                  <c:v>818</c:v>
                </c:pt>
                <c:pt idx="819">
                  <c:v>819</c:v>
                </c:pt>
                <c:pt idx="820">
                  <c:v>820</c:v>
                </c:pt>
                <c:pt idx="821">
                  <c:v>821</c:v>
                </c:pt>
                <c:pt idx="822">
                  <c:v>822</c:v>
                </c:pt>
                <c:pt idx="823">
                  <c:v>823</c:v>
                </c:pt>
                <c:pt idx="824">
                  <c:v>824</c:v>
                </c:pt>
                <c:pt idx="825">
                  <c:v>825</c:v>
                </c:pt>
                <c:pt idx="826">
                  <c:v>826</c:v>
                </c:pt>
                <c:pt idx="827">
                  <c:v>827</c:v>
                </c:pt>
                <c:pt idx="828">
                  <c:v>828</c:v>
                </c:pt>
                <c:pt idx="829">
                  <c:v>829</c:v>
                </c:pt>
                <c:pt idx="830">
                  <c:v>830</c:v>
                </c:pt>
                <c:pt idx="831">
                  <c:v>831</c:v>
                </c:pt>
                <c:pt idx="832">
                  <c:v>832</c:v>
                </c:pt>
                <c:pt idx="833">
                  <c:v>833</c:v>
                </c:pt>
                <c:pt idx="834">
                  <c:v>834</c:v>
                </c:pt>
                <c:pt idx="835">
                  <c:v>835</c:v>
                </c:pt>
                <c:pt idx="836">
                  <c:v>836</c:v>
                </c:pt>
                <c:pt idx="837">
                  <c:v>837</c:v>
                </c:pt>
                <c:pt idx="838">
                  <c:v>838</c:v>
                </c:pt>
                <c:pt idx="839">
                  <c:v>839</c:v>
                </c:pt>
                <c:pt idx="840">
                  <c:v>840</c:v>
                </c:pt>
                <c:pt idx="841">
                  <c:v>841</c:v>
                </c:pt>
                <c:pt idx="842">
                  <c:v>842</c:v>
                </c:pt>
                <c:pt idx="843">
                  <c:v>843</c:v>
                </c:pt>
                <c:pt idx="844">
                  <c:v>844</c:v>
                </c:pt>
                <c:pt idx="845">
                  <c:v>845</c:v>
                </c:pt>
                <c:pt idx="846">
                  <c:v>846</c:v>
                </c:pt>
                <c:pt idx="847">
                  <c:v>847</c:v>
                </c:pt>
                <c:pt idx="848">
                  <c:v>848</c:v>
                </c:pt>
                <c:pt idx="849">
                  <c:v>849</c:v>
                </c:pt>
                <c:pt idx="850">
                  <c:v>850</c:v>
                </c:pt>
                <c:pt idx="851">
                  <c:v>851</c:v>
                </c:pt>
                <c:pt idx="852">
                  <c:v>852</c:v>
                </c:pt>
                <c:pt idx="853">
                  <c:v>853</c:v>
                </c:pt>
                <c:pt idx="854">
                  <c:v>854</c:v>
                </c:pt>
                <c:pt idx="855">
                  <c:v>855</c:v>
                </c:pt>
                <c:pt idx="856">
                  <c:v>856</c:v>
                </c:pt>
                <c:pt idx="857">
                  <c:v>857</c:v>
                </c:pt>
                <c:pt idx="858">
                  <c:v>858</c:v>
                </c:pt>
                <c:pt idx="859">
                  <c:v>859</c:v>
                </c:pt>
                <c:pt idx="860">
                  <c:v>860</c:v>
                </c:pt>
                <c:pt idx="861">
                  <c:v>861</c:v>
                </c:pt>
                <c:pt idx="862">
                  <c:v>862</c:v>
                </c:pt>
                <c:pt idx="863">
                  <c:v>863</c:v>
                </c:pt>
                <c:pt idx="864">
                  <c:v>864</c:v>
                </c:pt>
                <c:pt idx="865">
                  <c:v>865</c:v>
                </c:pt>
                <c:pt idx="866">
                  <c:v>866</c:v>
                </c:pt>
                <c:pt idx="867">
                  <c:v>867</c:v>
                </c:pt>
                <c:pt idx="868">
                  <c:v>868</c:v>
                </c:pt>
                <c:pt idx="869">
                  <c:v>869</c:v>
                </c:pt>
                <c:pt idx="870">
                  <c:v>870</c:v>
                </c:pt>
                <c:pt idx="871">
                  <c:v>871</c:v>
                </c:pt>
                <c:pt idx="872">
                  <c:v>872</c:v>
                </c:pt>
                <c:pt idx="873">
                  <c:v>873</c:v>
                </c:pt>
                <c:pt idx="874">
                  <c:v>874</c:v>
                </c:pt>
                <c:pt idx="875">
                  <c:v>875</c:v>
                </c:pt>
                <c:pt idx="876">
                  <c:v>876</c:v>
                </c:pt>
                <c:pt idx="877">
                  <c:v>877</c:v>
                </c:pt>
                <c:pt idx="878">
                  <c:v>878</c:v>
                </c:pt>
                <c:pt idx="879">
                  <c:v>879</c:v>
                </c:pt>
                <c:pt idx="880">
                  <c:v>880</c:v>
                </c:pt>
                <c:pt idx="881">
                  <c:v>881</c:v>
                </c:pt>
                <c:pt idx="882">
                  <c:v>882</c:v>
                </c:pt>
                <c:pt idx="883">
                  <c:v>883</c:v>
                </c:pt>
                <c:pt idx="884">
                  <c:v>884</c:v>
                </c:pt>
                <c:pt idx="885">
                  <c:v>885</c:v>
                </c:pt>
                <c:pt idx="886">
                  <c:v>886</c:v>
                </c:pt>
                <c:pt idx="887">
                  <c:v>887</c:v>
                </c:pt>
                <c:pt idx="888">
                  <c:v>888</c:v>
                </c:pt>
                <c:pt idx="889">
                  <c:v>889</c:v>
                </c:pt>
                <c:pt idx="890">
                  <c:v>890</c:v>
                </c:pt>
                <c:pt idx="891">
                  <c:v>891</c:v>
                </c:pt>
                <c:pt idx="892">
                  <c:v>892</c:v>
                </c:pt>
                <c:pt idx="893">
                  <c:v>893</c:v>
                </c:pt>
                <c:pt idx="894">
                  <c:v>894</c:v>
                </c:pt>
                <c:pt idx="895">
                  <c:v>895</c:v>
                </c:pt>
                <c:pt idx="896">
                  <c:v>896</c:v>
                </c:pt>
                <c:pt idx="897">
                  <c:v>897</c:v>
                </c:pt>
                <c:pt idx="898">
                  <c:v>898</c:v>
                </c:pt>
                <c:pt idx="899">
                  <c:v>899</c:v>
                </c:pt>
                <c:pt idx="900">
                  <c:v>900</c:v>
                </c:pt>
                <c:pt idx="901">
                  <c:v>901</c:v>
                </c:pt>
                <c:pt idx="902">
                  <c:v>902</c:v>
                </c:pt>
                <c:pt idx="903">
                  <c:v>903</c:v>
                </c:pt>
                <c:pt idx="904">
                  <c:v>904</c:v>
                </c:pt>
                <c:pt idx="905">
                  <c:v>905</c:v>
                </c:pt>
                <c:pt idx="906">
                  <c:v>906</c:v>
                </c:pt>
                <c:pt idx="907">
                  <c:v>907</c:v>
                </c:pt>
                <c:pt idx="908">
                  <c:v>908</c:v>
                </c:pt>
                <c:pt idx="909">
                  <c:v>909</c:v>
                </c:pt>
                <c:pt idx="910">
                  <c:v>910</c:v>
                </c:pt>
                <c:pt idx="911">
                  <c:v>911</c:v>
                </c:pt>
                <c:pt idx="912">
                  <c:v>912</c:v>
                </c:pt>
                <c:pt idx="913">
                  <c:v>913</c:v>
                </c:pt>
                <c:pt idx="914">
                  <c:v>914</c:v>
                </c:pt>
                <c:pt idx="915">
                  <c:v>915</c:v>
                </c:pt>
                <c:pt idx="916">
                  <c:v>916</c:v>
                </c:pt>
                <c:pt idx="917">
                  <c:v>917</c:v>
                </c:pt>
                <c:pt idx="918">
                  <c:v>918</c:v>
                </c:pt>
                <c:pt idx="919">
                  <c:v>919</c:v>
                </c:pt>
                <c:pt idx="920">
                  <c:v>920</c:v>
                </c:pt>
                <c:pt idx="921">
                  <c:v>921</c:v>
                </c:pt>
                <c:pt idx="922">
                  <c:v>922</c:v>
                </c:pt>
                <c:pt idx="923">
                  <c:v>923</c:v>
                </c:pt>
                <c:pt idx="924">
                  <c:v>924</c:v>
                </c:pt>
                <c:pt idx="925">
                  <c:v>925</c:v>
                </c:pt>
                <c:pt idx="926">
                  <c:v>926</c:v>
                </c:pt>
                <c:pt idx="927">
                  <c:v>927</c:v>
                </c:pt>
                <c:pt idx="928">
                  <c:v>928</c:v>
                </c:pt>
                <c:pt idx="929">
                  <c:v>929</c:v>
                </c:pt>
                <c:pt idx="930">
                  <c:v>930</c:v>
                </c:pt>
                <c:pt idx="931">
                  <c:v>931</c:v>
                </c:pt>
                <c:pt idx="932">
                  <c:v>932</c:v>
                </c:pt>
                <c:pt idx="933">
                  <c:v>933</c:v>
                </c:pt>
                <c:pt idx="934">
                  <c:v>934</c:v>
                </c:pt>
                <c:pt idx="935">
                  <c:v>935</c:v>
                </c:pt>
                <c:pt idx="936">
                  <c:v>936</c:v>
                </c:pt>
                <c:pt idx="937">
                  <c:v>937</c:v>
                </c:pt>
                <c:pt idx="938">
                  <c:v>938</c:v>
                </c:pt>
                <c:pt idx="939">
                  <c:v>939</c:v>
                </c:pt>
                <c:pt idx="940">
                  <c:v>940</c:v>
                </c:pt>
                <c:pt idx="941">
                  <c:v>941</c:v>
                </c:pt>
                <c:pt idx="942">
                  <c:v>942</c:v>
                </c:pt>
                <c:pt idx="943">
                  <c:v>943</c:v>
                </c:pt>
                <c:pt idx="944">
                  <c:v>944</c:v>
                </c:pt>
                <c:pt idx="945">
                  <c:v>945</c:v>
                </c:pt>
                <c:pt idx="946">
                  <c:v>946</c:v>
                </c:pt>
                <c:pt idx="947">
                  <c:v>947</c:v>
                </c:pt>
                <c:pt idx="948">
                  <c:v>948</c:v>
                </c:pt>
                <c:pt idx="949">
                  <c:v>949</c:v>
                </c:pt>
                <c:pt idx="950">
                  <c:v>950</c:v>
                </c:pt>
                <c:pt idx="951">
                  <c:v>951</c:v>
                </c:pt>
                <c:pt idx="952">
                  <c:v>952</c:v>
                </c:pt>
                <c:pt idx="953">
                  <c:v>953</c:v>
                </c:pt>
                <c:pt idx="954">
                  <c:v>954</c:v>
                </c:pt>
                <c:pt idx="955">
                  <c:v>955</c:v>
                </c:pt>
                <c:pt idx="956">
                  <c:v>956</c:v>
                </c:pt>
                <c:pt idx="957">
                  <c:v>957</c:v>
                </c:pt>
                <c:pt idx="958">
                  <c:v>958</c:v>
                </c:pt>
                <c:pt idx="959">
                  <c:v>959</c:v>
                </c:pt>
                <c:pt idx="960">
                  <c:v>960</c:v>
                </c:pt>
                <c:pt idx="961">
                  <c:v>961</c:v>
                </c:pt>
                <c:pt idx="962">
                  <c:v>962</c:v>
                </c:pt>
                <c:pt idx="963">
                  <c:v>963</c:v>
                </c:pt>
                <c:pt idx="964">
                  <c:v>964</c:v>
                </c:pt>
                <c:pt idx="965">
                  <c:v>965</c:v>
                </c:pt>
                <c:pt idx="966">
                  <c:v>966</c:v>
                </c:pt>
                <c:pt idx="967">
                  <c:v>967</c:v>
                </c:pt>
                <c:pt idx="968">
                  <c:v>968</c:v>
                </c:pt>
                <c:pt idx="969">
                  <c:v>969</c:v>
                </c:pt>
                <c:pt idx="970">
                  <c:v>970</c:v>
                </c:pt>
                <c:pt idx="971">
                  <c:v>971</c:v>
                </c:pt>
                <c:pt idx="972">
                  <c:v>972</c:v>
                </c:pt>
                <c:pt idx="973">
                  <c:v>973</c:v>
                </c:pt>
                <c:pt idx="974">
                  <c:v>974</c:v>
                </c:pt>
                <c:pt idx="975">
                  <c:v>975</c:v>
                </c:pt>
                <c:pt idx="976">
                  <c:v>976</c:v>
                </c:pt>
                <c:pt idx="977">
                  <c:v>977</c:v>
                </c:pt>
                <c:pt idx="978">
                  <c:v>978</c:v>
                </c:pt>
                <c:pt idx="979">
                  <c:v>979</c:v>
                </c:pt>
                <c:pt idx="980">
                  <c:v>980</c:v>
                </c:pt>
                <c:pt idx="981">
                  <c:v>981</c:v>
                </c:pt>
                <c:pt idx="982">
                  <c:v>982</c:v>
                </c:pt>
                <c:pt idx="983">
                  <c:v>983</c:v>
                </c:pt>
                <c:pt idx="984">
                  <c:v>984</c:v>
                </c:pt>
                <c:pt idx="985">
                  <c:v>985</c:v>
                </c:pt>
                <c:pt idx="986">
                  <c:v>986</c:v>
                </c:pt>
                <c:pt idx="987">
                  <c:v>987</c:v>
                </c:pt>
                <c:pt idx="988">
                  <c:v>988</c:v>
                </c:pt>
                <c:pt idx="989">
                  <c:v>989</c:v>
                </c:pt>
                <c:pt idx="990">
                  <c:v>990</c:v>
                </c:pt>
                <c:pt idx="991">
                  <c:v>991</c:v>
                </c:pt>
                <c:pt idx="992">
                  <c:v>992</c:v>
                </c:pt>
                <c:pt idx="993">
                  <c:v>993</c:v>
                </c:pt>
                <c:pt idx="994">
                  <c:v>994</c:v>
                </c:pt>
                <c:pt idx="995">
                  <c:v>995</c:v>
                </c:pt>
                <c:pt idx="996">
                  <c:v>996</c:v>
                </c:pt>
                <c:pt idx="997">
                  <c:v>997</c:v>
                </c:pt>
                <c:pt idx="998">
                  <c:v>998</c:v>
                </c:pt>
                <c:pt idx="999">
                  <c:v>999</c:v>
                </c:pt>
                <c:pt idx="1000">
                  <c:v>1000</c:v>
                </c:pt>
                <c:pt idx="1001">
                  <c:v>1001</c:v>
                </c:pt>
                <c:pt idx="1002">
                  <c:v>1002</c:v>
                </c:pt>
                <c:pt idx="1003">
                  <c:v>1003</c:v>
                </c:pt>
                <c:pt idx="1004">
                  <c:v>1004</c:v>
                </c:pt>
                <c:pt idx="1005">
                  <c:v>1005</c:v>
                </c:pt>
                <c:pt idx="1006">
                  <c:v>1006</c:v>
                </c:pt>
                <c:pt idx="1007">
                  <c:v>1007</c:v>
                </c:pt>
                <c:pt idx="1008">
                  <c:v>1008</c:v>
                </c:pt>
                <c:pt idx="1009">
                  <c:v>1009</c:v>
                </c:pt>
                <c:pt idx="1010">
                  <c:v>1010</c:v>
                </c:pt>
                <c:pt idx="1011">
                  <c:v>1011</c:v>
                </c:pt>
                <c:pt idx="1012">
                  <c:v>1012</c:v>
                </c:pt>
                <c:pt idx="1013">
                  <c:v>1013</c:v>
                </c:pt>
                <c:pt idx="1014">
                  <c:v>1014</c:v>
                </c:pt>
                <c:pt idx="1015">
                  <c:v>1015</c:v>
                </c:pt>
                <c:pt idx="1016">
                  <c:v>1016</c:v>
                </c:pt>
                <c:pt idx="1017">
                  <c:v>1017</c:v>
                </c:pt>
                <c:pt idx="1018">
                  <c:v>1018</c:v>
                </c:pt>
                <c:pt idx="1019">
                  <c:v>1019</c:v>
                </c:pt>
                <c:pt idx="1020">
                  <c:v>1020</c:v>
                </c:pt>
                <c:pt idx="1021">
                  <c:v>1021</c:v>
                </c:pt>
                <c:pt idx="1022">
                  <c:v>1022</c:v>
                </c:pt>
                <c:pt idx="1023">
                  <c:v>1023</c:v>
                </c:pt>
                <c:pt idx="1024">
                  <c:v>1024</c:v>
                </c:pt>
                <c:pt idx="1025">
                  <c:v>1025</c:v>
                </c:pt>
                <c:pt idx="1026">
                  <c:v>1026</c:v>
                </c:pt>
                <c:pt idx="1027">
                  <c:v>1027</c:v>
                </c:pt>
                <c:pt idx="1028">
                  <c:v>1028</c:v>
                </c:pt>
                <c:pt idx="1029">
                  <c:v>1029</c:v>
                </c:pt>
                <c:pt idx="1030">
                  <c:v>1030</c:v>
                </c:pt>
                <c:pt idx="1031">
                  <c:v>1031</c:v>
                </c:pt>
                <c:pt idx="1032">
                  <c:v>1032</c:v>
                </c:pt>
                <c:pt idx="1033">
                  <c:v>1033</c:v>
                </c:pt>
                <c:pt idx="1034">
                  <c:v>1034</c:v>
                </c:pt>
                <c:pt idx="1035">
                  <c:v>1035</c:v>
                </c:pt>
                <c:pt idx="1036">
                  <c:v>1036</c:v>
                </c:pt>
                <c:pt idx="1037">
                  <c:v>1037</c:v>
                </c:pt>
                <c:pt idx="1038">
                  <c:v>1038</c:v>
                </c:pt>
                <c:pt idx="1039">
                  <c:v>1039</c:v>
                </c:pt>
                <c:pt idx="1040">
                  <c:v>1040</c:v>
                </c:pt>
                <c:pt idx="1041">
                  <c:v>1041</c:v>
                </c:pt>
                <c:pt idx="1042">
                  <c:v>1042</c:v>
                </c:pt>
                <c:pt idx="1043">
                  <c:v>1043</c:v>
                </c:pt>
                <c:pt idx="1044">
                  <c:v>1044</c:v>
                </c:pt>
                <c:pt idx="1045">
                  <c:v>1045</c:v>
                </c:pt>
                <c:pt idx="1046">
                  <c:v>1046</c:v>
                </c:pt>
                <c:pt idx="1047">
                  <c:v>1047</c:v>
                </c:pt>
                <c:pt idx="1048">
                  <c:v>1048</c:v>
                </c:pt>
                <c:pt idx="1049">
                  <c:v>1049</c:v>
                </c:pt>
                <c:pt idx="1050">
                  <c:v>1050</c:v>
                </c:pt>
                <c:pt idx="1051">
                  <c:v>1051</c:v>
                </c:pt>
                <c:pt idx="1052">
                  <c:v>1052</c:v>
                </c:pt>
                <c:pt idx="1053">
                  <c:v>1053</c:v>
                </c:pt>
                <c:pt idx="1054">
                  <c:v>1054</c:v>
                </c:pt>
                <c:pt idx="1055">
                  <c:v>1055</c:v>
                </c:pt>
                <c:pt idx="1056">
                  <c:v>1056</c:v>
                </c:pt>
                <c:pt idx="1057">
                  <c:v>1057</c:v>
                </c:pt>
                <c:pt idx="1058">
                  <c:v>1058</c:v>
                </c:pt>
                <c:pt idx="1059">
                  <c:v>1059</c:v>
                </c:pt>
                <c:pt idx="1060">
                  <c:v>1060</c:v>
                </c:pt>
                <c:pt idx="1061">
                  <c:v>1061</c:v>
                </c:pt>
                <c:pt idx="1062">
                  <c:v>1062</c:v>
                </c:pt>
                <c:pt idx="1063">
                  <c:v>1063</c:v>
                </c:pt>
                <c:pt idx="1064">
                  <c:v>1064</c:v>
                </c:pt>
                <c:pt idx="1065">
                  <c:v>1065</c:v>
                </c:pt>
                <c:pt idx="1066">
                  <c:v>1066</c:v>
                </c:pt>
                <c:pt idx="1067">
                  <c:v>1067</c:v>
                </c:pt>
                <c:pt idx="1068">
                  <c:v>1068</c:v>
                </c:pt>
                <c:pt idx="1069">
                  <c:v>1069</c:v>
                </c:pt>
                <c:pt idx="1070">
                  <c:v>1070</c:v>
                </c:pt>
                <c:pt idx="1071">
                  <c:v>1071</c:v>
                </c:pt>
                <c:pt idx="1072">
                  <c:v>1072</c:v>
                </c:pt>
                <c:pt idx="1073">
                  <c:v>1073</c:v>
                </c:pt>
                <c:pt idx="1074">
                  <c:v>1074</c:v>
                </c:pt>
                <c:pt idx="1075">
                  <c:v>1075</c:v>
                </c:pt>
                <c:pt idx="1076">
                  <c:v>1076</c:v>
                </c:pt>
                <c:pt idx="1077">
                  <c:v>1077</c:v>
                </c:pt>
                <c:pt idx="1078">
                  <c:v>1078</c:v>
                </c:pt>
                <c:pt idx="1079">
                  <c:v>1079</c:v>
                </c:pt>
                <c:pt idx="1080">
                  <c:v>1080</c:v>
                </c:pt>
                <c:pt idx="1081">
                  <c:v>1081</c:v>
                </c:pt>
                <c:pt idx="1082">
                  <c:v>1082</c:v>
                </c:pt>
                <c:pt idx="1083">
                  <c:v>1083</c:v>
                </c:pt>
                <c:pt idx="1084">
                  <c:v>1084</c:v>
                </c:pt>
                <c:pt idx="1085">
                  <c:v>1085</c:v>
                </c:pt>
                <c:pt idx="1086">
                  <c:v>1086</c:v>
                </c:pt>
                <c:pt idx="1087">
                  <c:v>1087</c:v>
                </c:pt>
                <c:pt idx="1088">
                  <c:v>1088</c:v>
                </c:pt>
                <c:pt idx="1089">
                  <c:v>1089</c:v>
                </c:pt>
                <c:pt idx="1090">
                  <c:v>1090</c:v>
                </c:pt>
                <c:pt idx="1091">
                  <c:v>1091</c:v>
                </c:pt>
                <c:pt idx="1092">
                  <c:v>1092</c:v>
                </c:pt>
                <c:pt idx="1093">
                  <c:v>1093</c:v>
                </c:pt>
                <c:pt idx="1094">
                  <c:v>1094</c:v>
                </c:pt>
                <c:pt idx="1095">
                  <c:v>1095</c:v>
                </c:pt>
                <c:pt idx="1096">
                  <c:v>1096</c:v>
                </c:pt>
                <c:pt idx="1097">
                  <c:v>1097</c:v>
                </c:pt>
                <c:pt idx="1098">
                  <c:v>1098</c:v>
                </c:pt>
                <c:pt idx="1099">
                  <c:v>1099</c:v>
                </c:pt>
                <c:pt idx="1100">
                  <c:v>1100</c:v>
                </c:pt>
                <c:pt idx="1101">
                  <c:v>1101</c:v>
                </c:pt>
                <c:pt idx="1102">
                  <c:v>1102</c:v>
                </c:pt>
                <c:pt idx="1103">
                  <c:v>1103</c:v>
                </c:pt>
                <c:pt idx="1104">
                  <c:v>1104</c:v>
                </c:pt>
                <c:pt idx="1105">
                  <c:v>1105</c:v>
                </c:pt>
                <c:pt idx="1106">
                  <c:v>1106</c:v>
                </c:pt>
                <c:pt idx="1107">
                  <c:v>1107</c:v>
                </c:pt>
                <c:pt idx="1108">
                  <c:v>1108</c:v>
                </c:pt>
                <c:pt idx="1109">
                  <c:v>1109</c:v>
                </c:pt>
                <c:pt idx="1110">
                  <c:v>1110</c:v>
                </c:pt>
                <c:pt idx="1111">
                  <c:v>1111</c:v>
                </c:pt>
                <c:pt idx="1112">
                  <c:v>1112</c:v>
                </c:pt>
                <c:pt idx="1113">
                  <c:v>1113</c:v>
                </c:pt>
                <c:pt idx="1114">
                  <c:v>1114</c:v>
                </c:pt>
                <c:pt idx="1115">
                  <c:v>1115</c:v>
                </c:pt>
                <c:pt idx="1116">
                  <c:v>1116</c:v>
                </c:pt>
                <c:pt idx="1117">
                  <c:v>1117</c:v>
                </c:pt>
                <c:pt idx="1118">
                  <c:v>1118</c:v>
                </c:pt>
                <c:pt idx="1119">
                  <c:v>1119</c:v>
                </c:pt>
                <c:pt idx="1120">
                  <c:v>1120</c:v>
                </c:pt>
                <c:pt idx="1121">
                  <c:v>1121</c:v>
                </c:pt>
                <c:pt idx="1122">
                  <c:v>1122</c:v>
                </c:pt>
                <c:pt idx="1123">
                  <c:v>1123</c:v>
                </c:pt>
                <c:pt idx="1124">
                  <c:v>1124</c:v>
                </c:pt>
                <c:pt idx="1125">
                  <c:v>1125</c:v>
                </c:pt>
                <c:pt idx="1126">
                  <c:v>1126</c:v>
                </c:pt>
                <c:pt idx="1127">
                  <c:v>1127</c:v>
                </c:pt>
                <c:pt idx="1128">
                  <c:v>1128</c:v>
                </c:pt>
                <c:pt idx="1129">
                  <c:v>1129</c:v>
                </c:pt>
                <c:pt idx="1130">
                  <c:v>1130</c:v>
                </c:pt>
                <c:pt idx="1131">
                  <c:v>1131</c:v>
                </c:pt>
                <c:pt idx="1132">
                  <c:v>1132</c:v>
                </c:pt>
                <c:pt idx="1133">
                  <c:v>1133</c:v>
                </c:pt>
                <c:pt idx="1134">
                  <c:v>1134</c:v>
                </c:pt>
                <c:pt idx="1135">
                  <c:v>1135</c:v>
                </c:pt>
                <c:pt idx="1136">
                  <c:v>1136</c:v>
                </c:pt>
                <c:pt idx="1137">
                  <c:v>1137</c:v>
                </c:pt>
                <c:pt idx="1138">
                  <c:v>1138</c:v>
                </c:pt>
                <c:pt idx="1139">
                  <c:v>1139</c:v>
                </c:pt>
                <c:pt idx="1140">
                  <c:v>1140</c:v>
                </c:pt>
                <c:pt idx="1141">
                  <c:v>1141</c:v>
                </c:pt>
                <c:pt idx="1142">
                  <c:v>1142</c:v>
                </c:pt>
                <c:pt idx="1143">
                  <c:v>1143</c:v>
                </c:pt>
                <c:pt idx="1144">
                  <c:v>1144</c:v>
                </c:pt>
                <c:pt idx="1145">
                  <c:v>1145</c:v>
                </c:pt>
                <c:pt idx="1146">
                  <c:v>1146</c:v>
                </c:pt>
                <c:pt idx="1147">
                  <c:v>1147</c:v>
                </c:pt>
                <c:pt idx="1148">
                  <c:v>1148</c:v>
                </c:pt>
                <c:pt idx="1149">
                  <c:v>1149</c:v>
                </c:pt>
                <c:pt idx="1150">
                  <c:v>1150</c:v>
                </c:pt>
                <c:pt idx="1151">
                  <c:v>1151</c:v>
                </c:pt>
                <c:pt idx="1152">
                  <c:v>1152</c:v>
                </c:pt>
                <c:pt idx="1153">
                  <c:v>1153</c:v>
                </c:pt>
                <c:pt idx="1154">
                  <c:v>1154</c:v>
                </c:pt>
                <c:pt idx="1155">
                  <c:v>1155</c:v>
                </c:pt>
                <c:pt idx="1156">
                  <c:v>1156</c:v>
                </c:pt>
                <c:pt idx="1157">
                  <c:v>1157</c:v>
                </c:pt>
                <c:pt idx="1158">
                  <c:v>1158</c:v>
                </c:pt>
                <c:pt idx="1159">
                  <c:v>1159</c:v>
                </c:pt>
                <c:pt idx="1160">
                  <c:v>1160</c:v>
                </c:pt>
                <c:pt idx="1161">
                  <c:v>1161</c:v>
                </c:pt>
                <c:pt idx="1162">
                  <c:v>1162</c:v>
                </c:pt>
                <c:pt idx="1163">
                  <c:v>1163</c:v>
                </c:pt>
                <c:pt idx="1164">
                  <c:v>1164</c:v>
                </c:pt>
                <c:pt idx="1165">
                  <c:v>1165</c:v>
                </c:pt>
                <c:pt idx="1166">
                  <c:v>1166</c:v>
                </c:pt>
                <c:pt idx="1167">
                  <c:v>1167</c:v>
                </c:pt>
                <c:pt idx="1168">
                  <c:v>1168</c:v>
                </c:pt>
                <c:pt idx="1169">
                  <c:v>1169</c:v>
                </c:pt>
                <c:pt idx="1170">
                  <c:v>1170</c:v>
                </c:pt>
                <c:pt idx="1171">
                  <c:v>1171</c:v>
                </c:pt>
                <c:pt idx="1172">
                  <c:v>1172</c:v>
                </c:pt>
                <c:pt idx="1173">
                  <c:v>1173</c:v>
                </c:pt>
                <c:pt idx="1174">
                  <c:v>1174</c:v>
                </c:pt>
                <c:pt idx="1175">
                  <c:v>1175</c:v>
                </c:pt>
                <c:pt idx="1176">
                  <c:v>1176</c:v>
                </c:pt>
                <c:pt idx="1177">
                  <c:v>1177</c:v>
                </c:pt>
                <c:pt idx="1178">
                  <c:v>1178</c:v>
                </c:pt>
                <c:pt idx="1179">
                  <c:v>1179</c:v>
                </c:pt>
                <c:pt idx="1180">
                  <c:v>1180</c:v>
                </c:pt>
                <c:pt idx="1181">
                  <c:v>1181</c:v>
                </c:pt>
                <c:pt idx="1182">
                  <c:v>1182</c:v>
                </c:pt>
                <c:pt idx="1183">
                  <c:v>1183</c:v>
                </c:pt>
                <c:pt idx="1184">
                  <c:v>1184</c:v>
                </c:pt>
                <c:pt idx="1185">
                  <c:v>1185</c:v>
                </c:pt>
                <c:pt idx="1186">
                  <c:v>1186</c:v>
                </c:pt>
                <c:pt idx="1187">
                  <c:v>1187</c:v>
                </c:pt>
                <c:pt idx="1188">
                  <c:v>1188</c:v>
                </c:pt>
                <c:pt idx="1189">
                  <c:v>1189</c:v>
                </c:pt>
                <c:pt idx="1190">
                  <c:v>1190</c:v>
                </c:pt>
                <c:pt idx="1191">
                  <c:v>1191</c:v>
                </c:pt>
                <c:pt idx="1192">
                  <c:v>1192</c:v>
                </c:pt>
                <c:pt idx="1193">
                  <c:v>1193</c:v>
                </c:pt>
                <c:pt idx="1194">
                  <c:v>1194</c:v>
                </c:pt>
                <c:pt idx="1195">
                  <c:v>1195</c:v>
                </c:pt>
                <c:pt idx="1196">
                  <c:v>1196</c:v>
                </c:pt>
                <c:pt idx="1197">
                  <c:v>1197</c:v>
                </c:pt>
                <c:pt idx="1198">
                  <c:v>1198</c:v>
                </c:pt>
                <c:pt idx="1199">
                  <c:v>1199</c:v>
                </c:pt>
                <c:pt idx="1200">
                  <c:v>1200</c:v>
                </c:pt>
                <c:pt idx="1201">
                  <c:v>1201</c:v>
                </c:pt>
                <c:pt idx="1202">
                  <c:v>1202</c:v>
                </c:pt>
                <c:pt idx="1203">
                  <c:v>1203</c:v>
                </c:pt>
                <c:pt idx="1204">
                  <c:v>1204</c:v>
                </c:pt>
                <c:pt idx="1205">
                  <c:v>1205</c:v>
                </c:pt>
                <c:pt idx="1206">
                  <c:v>1206</c:v>
                </c:pt>
                <c:pt idx="1207">
                  <c:v>1207</c:v>
                </c:pt>
                <c:pt idx="1208">
                  <c:v>1208</c:v>
                </c:pt>
                <c:pt idx="1209">
                  <c:v>1209</c:v>
                </c:pt>
                <c:pt idx="1210">
                  <c:v>1210</c:v>
                </c:pt>
                <c:pt idx="1211">
                  <c:v>1211</c:v>
                </c:pt>
                <c:pt idx="1212">
                  <c:v>1212</c:v>
                </c:pt>
                <c:pt idx="1213">
                  <c:v>1213</c:v>
                </c:pt>
                <c:pt idx="1214">
                  <c:v>1214</c:v>
                </c:pt>
                <c:pt idx="1215">
                  <c:v>1215</c:v>
                </c:pt>
                <c:pt idx="1216">
                  <c:v>1216</c:v>
                </c:pt>
                <c:pt idx="1217">
                  <c:v>1217</c:v>
                </c:pt>
                <c:pt idx="1218">
                  <c:v>1218</c:v>
                </c:pt>
                <c:pt idx="1219">
                  <c:v>1219</c:v>
                </c:pt>
                <c:pt idx="1220">
                  <c:v>1220</c:v>
                </c:pt>
                <c:pt idx="1221">
                  <c:v>1221</c:v>
                </c:pt>
                <c:pt idx="1222">
                  <c:v>1222</c:v>
                </c:pt>
                <c:pt idx="1223">
                  <c:v>1223</c:v>
                </c:pt>
                <c:pt idx="1224">
                  <c:v>1224</c:v>
                </c:pt>
                <c:pt idx="1225">
                  <c:v>1225</c:v>
                </c:pt>
                <c:pt idx="1226">
                  <c:v>1226</c:v>
                </c:pt>
                <c:pt idx="1227">
                  <c:v>1227</c:v>
                </c:pt>
                <c:pt idx="1228">
                  <c:v>1228</c:v>
                </c:pt>
                <c:pt idx="1229">
                  <c:v>1229</c:v>
                </c:pt>
                <c:pt idx="1230">
                  <c:v>1230</c:v>
                </c:pt>
                <c:pt idx="1231">
                  <c:v>1231</c:v>
                </c:pt>
                <c:pt idx="1232">
                  <c:v>1232</c:v>
                </c:pt>
                <c:pt idx="1233">
                  <c:v>1233</c:v>
                </c:pt>
                <c:pt idx="1234">
                  <c:v>1234</c:v>
                </c:pt>
                <c:pt idx="1235">
                  <c:v>1235</c:v>
                </c:pt>
                <c:pt idx="1236">
                  <c:v>1236</c:v>
                </c:pt>
                <c:pt idx="1237">
                  <c:v>1237</c:v>
                </c:pt>
                <c:pt idx="1238">
                  <c:v>1238</c:v>
                </c:pt>
                <c:pt idx="1239">
                  <c:v>1239</c:v>
                </c:pt>
                <c:pt idx="1240">
                  <c:v>1240</c:v>
                </c:pt>
                <c:pt idx="1241">
                  <c:v>1241</c:v>
                </c:pt>
                <c:pt idx="1242">
                  <c:v>1242</c:v>
                </c:pt>
                <c:pt idx="1243">
                  <c:v>1243</c:v>
                </c:pt>
                <c:pt idx="1244">
                  <c:v>1244</c:v>
                </c:pt>
                <c:pt idx="1245">
                  <c:v>1245</c:v>
                </c:pt>
                <c:pt idx="1246">
                  <c:v>1246</c:v>
                </c:pt>
                <c:pt idx="1247">
                  <c:v>1247</c:v>
                </c:pt>
                <c:pt idx="1248">
                  <c:v>1248</c:v>
                </c:pt>
                <c:pt idx="1249">
                  <c:v>1249</c:v>
                </c:pt>
                <c:pt idx="1250">
                  <c:v>1250</c:v>
                </c:pt>
                <c:pt idx="1251">
                  <c:v>1251</c:v>
                </c:pt>
                <c:pt idx="1252">
                  <c:v>1252</c:v>
                </c:pt>
                <c:pt idx="1253">
                  <c:v>1253</c:v>
                </c:pt>
                <c:pt idx="1254">
                  <c:v>1254</c:v>
                </c:pt>
                <c:pt idx="1255">
                  <c:v>1255</c:v>
                </c:pt>
                <c:pt idx="1256">
                  <c:v>1256</c:v>
                </c:pt>
                <c:pt idx="1257">
                  <c:v>1257</c:v>
                </c:pt>
                <c:pt idx="1258">
                  <c:v>1258</c:v>
                </c:pt>
                <c:pt idx="1259">
                  <c:v>1259</c:v>
                </c:pt>
                <c:pt idx="1260">
                  <c:v>1260</c:v>
                </c:pt>
                <c:pt idx="1261">
                  <c:v>1261</c:v>
                </c:pt>
                <c:pt idx="1262">
                  <c:v>1262</c:v>
                </c:pt>
                <c:pt idx="1263">
                  <c:v>1263</c:v>
                </c:pt>
                <c:pt idx="1264">
                  <c:v>1264</c:v>
                </c:pt>
                <c:pt idx="1265">
                  <c:v>1265</c:v>
                </c:pt>
                <c:pt idx="1266">
                  <c:v>1266</c:v>
                </c:pt>
                <c:pt idx="1267">
                  <c:v>1267</c:v>
                </c:pt>
                <c:pt idx="1268">
                  <c:v>1268</c:v>
                </c:pt>
                <c:pt idx="1269">
                  <c:v>1269</c:v>
                </c:pt>
                <c:pt idx="1270">
                  <c:v>1270</c:v>
                </c:pt>
                <c:pt idx="1271">
                  <c:v>1271</c:v>
                </c:pt>
                <c:pt idx="1272">
                  <c:v>1272</c:v>
                </c:pt>
                <c:pt idx="1273">
                  <c:v>1273</c:v>
                </c:pt>
                <c:pt idx="1274">
                  <c:v>1274</c:v>
                </c:pt>
                <c:pt idx="1275">
                  <c:v>1275</c:v>
                </c:pt>
                <c:pt idx="1276">
                  <c:v>1276</c:v>
                </c:pt>
                <c:pt idx="1277">
                  <c:v>1277</c:v>
                </c:pt>
                <c:pt idx="1278">
                  <c:v>1278</c:v>
                </c:pt>
                <c:pt idx="1279">
                  <c:v>1279</c:v>
                </c:pt>
                <c:pt idx="1280">
                  <c:v>1280</c:v>
                </c:pt>
                <c:pt idx="1281">
                  <c:v>1281</c:v>
                </c:pt>
                <c:pt idx="1282">
                  <c:v>1282</c:v>
                </c:pt>
                <c:pt idx="1283">
                  <c:v>1283</c:v>
                </c:pt>
                <c:pt idx="1284">
                  <c:v>1284</c:v>
                </c:pt>
                <c:pt idx="1285">
                  <c:v>1285</c:v>
                </c:pt>
                <c:pt idx="1286">
                  <c:v>1286</c:v>
                </c:pt>
                <c:pt idx="1287">
                  <c:v>1287</c:v>
                </c:pt>
                <c:pt idx="1288">
                  <c:v>1288</c:v>
                </c:pt>
                <c:pt idx="1289">
                  <c:v>1289</c:v>
                </c:pt>
                <c:pt idx="1290">
                  <c:v>1290</c:v>
                </c:pt>
                <c:pt idx="1291">
                  <c:v>1291</c:v>
                </c:pt>
                <c:pt idx="1292">
                  <c:v>1292</c:v>
                </c:pt>
                <c:pt idx="1293">
                  <c:v>1293</c:v>
                </c:pt>
                <c:pt idx="1294">
                  <c:v>1294</c:v>
                </c:pt>
                <c:pt idx="1295">
                  <c:v>1295</c:v>
                </c:pt>
                <c:pt idx="1296">
                  <c:v>1296</c:v>
                </c:pt>
                <c:pt idx="1297">
                  <c:v>1297</c:v>
                </c:pt>
                <c:pt idx="1298">
                  <c:v>1298</c:v>
                </c:pt>
                <c:pt idx="1299">
                  <c:v>1299</c:v>
                </c:pt>
                <c:pt idx="1300">
                  <c:v>1300</c:v>
                </c:pt>
                <c:pt idx="1301">
                  <c:v>1301</c:v>
                </c:pt>
                <c:pt idx="1302">
                  <c:v>1302</c:v>
                </c:pt>
                <c:pt idx="1303">
                  <c:v>1303</c:v>
                </c:pt>
                <c:pt idx="1304">
                  <c:v>1304</c:v>
                </c:pt>
                <c:pt idx="1305">
                  <c:v>1305</c:v>
                </c:pt>
                <c:pt idx="1306">
                  <c:v>1306</c:v>
                </c:pt>
                <c:pt idx="1307">
                  <c:v>1307</c:v>
                </c:pt>
                <c:pt idx="1308">
                  <c:v>1308</c:v>
                </c:pt>
                <c:pt idx="1309">
                  <c:v>1309</c:v>
                </c:pt>
                <c:pt idx="1310">
                  <c:v>1310</c:v>
                </c:pt>
                <c:pt idx="1311">
                  <c:v>1311</c:v>
                </c:pt>
                <c:pt idx="1312">
                  <c:v>1312</c:v>
                </c:pt>
                <c:pt idx="1313">
                  <c:v>1313</c:v>
                </c:pt>
                <c:pt idx="1314">
                  <c:v>1314</c:v>
                </c:pt>
                <c:pt idx="1315">
                  <c:v>1315</c:v>
                </c:pt>
                <c:pt idx="1316">
                  <c:v>1316</c:v>
                </c:pt>
                <c:pt idx="1317">
                  <c:v>1317</c:v>
                </c:pt>
                <c:pt idx="1318">
                  <c:v>1318</c:v>
                </c:pt>
                <c:pt idx="1319">
                  <c:v>1319</c:v>
                </c:pt>
                <c:pt idx="1320">
                  <c:v>1320</c:v>
                </c:pt>
                <c:pt idx="1321">
                  <c:v>1321</c:v>
                </c:pt>
                <c:pt idx="1322">
                  <c:v>1322</c:v>
                </c:pt>
                <c:pt idx="1323">
                  <c:v>1323</c:v>
                </c:pt>
                <c:pt idx="1324">
                  <c:v>1324</c:v>
                </c:pt>
                <c:pt idx="1325">
                  <c:v>1325</c:v>
                </c:pt>
                <c:pt idx="1326">
                  <c:v>1326</c:v>
                </c:pt>
                <c:pt idx="1327">
                  <c:v>1327</c:v>
                </c:pt>
                <c:pt idx="1328">
                  <c:v>1328</c:v>
                </c:pt>
                <c:pt idx="1329">
                  <c:v>1329</c:v>
                </c:pt>
                <c:pt idx="1330">
                  <c:v>1330</c:v>
                </c:pt>
                <c:pt idx="1331">
                  <c:v>1331</c:v>
                </c:pt>
                <c:pt idx="1332">
                  <c:v>1332</c:v>
                </c:pt>
                <c:pt idx="1333">
                  <c:v>1333</c:v>
                </c:pt>
                <c:pt idx="1334">
                  <c:v>1334</c:v>
                </c:pt>
                <c:pt idx="1335">
                  <c:v>1335</c:v>
                </c:pt>
                <c:pt idx="1336">
                  <c:v>1336</c:v>
                </c:pt>
                <c:pt idx="1337">
                  <c:v>1337</c:v>
                </c:pt>
                <c:pt idx="1338">
                  <c:v>1338</c:v>
                </c:pt>
                <c:pt idx="1339">
                  <c:v>1339</c:v>
                </c:pt>
                <c:pt idx="1340">
                  <c:v>1340</c:v>
                </c:pt>
                <c:pt idx="1341">
                  <c:v>1341</c:v>
                </c:pt>
                <c:pt idx="1342">
                  <c:v>1342</c:v>
                </c:pt>
                <c:pt idx="1343">
                  <c:v>1343</c:v>
                </c:pt>
                <c:pt idx="1344">
                  <c:v>1344</c:v>
                </c:pt>
                <c:pt idx="1345">
                  <c:v>1345</c:v>
                </c:pt>
                <c:pt idx="1346">
                  <c:v>1346</c:v>
                </c:pt>
                <c:pt idx="1347">
                  <c:v>1347</c:v>
                </c:pt>
                <c:pt idx="1348">
                  <c:v>1348</c:v>
                </c:pt>
                <c:pt idx="1349">
                  <c:v>1349</c:v>
                </c:pt>
                <c:pt idx="1350">
                  <c:v>1350</c:v>
                </c:pt>
                <c:pt idx="1351">
                  <c:v>1351</c:v>
                </c:pt>
                <c:pt idx="1352">
                  <c:v>1352</c:v>
                </c:pt>
                <c:pt idx="1353">
                  <c:v>1353</c:v>
                </c:pt>
                <c:pt idx="1354">
                  <c:v>1354</c:v>
                </c:pt>
                <c:pt idx="1355">
                  <c:v>1355</c:v>
                </c:pt>
                <c:pt idx="1356">
                  <c:v>1356</c:v>
                </c:pt>
                <c:pt idx="1357">
                  <c:v>1357</c:v>
                </c:pt>
                <c:pt idx="1358">
                  <c:v>1358</c:v>
                </c:pt>
                <c:pt idx="1359">
                  <c:v>1359</c:v>
                </c:pt>
                <c:pt idx="1360">
                  <c:v>1360</c:v>
                </c:pt>
                <c:pt idx="1361">
                  <c:v>1361</c:v>
                </c:pt>
                <c:pt idx="1362">
                  <c:v>1362</c:v>
                </c:pt>
                <c:pt idx="1363">
                  <c:v>1363</c:v>
                </c:pt>
                <c:pt idx="1364">
                  <c:v>1364</c:v>
                </c:pt>
                <c:pt idx="1365">
                  <c:v>1365</c:v>
                </c:pt>
                <c:pt idx="1366">
                  <c:v>1366</c:v>
                </c:pt>
                <c:pt idx="1367">
                  <c:v>1367</c:v>
                </c:pt>
                <c:pt idx="1368">
                  <c:v>1368</c:v>
                </c:pt>
                <c:pt idx="1369">
                  <c:v>1369</c:v>
                </c:pt>
                <c:pt idx="1370">
                  <c:v>1370</c:v>
                </c:pt>
                <c:pt idx="1371">
                  <c:v>1371</c:v>
                </c:pt>
                <c:pt idx="1372">
                  <c:v>1372</c:v>
                </c:pt>
                <c:pt idx="1373">
                  <c:v>1373</c:v>
                </c:pt>
                <c:pt idx="1374">
                  <c:v>1374</c:v>
                </c:pt>
                <c:pt idx="1375">
                  <c:v>1375</c:v>
                </c:pt>
                <c:pt idx="1376">
                  <c:v>1376</c:v>
                </c:pt>
                <c:pt idx="1377">
                  <c:v>1377</c:v>
                </c:pt>
                <c:pt idx="1378">
                  <c:v>1378</c:v>
                </c:pt>
                <c:pt idx="1379">
                  <c:v>1379</c:v>
                </c:pt>
                <c:pt idx="1380">
                  <c:v>1380</c:v>
                </c:pt>
                <c:pt idx="1381">
                  <c:v>1381</c:v>
                </c:pt>
                <c:pt idx="1382">
                  <c:v>1382</c:v>
                </c:pt>
                <c:pt idx="1383">
                  <c:v>1383</c:v>
                </c:pt>
                <c:pt idx="1384">
                  <c:v>1384</c:v>
                </c:pt>
                <c:pt idx="1385">
                  <c:v>1385</c:v>
                </c:pt>
                <c:pt idx="1386">
                  <c:v>1386</c:v>
                </c:pt>
                <c:pt idx="1387">
                  <c:v>1387</c:v>
                </c:pt>
                <c:pt idx="1388">
                  <c:v>1388</c:v>
                </c:pt>
                <c:pt idx="1389">
                  <c:v>1389</c:v>
                </c:pt>
                <c:pt idx="1390">
                  <c:v>1390</c:v>
                </c:pt>
                <c:pt idx="1391">
                  <c:v>1391</c:v>
                </c:pt>
                <c:pt idx="1392">
                  <c:v>1392</c:v>
                </c:pt>
                <c:pt idx="1393">
                  <c:v>1393</c:v>
                </c:pt>
                <c:pt idx="1394">
                  <c:v>1394</c:v>
                </c:pt>
                <c:pt idx="1395">
                  <c:v>1395</c:v>
                </c:pt>
                <c:pt idx="1396">
                  <c:v>1396</c:v>
                </c:pt>
                <c:pt idx="1397">
                  <c:v>1397</c:v>
                </c:pt>
                <c:pt idx="1398">
                  <c:v>1398</c:v>
                </c:pt>
                <c:pt idx="1399">
                  <c:v>1399</c:v>
                </c:pt>
                <c:pt idx="1400">
                  <c:v>1400</c:v>
                </c:pt>
                <c:pt idx="1401">
                  <c:v>1401</c:v>
                </c:pt>
                <c:pt idx="1402">
                  <c:v>1402</c:v>
                </c:pt>
                <c:pt idx="1403">
                  <c:v>1403</c:v>
                </c:pt>
                <c:pt idx="1404">
                  <c:v>1404</c:v>
                </c:pt>
                <c:pt idx="1405">
                  <c:v>1405</c:v>
                </c:pt>
                <c:pt idx="1406">
                  <c:v>1406</c:v>
                </c:pt>
                <c:pt idx="1407">
                  <c:v>1407</c:v>
                </c:pt>
                <c:pt idx="1408">
                  <c:v>1408</c:v>
                </c:pt>
                <c:pt idx="1409">
                  <c:v>1409</c:v>
                </c:pt>
                <c:pt idx="1410">
                  <c:v>1410</c:v>
                </c:pt>
                <c:pt idx="1411">
                  <c:v>1411</c:v>
                </c:pt>
                <c:pt idx="1412">
                  <c:v>1412</c:v>
                </c:pt>
                <c:pt idx="1413">
                  <c:v>1413</c:v>
                </c:pt>
                <c:pt idx="1414">
                  <c:v>1414</c:v>
                </c:pt>
                <c:pt idx="1415">
                  <c:v>1415</c:v>
                </c:pt>
                <c:pt idx="1416">
                  <c:v>1416</c:v>
                </c:pt>
                <c:pt idx="1417">
                  <c:v>1417</c:v>
                </c:pt>
                <c:pt idx="1418">
                  <c:v>1418</c:v>
                </c:pt>
                <c:pt idx="1419">
                  <c:v>1419</c:v>
                </c:pt>
                <c:pt idx="1420">
                  <c:v>1420</c:v>
                </c:pt>
                <c:pt idx="1421">
                  <c:v>1421</c:v>
                </c:pt>
                <c:pt idx="1422">
                  <c:v>1422</c:v>
                </c:pt>
                <c:pt idx="1423">
                  <c:v>1423</c:v>
                </c:pt>
                <c:pt idx="1424">
                  <c:v>1424</c:v>
                </c:pt>
                <c:pt idx="1425">
                  <c:v>1425</c:v>
                </c:pt>
                <c:pt idx="1426">
                  <c:v>1426</c:v>
                </c:pt>
                <c:pt idx="1427">
                  <c:v>1427</c:v>
                </c:pt>
                <c:pt idx="1428">
                  <c:v>1428</c:v>
                </c:pt>
                <c:pt idx="1429">
                  <c:v>1429</c:v>
                </c:pt>
                <c:pt idx="1430">
                  <c:v>1430</c:v>
                </c:pt>
                <c:pt idx="1431">
                  <c:v>1431</c:v>
                </c:pt>
                <c:pt idx="1432">
                  <c:v>1432</c:v>
                </c:pt>
                <c:pt idx="1433">
                  <c:v>1433</c:v>
                </c:pt>
                <c:pt idx="1434">
                  <c:v>1434</c:v>
                </c:pt>
                <c:pt idx="1435">
                  <c:v>1435</c:v>
                </c:pt>
                <c:pt idx="1436">
                  <c:v>1436</c:v>
                </c:pt>
                <c:pt idx="1437">
                  <c:v>1437</c:v>
                </c:pt>
                <c:pt idx="1438">
                  <c:v>1438</c:v>
                </c:pt>
                <c:pt idx="1439">
                  <c:v>1439</c:v>
                </c:pt>
              </c:numCache>
            </c:numRef>
          </c:xVal>
          <c:yVal>
            <c:numRef>
              <c:f>Sheet4!$L$1:$L$1441</c:f>
              <c:numCache>
                <c:formatCode>General</c:formatCode>
                <c:ptCount val="1441"/>
                <c:pt idx="0">
                  <c:v>1386.7048611111099</c:v>
                </c:pt>
                <c:pt idx="1">
                  <c:v>1386.7048611111099</c:v>
                </c:pt>
                <c:pt idx="2">
                  <c:v>1386.7048611111099</c:v>
                </c:pt>
                <c:pt idx="3">
                  <c:v>1386.7048611111099</c:v>
                </c:pt>
                <c:pt idx="4">
                  <c:v>1386.7048611111099</c:v>
                </c:pt>
                <c:pt idx="5">
                  <c:v>1386.7048611111099</c:v>
                </c:pt>
                <c:pt idx="6">
                  <c:v>1386.7048611111099</c:v>
                </c:pt>
                <c:pt idx="7">
                  <c:v>1386.7048611111099</c:v>
                </c:pt>
                <c:pt idx="8">
                  <c:v>1386.7048611111099</c:v>
                </c:pt>
                <c:pt idx="9">
                  <c:v>1386.7048611111099</c:v>
                </c:pt>
                <c:pt idx="10">
                  <c:v>1386.7048611111099</c:v>
                </c:pt>
                <c:pt idx="11">
                  <c:v>1386.7048611111099</c:v>
                </c:pt>
                <c:pt idx="12">
                  <c:v>1386.7048611111099</c:v>
                </c:pt>
                <c:pt idx="13">
                  <c:v>1386.7048611111099</c:v>
                </c:pt>
                <c:pt idx="14">
                  <c:v>1386.7048611111099</c:v>
                </c:pt>
                <c:pt idx="15">
                  <c:v>1386.7048611111099</c:v>
                </c:pt>
                <c:pt idx="16">
                  <c:v>1386.7048611111099</c:v>
                </c:pt>
                <c:pt idx="17">
                  <c:v>1386.7048611111099</c:v>
                </c:pt>
                <c:pt idx="18">
                  <c:v>1386.7048611111099</c:v>
                </c:pt>
                <c:pt idx="19">
                  <c:v>1386.7048611111099</c:v>
                </c:pt>
                <c:pt idx="20">
                  <c:v>1386.7048611111099</c:v>
                </c:pt>
                <c:pt idx="21">
                  <c:v>1386.7048611111099</c:v>
                </c:pt>
                <c:pt idx="22">
                  <c:v>1386.7048611111099</c:v>
                </c:pt>
                <c:pt idx="23">
                  <c:v>1386.7048611111099</c:v>
                </c:pt>
                <c:pt idx="24">
                  <c:v>1386.7048611111099</c:v>
                </c:pt>
                <c:pt idx="25">
                  <c:v>1386.7048611111099</c:v>
                </c:pt>
                <c:pt idx="26">
                  <c:v>1386.7048611111099</c:v>
                </c:pt>
                <c:pt idx="27">
                  <c:v>1386.7048611111099</c:v>
                </c:pt>
                <c:pt idx="28">
                  <c:v>1386.7048611111099</c:v>
                </c:pt>
                <c:pt idx="29">
                  <c:v>1386.7048611111099</c:v>
                </c:pt>
                <c:pt idx="30">
                  <c:v>1386.7048611111099</c:v>
                </c:pt>
                <c:pt idx="31">
                  <c:v>1386.7048611111099</c:v>
                </c:pt>
                <c:pt idx="32">
                  <c:v>1386.7048611111099</c:v>
                </c:pt>
                <c:pt idx="33">
                  <c:v>1386.7048611111099</c:v>
                </c:pt>
                <c:pt idx="34">
                  <c:v>1386.7048611111099</c:v>
                </c:pt>
                <c:pt idx="35">
                  <c:v>1386.7048611111099</c:v>
                </c:pt>
                <c:pt idx="36">
                  <c:v>1386.7048611111099</c:v>
                </c:pt>
                <c:pt idx="37">
                  <c:v>1386.7048611111099</c:v>
                </c:pt>
                <c:pt idx="38">
                  <c:v>1386.7048611111099</c:v>
                </c:pt>
                <c:pt idx="39">
                  <c:v>1386.7048611111099</c:v>
                </c:pt>
                <c:pt idx="40">
                  <c:v>1386.7048611111099</c:v>
                </c:pt>
                <c:pt idx="41">
                  <c:v>1386.7048611111099</c:v>
                </c:pt>
                <c:pt idx="42">
                  <c:v>1386.7048611111099</c:v>
                </c:pt>
                <c:pt idx="43">
                  <c:v>1386.7048611111099</c:v>
                </c:pt>
                <c:pt idx="44">
                  <c:v>1386.7048611111099</c:v>
                </c:pt>
                <c:pt idx="45">
                  <c:v>1386.7048611111099</c:v>
                </c:pt>
                <c:pt idx="46">
                  <c:v>1386.7048611111099</c:v>
                </c:pt>
                <c:pt idx="47">
                  <c:v>1386.7048611111099</c:v>
                </c:pt>
                <c:pt idx="48">
                  <c:v>1386.7048611111099</c:v>
                </c:pt>
                <c:pt idx="49">
                  <c:v>1386.7048611111099</c:v>
                </c:pt>
                <c:pt idx="50">
                  <c:v>1386.7048611111099</c:v>
                </c:pt>
                <c:pt idx="51">
                  <c:v>1386.7048611111099</c:v>
                </c:pt>
                <c:pt idx="52">
                  <c:v>1386.7048611111099</c:v>
                </c:pt>
                <c:pt idx="53">
                  <c:v>1386.7048611111099</c:v>
                </c:pt>
                <c:pt idx="54">
                  <c:v>1386.7048611111099</c:v>
                </c:pt>
                <c:pt idx="55">
                  <c:v>1386.7048611111099</c:v>
                </c:pt>
                <c:pt idx="56">
                  <c:v>1386.7048611111099</c:v>
                </c:pt>
                <c:pt idx="57">
                  <c:v>1386.7048611111099</c:v>
                </c:pt>
                <c:pt idx="58">
                  <c:v>1386.7048611111099</c:v>
                </c:pt>
                <c:pt idx="59">
                  <c:v>1386.7048611111099</c:v>
                </c:pt>
                <c:pt idx="60">
                  <c:v>1386.7048611111099</c:v>
                </c:pt>
                <c:pt idx="61">
                  <c:v>1386.7048611111099</c:v>
                </c:pt>
                <c:pt idx="62">
                  <c:v>1386.7048611111099</c:v>
                </c:pt>
                <c:pt idx="63">
                  <c:v>1386.7048611111099</c:v>
                </c:pt>
                <c:pt idx="64">
                  <c:v>1386.7048611111099</c:v>
                </c:pt>
                <c:pt idx="65">
                  <c:v>1386.7048611111099</c:v>
                </c:pt>
                <c:pt idx="66">
                  <c:v>1386.7048611111099</c:v>
                </c:pt>
                <c:pt idx="67">
                  <c:v>1386.7048611111099</c:v>
                </c:pt>
                <c:pt idx="68">
                  <c:v>1386.7048611111099</c:v>
                </c:pt>
                <c:pt idx="69">
                  <c:v>1386.7048611111099</c:v>
                </c:pt>
                <c:pt idx="70">
                  <c:v>1386.7048611111099</c:v>
                </c:pt>
                <c:pt idx="71">
                  <c:v>1386.7048611111099</c:v>
                </c:pt>
                <c:pt idx="72">
                  <c:v>1386.7048611111099</c:v>
                </c:pt>
                <c:pt idx="73">
                  <c:v>1386.7048611111099</c:v>
                </c:pt>
                <c:pt idx="74">
                  <c:v>1386.7048611111099</c:v>
                </c:pt>
                <c:pt idx="75">
                  <c:v>1386.7048611111099</c:v>
                </c:pt>
                <c:pt idx="76">
                  <c:v>1386.7048611111099</c:v>
                </c:pt>
                <c:pt idx="77">
                  <c:v>1386.7048611111099</c:v>
                </c:pt>
                <c:pt idx="78">
                  <c:v>1386.7048611111099</c:v>
                </c:pt>
                <c:pt idx="79">
                  <c:v>1386.7048611111099</c:v>
                </c:pt>
                <c:pt idx="80">
                  <c:v>1386.7048611111099</c:v>
                </c:pt>
                <c:pt idx="81">
                  <c:v>1386.7048611111099</c:v>
                </c:pt>
                <c:pt idx="82">
                  <c:v>1386.7048611111099</c:v>
                </c:pt>
                <c:pt idx="83">
                  <c:v>1386.7048611111099</c:v>
                </c:pt>
                <c:pt idx="84">
                  <c:v>1386.7048611111099</c:v>
                </c:pt>
                <c:pt idx="85">
                  <c:v>1386.7048611111099</c:v>
                </c:pt>
                <c:pt idx="86">
                  <c:v>1386.7048611111099</c:v>
                </c:pt>
                <c:pt idx="87">
                  <c:v>1386.7048611111099</c:v>
                </c:pt>
                <c:pt idx="88">
                  <c:v>1386.7048611111099</c:v>
                </c:pt>
                <c:pt idx="89">
                  <c:v>1386.7048611111099</c:v>
                </c:pt>
                <c:pt idx="90">
                  <c:v>1386.7048611111099</c:v>
                </c:pt>
                <c:pt idx="91">
                  <c:v>1386.7048611111099</c:v>
                </c:pt>
                <c:pt idx="92">
                  <c:v>1386.7048611111099</c:v>
                </c:pt>
                <c:pt idx="93">
                  <c:v>1386.7048611111099</c:v>
                </c:pt>
                <c:pt idx="94">
                  <c:v>1386.7048611111099</c:v>
                </c:pt>
                <c:pt idx="95">
                  <c:v>1386.7048611111099</c:v>
                </c:pt>
                <c:pt idx="96">
                  <c:v>1386.7048611111099</c:v>
                </c:pt>
                <c:pt idx="97">
                  <c:v>1386.7048611111099</c:v>
                </c:pt>
                <c:pt idx="98">
                  <c:v>1386.7048611111099</c:v>
                </c:pt>
                <c:pt idx="99">
                  <c:v>1386.7048611111099</c:v>
                </c:pt>
                <c:pt idx="100">
                  <c:v>1386.7048611111099</c:v>
                </c:pt>
                <c:pt idx="101">
                  <c:v>1386.7048611111099</c:v>
                </c:pt>
                <c:pt idx="102">
                  <c:v>1386.7048611111099</c:v>
                </c:pt>
                <c:pt idx="103">
                  <c:v>1386.7048611111099</c:v>
                </c:pt>
                <c:pt idx="104">
                  <c:v>1386.7048611111099</c:v>
                </c:pt>
                <c:pt idx="105">
                  <c:v>1386.7048611111099</c:v>
                </c:pt>
                <c:pt idx="106">
                  <c:v>1386.7048611111099</c:v>
                </c:pt>
                <c:pt idx="107">
                  <c:v>1386.7048611111099</c:v>
                </c:pt>
                <c:pt idx="108">
                  <c:v>1386.7048611111099</c:v>
                </c:pt>
                <c:pt idx="109">
                  <c:v>1386.7048611111099</c:v>
                </c:pt>
                <c:pt idx="110">
                  <c:v>1386.7048611111099</c:v>
                </c:pt>
                <c:pt idx="111">
                  <c:v>1386.7048611111099</c:v>
                </c:pt>
                <c:pt idx="112">
                  <c:v>1386.7048611111099</c:v>
                </c:pt>
                <c:pt idx="113">
                  <c:v>1386.7048611111099</c:v>
                </c:pt>
                <c:pt idx="114">
                  <c:v>1386.7048611111099</c:v>
                </c:pt>
                <c:pt idx="115">
                  <c:v>1386.7048611111099</c:v>
                </c:pt>
                <c:pt idx="116">
                  <c:v>1386.7048611111099</c:v>
                </c:pt>
                <c:pt idx="117">
                  <c:v>1386.7048611111099</c:v>
                </c:pt>
                <c:pt idx="118">
                  <c:v>1386.7048611111099</c:v>
                </c:pt>
                <c:pt idx="119">
                  <c:v>1386.7048611111099</c:v>
                </c:pt>
                <c:pt idx="120">
                  <c:v>1386.7048611111099</c:v>
                </c:pt>
                <c:pt idx="121">
                  <c:v>1386.7048611111099</c:v>
                </c:pt>
                <c:pt idx="122">
                  <c:v>1386.7048611111099</c:v>
                </c:pt>
                <c:pt idx="123">
                  <c:v>1386.7048611111099</c:v>
                </c:pt>
                <c:pt idx="124">
                  <c:v>1386.7048611111099</c:v>
                </c:pt>
                <c:pt idx="125">
                  <c:v>1386.7048611111099</c:v>
                </c:pt>
                <c:pt idx="126">
                  <c:v>1386.7048611111099</c:v>
                </c:pt>
                <c:pt idx="127">
                  <c:v>1386.7048611111099</c:v>
                </c:pt>
                <c:pt idx="128">
                  <c:v>1386.7048611111099</c:v>
                </c:pt>
                <c:pt idx="129">
                  <c:v>1386.7048611111099</c:v>
                </c:pt>
                <c:pt idx="130">
                  <c:v>1386.7048611111099</c:v>
                </c:pt>
                <c:pt idx="131">
                  <c:v>1386.7048611111099</c:v>
                </c:pt>
                <c:pt idx="132">
                  <c:v>1386.7048611111099</c:v>
                </c:pt>
                <c:pt idx="133">
                  <c:v>1386.7048611111099</c:v>
                </c:pt>
                <c:pt idx="134">
                  <c:v>1386.7048611111099</c:v>
                </c:pt>
                <c:pt idx="135">
                  <c:v>1386.7048611111099</c:v>
                </c:pt>
                <c:pt idx="136">
                  <c:v>1386.7048611111099</c:v>
                </c:pt>
                <c:pt idx="137">
                  <c:v>1386.7048611111099</c:v>
                </c:pt>
                <c:pt idx="138">
                  <c:v>1386.7048611111099</c:v>
                </c:pt>
                <c:pt idx="139">
                  <c:v>1386.7048611111099</c:v>
                </c:pt>
                <c:pt idx="140">
                  <c:v>1386.7048611111099</c:v>
                </c:pt>
                <c:pt idx="141">
                  <c:v>1386.7048611111099</c:v>
                </c:pt>
                <c:pt idx="142">
                  <c:v>1386.7048611111099</c:v>
                </c:pt>
                <c:pt idx="143">
                  <c:v>1386.7048611111099</c:v>
                </c:pt>
                <c:pt idx="144">
                  <c:v>1386.7048611111099</c:v>
                </c:pt>
                <c:pt idx="145">
                  <c:v>1386.7048611111099</c:v>
                </c:pt>
                <c:pt idx="146">
                  <c:v>1386.7048611111099</c:v>
                </c:pt>
                <c:pt idx="147">
                  <c:v>1386.7048611111099</c:v>
                </c:pt>
                <c:pt idx="148">
                  <c:v>1386.7048611111099</c:v>
                </c:pt>
                <c:pt idx="149">
                  <c:v>1386.7048611111099</c:v>
                </c:pt>
                <c:pt idx="150">
                  <c:v>1386.7048611111099</c:v>
                </c:pt>
                <c:pt idx="151">
                  <c:v>1386.7048611111099</c:v>
                </c:pt>
                <c:pt idx="152">
                  <c:v>1386.7048611111099</c:v>
                </c:pt>
                <c:pt idx="153">
                  <c:v>1386.7048611111099</c:v>
                </c:pt>
                <c:pt idx="154">
                  <c:v>1386.7048611111099</c:v>
                </c:pt>
                <c:pt idx="155">
                  <c:v>1386.7048611111099</c:v>
                </c:pt>
                <c:pt idx="156">
                  <c:v>1386.7048611111099</c:v>
                </c:pt>
                <c:pt idx="157">
                  <c:v>1386.7048611111099</c:v>
                </c:pt>
                <c:pt idx="158">
                  <c:v>1386.7048611111099</c:v>
                </c:pt>
                <c:pt idx="159">
                  <c:v>1386.7048611111099</c:v>
                </c:pt>
                <c:pt idx="160">
                  <c:v>1386.7048611111099</c:v>
                </c:pt>
                <c:pt idx="161">
                  <c:v>1386.7048611111099</c:v>
                </c:pt>
                <c:pt idx="162">
                  <c:v>1386.7048611111099</c:v>
                </c:pt>
                <c:pt idx="163">
                  <c:v>1386.7048611111099</c:v>
                </c:pt>
                <c:pt idx="164">
                  <c:v>1386.7048611111099</c:v>
                </c:pt>
                <c:pt idx="165">
                  <c:v>1386.7048611111099</c:v>
                </c:pt>
                <c:pt idx="166">
                  <c:v>1386.7048611111099</c:v>
                </c:pt>
                <c:pt idx="167">
                  <c:v>1386.7048611111099</c:v>
                </c:pt>
                <c:pt idx="168">
                  <c:v>1386.7048611111099</c:v>
                </c:pt>
                <c:pt idx="169">
                  <c:v>1386.7048611111099</c:v>
                </c:pt>
                <c:pt idx="170">
                  <c:v>1386.7048611111099</c:v>
                </c:pt>
                <c:pt idx="171">
                  <c:v>1386.7048611111099</c:v>
                </c:pt>
                <c:pt idx="172">
                  <c:v>1386.7048611111099</c:v>
                </c:pt>
                <c:pt idx="173">
                  <c:v>1386.7048611111099</c:v>
                </c:pt>
                <c:pt idx="174">
                  <c:v>1386.7048611111099</c:v>
                </c:pt>
                <c:pt idx="175">
                  <c:v>1386.7048611111099</c:v>
                </c:pt>
                <c:pt idx="176">
                  <c:v>1386.7048611111099</c:v>
                </c:pt>
                <c:pt idx="177">
                  <c:v>1386.7048611111099</c:v>
                </c:pt>
                <c:pt idx="178">
                  <c:v>1386.7048611111099</c:v>
                </c:pt>
                <c:pt idx="179">
                  <c:v>1386.7048611111099</c:v>
                </c:pt>
                <c:pt idx="180">
                  <c:v>1386.7048611111099</c:v>
                </c:pt>
                <c:pt idx="181">
                  <c:v>1386.7048611111099</c:v>
                </c:pt>
                <c:pt idx="182">
                  <c:v>1386.7048611111099</c:v>
                </c:pt>
                <c:pt idx="183">
                  <c:v>1386.7048611111099</c:v>
                </c:pt>
                <c:pt idx="184">
                  <c:v>1386.7048611111099</c:v>
                </c:pt>
                <c:pt idx="185">
                  <c:v>1386.7048611111099</c:v>
                </c:pt>
                <c:pt idx="186">
                  <c:v>1386.7048611111099</c:v>
                </c:pt>
                <c:pt idx="187">
                  <c:v>1386.7048611111099</c:v>
                </c:pt>
                <c:pt idx="188">
                  <c:v>1386.7048611111099</c:v>
                </c:pt>
                <c:pt idx="189">
                  <c:v>1386.7048611111099</c:v>
                </c:pt>
                <c:pt idx="190">
                  <c:v>1386.7048611111099</c:v>
                </c:pt>
                <c:pt idx="191">
                  <c:v>1386.7048611111099</c:v>
                </c:pt>
                <c:pt idx="192">
                  <c:v>1386.7048611111099</c:v>
                </c:pt>
                <c:pt idx="193">
                  <c:v>1386.7048611111099</c:v>
                </c:pt>
                <c:pt idx="194">
                  <c:v>1386.7048611111099</c:v>
                </c:pt>
                <c:pt idx="195">
                  <c:v>1386.7048611111099</c:v>
                </c:pt>
                <c:pt idx="196">
                  <c:v>1386.7048611111099</c:v>
                </c:pt>
                <c:pt idx="197">
                  <c:v>1386.7048611111099</c:v>
                </c:pt>
                <c:pt idx="198">
                  <c:v>1386.7048611111099</c:v>
                </c:pt>
                <c:pt idx="199">
                  <c:v>1386.7048611111099</c:v>
                </c:pt>
                <c:pt idx="200">
                  <c:v>1386.7048611111099</c:v>
                </c:pt>
                <c:pt idx="201">
                  <c:v>1386.7048611111099</c:v>
                </c:pt>
                <c:pt idx="202">
                  <c:v>1386.7048611111099</c:v>
                </c:pt>
                <c:pt idx="203">
                  <c:v>1386.7048611111099</c:v>
                </c:pt>
                <c:pt idx="204">
                  <c:v>1386.7048611111099</c:v>
                </c:pt>
                <c:pt idx="205">
                  <c:v>1386.7048611111099</c:v>
                </c:pt>
                <c:pt idx="206">
                  <c:v>1386.7048611111099</c:v>
                </c:pt>
                <c:pt idx="207">
                  <c:v>1386.7048611111099</c:v>
                </c:pt>
                <c:pt idx="208">
                  <c:v>1386.7048611111099</c:v>
                </c:pt>
                <c:pt idx="209">
                  <c:v>1386.7048611111099</c:v>
                </c:pt>
                <c:pt idx="210">
                  <c:v>1386.7048611111099</c:v>
                </c:pt>
                <c:pt idx="211">
                  <c:v>1386.7048611111099</c:v>
                </c:pt>
                <c:pt idx="212">
                  <c:v>1386.7048611111099</c:v>
                </c:pt>
                <c:pt idx="213">
                  <c:v>1386.7048611111099</c:v>
                </c:pt>
                <c:pt idx="214">
                  <c:v>1386.7048611111099</c:v>
                </c:pt>
                <c:pt idx="215">
                  <c:v>1386.7048611111099</c:v>
                </c:pt>
                <c:pt idx="216">
                  <c:v>1386.7048611111099</c:v>
                </c:pt>
                <c:pt idx="217">
                  <c:v>1386.7048611111099</c:v>
                </c:pt>
                <c:pt idx="218">
                  <c:v>1386.7048611111099</c:v>
                </c:pt>
                <c:pt idx="219">
                  <c:v>1386.7048611111099</c:v>
                </c:pt>
                <c:pt idx="220">
                  <c:v>1386.7048611111099</c:v>
                </c:pt>
                <c:pt idx="221">
                  <c:v>1386.7048611111099</c:v>
                </c:pt>
                <c:pt idx="222">
                  <c:v>1386.7048611111099</c:v>
                </c:pt>
                <c:pt idx="223">
                  <c:v>1386.7048611111099</c:v>
                </c:pt>
                <c:pt idx="224">
                  <c:v>1386.7048611111099</c:v>
                </c:pt>
                <c:pt idx="225">
                  <c:v>1386.7048611111099</c:v>
                </c:pt>
                <c:pt idx="226">
                  <c:v>1386.7048611111099</c:v>
                </c:pt>
                <c:pt idx="227">
                  <c:v>1386.7048611111099</c:v>
                </c:pt>
                <c:pt idx="228">
                  <c:v>1386.7048611111099</c:v>
                </c:pt>
                <c:pt idx="229">
                  <c:v>1386.7048611111099</c:v>
                </c:pt>
                <c:pt idx="230">
                  <c:v>1386.7048611111099</c:v>
                </c:pt>
                <c:pt idx="231">
                  <c:v>1386.7048611111099</c:v>
                </c:pt>
                <c:pt idx="232">
                  <c:v>1386.7048611111099</c:v>
                </c:pt>
                <c:pt idx="233">
                  <c:v>1386.7048611111099</c:v>
                </c:pt>
                <c:pt idx="234">
                  <c:v>1386.7048611111099</c:v>
                </c:pt>
                <c:pt idx="235">
                  <c:v>1386.7048611111099</c:v>
                </c:pt>
                <c:pt idx="236">
                  <c:v>1386.7048611111099</c:v>
                </c:pt>
                <c:pt idx="237">
                  <c:v>1386.7048611111099</c:v>
                </c:pt>
                <c:pt idx="238">
                  <c:v>1386.7048611111099</c:v>
                </c:pt>
                <c:pt idx="239">
                  <c:v>1386.7048611111099</c:v>
                </c:pt>
                <c:pt idx="240">
                  <c:v>1386.7048611111099</c:v>
                </c:pt>
                <c:pt idx="241">
                  <c:v>1386.7048611111099</c:v>
                </c:pt>
                <c:pt idx="242">
                  <c:v>1386.7048611111099</c:v>
                </c:pt>
                <c:pt idx="243">
                  <c:v>1386.7048611111099</c:v>
                </c:pt>
                <c:pt idx="244">
                  <c:v>1386.7048611111099</c:v>
                </c:pt>
                <c:pt idx="245">
                  <c:v>1386.7048611111099</c:v>
                </c:pt>
                <c:pt idx="246">
                  <c:v>1386.7048611111099</c:v>
                </c:pt>
                <c:pt idx="247">
                  <c:v>1386.7048611111099</c:v>
                </c:pt>
                <c:pt idx="248">
                  <c:v>1386.7048611111099</c:v>
                </c:pt>
                <c:pt idx="249">
                  <c:v>1386.7048611111099</c:v>
                </c:pt>
                <c:pt idx="250">
                  <c:v>1386.7048611111099</c:v>
                </c:pt>
                <c:pt idx="251">
                  <c:v>1386.7048611111099</c:v>
                </c:pt>
                <c:pt idx="252">
                  <c:v>1386.7048611111099</c:v>
                </c:pt>
                <c:pt idx="253">
                  <c:v>1386.7048611111099</c:v>
                </c:pt>
                <c:pt idx="254">
                  <c:v>1386.7048611111099</c:v>
                </c:pt>
                <c:pt idx="255">
                  <c:v>1386.7048611111099</c:v>
                </c:pt>
                <c:pt idx="256">
                  <c:v>1386.7048611111099</c:v>
                </c:pt>
                <c:pt idx="257">
                  <c:v>1386.7048611111099</c:v>
                </c:pt>
                <c:pt idx="258">
                  <c:v>1386.7048611111099</c:v>
                </c:pt>
                <c:pt idx="259">
                  <c:v>1386.7048611111099</c:v>
                </c:pt>
                <c:pt idx="260">
                  <c:v>1386.7048611111099</c:v>
                </c:pt>
                <c:pt idx="261">
                  <c:v>1386.7048611111099</c:v>
                </c:pt>
                <c:pt idx="262">
                  <c:v>1386.7048611111099</c:v>
                </c:pt>
                <c:pt idx="263">
                  <c:v>1386.7048611111099</c:v>
                </c:pt>
                <c:pt idx="264">
                  <c:v>1386.7048611111099</c:v>
                </c:pt>
                <c:pt idx="265">
                  <c:v>1386.7048611111099</c:v>
                </c:pt>
                <c:pt idx="266">
                  <c:v>1386.7048611111099</c:v>
                </c:pt>
                <c:pt idx="267">
                  <c:v>1386.7048611111099</c:v>
                </c:pt>
                <c:pt idx="268">
                  <c:v>1386.7048611111099</c:v>
                </c:pt>
                <c:pt idx="269">
                  <c:v>1386.7048611111099</c:v>
                </c:pt>
                <c:pt idx="270">
                  <c:v>1386.7048611111099</c:v>
                </c:pt>
                <c:pt idx="271">
                  <c:v>1386.7048611111099</c:v>
                </c:pt>
                <c:pt idx="272">
                  <c:v>1386.7048611111099</c:v>
                </c:pt>
                <c:pt idx="273">
                  <c:v>1386.7048611111099</c:v>
                </c:pt>
                <c:pt idx="274">
                  <c:v>1386.7048611111099</c:v>
                </c:pt>
                <c:pt idx="275">
                  <c:v>1386.7048611111099</c:v>
                </c:pt>
                <c:pt idx="276">
                  <c:v>1386.7048611111099</c:v>
                </c:pt>
                <c:pt idx="277">
                  <c:v>1386.7048611111099</c:v>
                </c:pt>
                <c:pt idx="278">
                  <c:v>1386.7048611111099</c:v>
                </c:pt>
                <c:pt idx="279">
                  <c:v>1386.7048611111099</c:v>
                </c:pt>
                <c:pt idx="280">
                  <c:v>1386.7048611111099</c:v>
                </c:pt>
                <c:pt idx="281">
                  <c:v>1386.7048611111099</c:v>
                </c:pt>
                <c:pt idx="282">
                  <c:v>1386.7048611111099</c:v>
                </c:pt>
                <c:pt idx="283">
                  <c:v>1386.7048611111099</c:v>
                </c:pt>
                <c:pt idx="284">
                  <c:v>1386.7048611111099</c:v>
                </c:pt>
                <c:pt idx="285">
                  <c:v>1386.7048611111099</c:v>
                </c:pt>
                <c:pt idx="286">
                  <c:v>1386.7048611111099</c:v>
                </c:pt>
                <c:pt idx="287">
                  <c:v>1386.7048611111099</c:v>
                </c:pt>
                <c:pt idx="288">
                  <c:v>1386.7048611111099</c:v>
                </c:pt>
                <c:pt idx="289">
                  <c:v>1386.7048611111099</c:v>
                </c:pt>
                <c:pt idx="290">
                  <c:v>1386.7048611111099</c:v>
                </c:pt>
                <c:pt idx="291">
                  <c:v>1386.7048611111099</c:v>
                </c:pt>
                <c:pt idx="292">
                  <c:v>1386.7048611111099</c:v>
                </c:pt>
                <c:pt idx="293">
                  <c:v>1386.7048611111099</c:v>
                </c:pt>
                <c:pt idx="294">
                  <c:v>1386.7048611111099</c:v>
                </c:pt>
                <c:pt idx="295">
                  <c:v>1386.7048611111099</c:v>
                </c:pt>
                <c:pt idx="296">
                  <c:v>1386.7048611111099</c:v>
                </c:pt>
                <c:pt idx="297">
                  <c:v>1386.7048611111099</c:v>
                </c:pt>
                <c:pt idx="298">
                  <c:v>1386.7048611111099</c:v>
                </c:pt>
                <c:pt idx="299">
                  <c:v>1386.7048611111099</c:v>
                </c:pt>
                <c:pt idx="300">
                  <c:v>1386.7048611111099</c:v>
                </c:pt>
                <c:pt idx="301">
                  <c:v>1386.7048611111099</c:v>
                </c:pt>
                <c:pt idx="302">
                  <c:v>1386.7048611111099</c:v>
                </c:pt>
                <c:pt idx="303">
                  <c:v>1386.7048611111099</c:v>
                </c:pt>
                <c:pt idx="304">
                  <c:v>1386.7048611111099</c:v>
                </c:pt>
                <c:pt idx="305">
                  <c:v>1386.7048611111099</c:v>
                </c:pt>
                <c:pt idx="306">
                  <c:v>1386.7048611111099</c:v>
                </c:pt>
                <c:pt idx="307">
                  <c:v>1386.7048611111099</c:v>
                </c:pt>
                <c:pt idx="308">
                  <c:v>1386.7048611111099</c:v>
                </c:pt>
                <c:pt idx="309">
                  <c:v>1386.7048611111099</c:v>
                </c:pt>
                <c:pt idx="310">
                  <c:v>1386.7048611111099</c:v>
                </c:pt>
                <c:pt idx="311">
                  <c:v>1386.7048611111099</c:v>
                </c:pt>
                <c:pt idx="312">
                  <c:v>1386.7048611111099</c:v>
                </c:pt>
                <c:pt idx="313">
                  <c:v>1386.7048611111099</c:v>
                </c:pt>
                <c:pt idx="314">
                  <c:v>1386.7048611111099</c:v>
                </c:pt>
                <c:pt idx="315">
                  <c:v>1386.7048611111099</c:v>
                </c:pt>
                <c:pt idx="316">
                  <c:v>1386.7048611111099</c:v>
                </c:pt>
                <c:pt idx="317">
                  <c:v>1386.7048611111099</c:v>
                </c:pt>
                <c:pt idx="318">
                  <c:v>1386.7048611111099</c:v>
                </c:pt>
                <c:pt idx="319">
                  <c:v>1386.7048611111099</c:v>
                </c:pt>
                <c:pt idx="320">
                  <c:v>1386.7048611111099</c:v>
                </c:pt>
                <c:pt idx="321">
                  <c:v>1386.7048611111099</c:v>
                </c:pt>
                <c:pt idx="322">
                  <c:v>1386.7048611111099</c:v>
                </c:pt>
                <c:pt idx="323">
                  <c:v>1386.7048611111099</c:v>
                </c:pt>
                <c:pt idx="324">
                  <c:v>1386.7048611111099</c:v>
                </c:pt>
                <c:pt idx="325">
                  <c:v>1386.7048611111099</c:v>
                </c:pt>
                <c:pt idx="326">
                  <c:v>1386.7048611111099</c:v>
                </c:pt>
                <c:pt idx="327">
                  <c:v>1386.7048611111099</c:v>
                </c:pt>
                <c:pt idx="328">
                  <c:v>1386.7048611111099</c:v>
                </c:pt>
                <c:pt idx="329">
                  <c:v>1386.7048611111099</c:v>
                </c:pt>
                <c:pt idx="330">
                  <c:v>1386.7048611111099</c:v>
                </c:pt>
                <c:pt idx="331">
                  <c:v>1386.7048611111099</c:v>
                </c:pt>
                <c:pt idx="332">
                  <c:v>1386.7048611111099</c:v>
                </c:pt>
                <c:pt idx="333">
                  <c:v>1386.7048611111099</c:v>
                </c:pt>
                <c:pt idx="334">
                  <c:v>1386.7048611111099</c:v>
                </c:pt>
                <c:pt idx="335">
                  <c:v>1386.7048611111099</c:v>
                </c:pt>
                <c:pt idx="336">
                  <c:v>1386.7048611111099</c:v>
                </c:pt>
                <c:pt idx="337">
                  <c:v>1386.7048611111099</c:v>
                </c:pt>
                <c:pt idx="338">
                  <c:v>1386.7048611111099</c:v>
                </c:pt>
                <c:pt idx="339">
                  <c:v>1386.7048611111099</c:v>
                </c:pt>
                <c:pt idx="340">
                  <c:v>1386.7048611111099</c:v>
                </c:pt>
                <c:pt idx="341">
                  <c:v>1386.7048611111099</c:v>
                </c:pt>
                <c:pt idx="342">
                  <c:v>1386.7048611111099</c:v>
                </c:pt>
                <c:pt idx="343">
                  <c:v>1386.7048611111099</c:v>
                </c:pt>
                <c:pt idx="344">
                  <c:v>1386.7048611111099</c:v>
                </c:pt>
                <c:pt idx="345">
                  <c:v>1386.7048611111099</c:v>
                </c:pt>
                <c:pt idx="346">
                  <c:v>1386.7048611111099</c:v>
                </c:pt>
                <c:pt idx="347">
                  <c:v>1386.7048611111099</c:v>
                </c:pt>
                <c:pt idx="348">
                  <c:v>1386.7048611111099</c:v>
                </c:pt>
                <c:pt idx="349">
                  <c:v>1386.7048611111099</c:v>
                </c:pt>
                <c:pt idx="350">
                  <c:v>1386.7048611111099</c:v>
                </c:pt>
                <c:pt idx="351">
                  <c:v>1386.7048611111099</c:v>
                </c:pt>
                <c:pt idx="352">
                  <c:v>1386.7048611111099</c:v>
                </c:pt>
                <c:pt idx="353">
                  <c:v>1386.7048611111099</c:v>
                </c:pt>
                <c:pt idx="354">
                  <c:v>1386.7048611111099</c:v>
                </c:pt>
                <c:pt idx="355">
                  <c:v>1386.7048611111099</c:v>
                </c:pt>
                <c:pt idx="356">
                  <c:v>1386.7048611111099</c:v>
                </c:pt>
                <c:pt idx="357">
                  <c:v>1386.7048611111099</c:v>
                </c:pt>
                <c:pt idx="358">
                  <c:v>1386.7048611111099</c:v>
                </c:pt>
                <c:pt idx="359">
                  <c:v>1386.7048611111099</c:v>
                </c:pt>
                <c:pt idx="360">
                  <c:v>1386.7048611111099</c:v>
                </c:pt>
                <c:pt idx="361">
                  <c:v>1386.7048611111099</c:v>
                </c:pt>
                <c:pt idx="362">
                  <c:v>1386.7048611111099</c:v>
                </c:pt>
                <c:pt idx="363">
                  <c:v>1386.7048611111099</c:v>
                </c:pt>
                <c:pt idx="364">
                  <c:v>1386.7048611111099</c:v>
                </c:pt>
                <c:pt idx="365">
                  <c:v>1386.7048611111099</c:v>
                </c:pt>
                <c:pt idx="366">
                  <c:v>1386.7048611111099</c:v>
                </c:pt>
                <c:pt idx="367">
                  <c:v>1386.7048611111099</c:v>
                </c:pt>
                <c:pt idx="368">
                  <c:v>1386.7048611111099</c:v>
                </c:pt>
                <c:pt idx="369">
                  <c:v>1386.7048611111099</c:v>
                </c:pt>
                <c:pt idx="370">
                  <c:v>1386.7048611111099</c:v>
                </c:pt>
                <c:pt idx="371">
                  <c:v>1386.7048611111099</c:v>
                </c:pt>
                <c:pt idx="372">
                  <c:v>1386.7048611111099</c:v>
                </c:pt>
                <c:pt idx="373">
                  <c:v>1386.7048611111099</c:v>
                </c:pt>
                <c:pt idx="374">
                  <c:v>1386.7048611111099</c:v>
                </c:pt>
                <c:pt idx="375">
                  <c:v>1386.7048611111099</c:v>
                </c:pt>
                <c:pt idx="376">
                  <c:v>1386.7048611111099</c:v>
                </c:pt>
                <c:pt idx="377">
                  <c:v>1386.7048611111099</c:v>
                </c:pt>
                <c:pt idx="378">
                  <c:v>1386.7048611111099</c:v>
                </c:pt>
                <c:pt idx="379">
                  <c:v>1386.7048611111099</c:v>
                </c:pt>
                <c:pt idx="380">
                  <c:v>1386.7048611111099</c:v>
                </c:pt>
                <c:pt idx="381">
                  <c:v>1386.7048611111099</c:v>
                </c:pt>
                <c:pt idx="382">
                  <c:v>1386.7048611111099</c:v>
                </c:pt>
                <c:pt idx="383">
                  <c:v>1386.7048611111099</c:v>
                </c:pt>
                <c:pt idx="384">
                  <c:v>1386.7048611111099</c:v>
                </c:pt>
                <c:pt idx="385">
                  <c:v>1386.7048611111099</c:v>
                </c:pt>
                <c:pt idx="386">
                  <c:v>1386.7048611111099</c:v>
                </c:pt>
                <c:pt idx="387">
                  <c:v>1386.7048611111099</c:v>
                </c:pt>
                <c:pt idx="388">
                  <c:v>1386.7048611111099</c:v>
                </c:pt>
                <c:pt idx="389">
                  <c:v>1386.7048611111099</c:v>
                </c:pt>
                <c:pt idx="390">
                  <c:v>1386.7048611111099</c:v>
                </c:pt>
                <c:pt idx="391">
                  <c:v>1386.7048611111099</c:v>
                </c:pt>
                <c:pt idx="392">
                  <c:v>1386.7048611111099</c:v>
                </c:pt>
                <c:pt idx="393">
                  <c:v>1386.7048611111099</c:v>
                </c:pt>
                <c:pt idx="394">
                  <c:v>1386.7048611111099</c:v>
                </c:pt>
                <c:pt idx="395">
                  <c:v>1386.7048611111099</c:v>
                </c:pt>
                <c:pt idx="396">
                  <c:v>1386.7048611111099</c:v>
                </c:pt>
                <c:pt idx="397">
                  <c:v>1386.7048611111099</c:v>
                </c:pt>
                <c:pt idx="398">
                  <c:v>1386.7048611111099</c:v>
                </c:pt>
                <c:pt idx="399">
                  <c:v>1386.7048611111099</c:v>
                </c:pt>
                <c:pt idx="400">
                  <c:v>1386.7048611111099</c:v>
                </c:pt>
                <c:pt idx="401">
                  <c:v>1386.7048611111099</c:v>
                </c:pt>
                <c:pt idx="402">
                  <c:v>1386.7048611111099</c:v>
                </c:pt>
                <c:pt idx="403">
                  <c:v>1386.7048611111099</c:v>
                </c:pt>
                <c:pt idx="404">
                  <c:v>1386.7048611111099</c:v>
                </c:pt>
                <c:pt idx="405">
                  <c:v>1386.7048611111099</c:v>
                </c:pt>
                <c:pt idx="406">
                  <c:v>1386.7048611111099</c:v>
                </c:pt>
                <c:pt idx="407">
                  <c:v>1386.7048611111099</c:v>
                </c:pt>
                <c:pt idx="408">
                  <c:v>1386.7048611111099</c:v>
                </c:pt>
                <c:pt idx="409">
                  <c:v>1386.7048611111099</c:v>
                </c:pt>
                <c:pt idx="410">
                  <c:v>1386.7048611111099</c:v>
                </c:pt>
                <c:pt idx="411">
                  <c:v>1386.7048611111099</c:v>
                </c:pt>
                <c:pt idx="412">
                  <c:v>1386.7048611111099</c:v>
                </c:pt>
                <c:pt idx="413">
                  <c:v>1386.7048611111099</c:v>
                </c:pt>
                <c:pt idx="414">
                  <c:v>1386.7048611111099</c:v>
                </c:pt>
                <c:pt idx="415">
                  <c:v>1386.7048611111099</c:v>
                </c:pt>
                <c:pt idx="416">
                  <c:v>1386.7048611111099</c:v>
                </c:pt>
                <c:pt idx="417">
                  <c:v>1386.7048611111099</c:v>
                </c:pt>
                <c:pt idx="418">
                  <c:v>1386.7048611111099</c:v>
                </c:pt>
                <c:pt idx="419">
                  <c:v>1386.7048611111099</c:v>
                </c:pt>
                <c:pt idx="420">
                  <c:v>1386.7048611111099</c:v>
                </c:pt>
                <c:pt idx="421">
                  <c:v>1386.7048611111099</c:v>
                </c:pt>
                <c:pt idx="422">
                  <c:v>1386.7048611111099</c:v>
                </c:pt>
                <c:pt idx="423">
                  <c:v>1386.7048611111099</c:v>
                </c:pt>
                <c:pt idx="424">
                  <c:v>1386.7048611111099</c:v>
                </c:pt>
                <c:pt idx="425">
                  <c:v>1386.7048611111099</c:v>
                </c:pt>
                <c:pt idx="426">
                  <c:v>1386.7048611111099</c:v>
                </c:pt>
                <c:pt idx="427">
                  <c:v>1386.7048611111099</c:v>
                </c:pt>
                <c:pt idx="428">
                  <c:v>1386.7048611111099</c:v>
                </c:pt>
                <c:pt idx="429">
                  <c:v>1386.7048611111099</c:v>
                </c:pt>
                <c:pt idx="430">
                  <c:v>1386.7048611111099</c:v>
                </c:pt>
                <c:pt idx="431">
                  <c:v>1386.7048611111099</c:v>
                </c:pt>
                <c:pt idx="432">
                  <c:v>1386.7048611111099</c:v>
                </c:pt>
                <c:pt idx="433">
                  <c:v>1386.7048611111099</c:v>
                </c:pt>
                <c:pt idx="434">
                  <c:v>1386.7048611111099</c:v>
                </c:pt>
                <c:pt idx="435">
                  <c:v>1386.7048611111099</c:v>
                </c:pt>
                <c:pt idx="436">
                  <c:v>1386.7048611111099</c:v>
                </c:pt>
                <c:pt idx="437">
                  <c:v>1386.7048611111099</c:v>
                </c:pt>
                <c:pt idx="438">
                  <c:v>1386.7048611111099</c:v>
                </c:pt>
                <c:pt idx="439">
                  <c:v>1386.7048611111099</c:v>
                </c:pt>
                <c:pt idx="440">
                  <c:v>1386.7048611111099</c:v>
                </c:pt>
                <c:pt idx="441">
                  <c:v>1386.7048611111099</c:v>
                </c:pt>
                <c:pt idx="442">
                  <c:v>1386.7048611111099</c:v>
                </c:pt>
                <c:pt idx="443">
                  <c:v>1386.7048611111099</c:v>
                </c:pt>
                <c:pt idx="444">
                  <c:v>1386.7048611111099</c:v>
                </c:pt>
                <c:pt idx="445">
                  <c:v>1386.7048611111099</c:v>
                </c:pt>
                <c:pt idx="446">
                  <c:v>1386.7048611111099</c:v>
                </c:pt>
                <c:pt idx="447">
                  <c:v>1386.7048611111099</c:v>
                </c:pt>
                <c:pt idx="448">
                  <c:v>1386.7048611111099</c:v>
                </c:pt>
                <c:pt idx="449">
                  <c:v>1386.7048611111099</c:v>
                </c:pt>
                <c:pt idx="450">
                  <c:v>1386.7048611111099</c:v>
                </c:pt>
                <c:pt idx="451">
                  <c:v>1386.7048611111099</c:v>
                </c:pt>
                <c:pt idx="452">
                  <c:v>1386.7048611111099</c:v>
                </c:pt>
                <c:pt idx="453">
                  <c:v>1386.7048611111099</c:v>
                </c:pt>
                <c:pt idx="454">
                  <c:v>1386.7048611111099</c:v>
                </c:pt>
                <c:pt idx="455">
                  <c:v>1386.7048611111099</c:v>
                </c:pt>
                <c:pt idx="456">
                  <c:v>1386.7048611111099</c:v>
                </c:pt>
                <c:pt idx="457">
                  <c:v>1386.7048611111099</c:v>
                </c:pt>
                <c:pt idx="458">
                  <c:v>1386.7048611111099</c:v>
                </c:pt>
                <c:pt idx="459">
                  <c:v>1386.7048611111099</c:v>
                </c:pt>
                <c:pt idx="460">
                  <c:v>1386.7048611111099</c:v>
                </c:pt>
                <c:pt idx="461">
                  <c:v>1386.7048611111099</c:v>
                </c:pt>
                <c:pt idx="462">
                  <c:v>1386.7048611111099</c:v>
                </c:pt>
                <c:pt idx="463">
                  <c:v>1386.7048611111099</c:v>
                </c:pt>
                <c:pt idx="464">
                  <c:v>1386.7048611111099</c:v>
                </c:pt>
                <c:pt idx="465">
                  <c:v>1386.7048611111099</c:v>
                </c:pt>
                <c:pt idx="466">
                  <c:v>1386.7048611111099</c:v>
                </c:pt>
                <c:pt idx="467">
                  <c:v>1386.7048611111099</c:v>
                </c:pt>
                <c:pt idx="468">
                  <c:v>1386.7048611111099</c:v>
                </c:pt>
                <c:pt idx="469">
                  <c:v>1386.7048611111099</c:v>
                </c:pt>
                <c:pt idx="470">
                  <c:v>1386.7048611111099</c:v>
                </c:pt>
                <c:pt idx="471">
                  <c:v>1386.7048611111099</c:v>
                </c:pt>
                <c:pt idx="472">
                  <c:v>1386.7048611111099</c:v>
                </c:pt>
                <c:pt idx="473">
                  <c:v>1386.7048611111099</c:v>
                </c:pt>
                <c:pt idx="474">
                  <c:v>1386.7048611111099</c:v>
                </c:pt>
                <c:pt idx="475">
                  <c:v>1386.7048611111099</c:v>
                </c:pt>
                <c:pt idx="476">
                  <c:v>1386.7048611111099</c:v>
                </c:pt>
                <c:pt idx="477">
                  <c:v>1386.7048611111099</c:v>
                </c:pt>
                <c:pt idx="478">
                  <c:v>1386.7048611111099</c:v>
                </c:pt>
                <c:pt idx="479">
                  <c:v>1386.7048611111099</c:v>
                </c:pt>
                <c:pt idx="480">
                  <c:v>1386.7048611111099</c:v>
                </c:pt>
                <c:pt idx="481">
                  <c:v>1386.7048611111099</c:v>
                </c:pt>
                <c:pt idx="482">
                  <c:v>1386.7048611111099</c:v>
                </c:pt>
                <c:pt idx="483">
                  <c:v>1386.7048611111099</c:v>
                </c:pt>
                <c:pt idx="484">
                  <c:v>1386.7048611111099</c:v>
                </c:pt>
                <c:pt idx="485">
                  <c:v>1386.7048611111099</c:v>
                </c:pt>
                <c:pt idx="486">
                  <c:v>1386.7048611111099</c:v>
                </c:pt>
                <c:pt idx="487">
                  <c:v>1386.7048611111099</c:v>
                </c:pt>
                <c:pt idx="488">
                  <c:v>1386.7048611111099</c:v>
                </c:pt>
                <c:pt idx="489">
                  <c:v>1386.7048611111099</c:v>
                </c:pt>
                <c:pt idx="490">
                  <c:v>1386.7048611111099</c:v>
                </c:pt>
                <c:pt idx="491">
                  <c:v>1386.7048611111099</c:v>
                </c:pt>
                <c:pt idx="492">
                  <c:v>1386.7048611111099</c:v>
                </c:pt>
                <c:pt idx="493">
                  <c:v>1386.7048611111099</c:v>
                </c:pt>
                <c:pt idx="494">
                  <c:v>1386.7048611111099</c:v>
                </c:pt>
                <c:pt idx="495">
                  <c:v>1386.7048611111099</c:v>
                </c:pt>
                <c:pt idx="496">
                  <c:v>1386.7048611111099</c:v>
                </c:pt>
                <c:pt idx="497">
                  <c:v>1386.7048611111099</c:v>
                </c:pt>
                <c:pt idx="498">
                  <c:v>1386.7048611111099</c:v>
                </c:pt>
                <c:pt idx="499">
                  <c:v>1386.7048611111099</c:v>
                </c:pt>
                <c:pt idx="500">
                  <c:v>1386.7048611111099</c:v>
                </c:pt>
                <c:pt idx="501">
                  <c:v>1386.7048611111099</c:v>
                </c:pt>
                <c:pt idx="502">
                  <c:v>1386.7048611111099</c:v>
                </c:pt>
                <c:pt idx="503">
                  <c:v>1386.7048611111099</c:v>
                </c:pt>
                <c:pt idx="504">
                  <c:v>1386.7048611111099</c:v>
                </c:pt>
                <c:pt idx="505">
                  <c:v>1386.7048611111099</c:v>
                </c:pt>
                <c:pt idx="506">
                  <c:v>1386.7048611111099</c:v>
                </c:pt>
                <c:pt idx="507">
                  <c:v>1386.7048611111099</c:v>
                </c:pt>
                <c:pt idx="508">
                  <c:v>1386.7048611111099</c:v>
                </c:pt>
                <c:pt idx="509">
                  <c:v>1386.7048611111099</c:v>
                </c:pt>
                <c:pt idx="510">
                  <c:v>1386.7048611111099</c:v>
                </c:pt>
                <c:pt idx="511">
                  <c:v>1386.7048611111099</c:v>
                </c:pt>
                <c:pt idx="512">
                  <c:v>1386.7048611111099</c:v>
                </c:pt>
                <c:pt idx="513">
                  <c:v>1386.7048611111099</c:v>
                </c:pt>
                <c:pt idx="514">
                  <c:v>1386.7048611111099</c:v>
                </c:pt>
                <c:pt idx="515">
                  <c:v>1386.7048611111099</c:v>
                </c:pt>
                <c:pt idx="516">
                  <c:v>1386.7048611111099</c:v>
                </c:pt>
                <c:pt idx="517">
                  <c:v>1386.7048611111099</c:v>
                </c:pt>
                <c:pt idx="518">
                  <c:v>1386.7048611111099</c:v>
                </c:pt>
                <c:pt idx="519">
                  <c:v>1386.7048611111099</c:v>
                </c:pt>
                <c:pt idx="520">
                  <c:v>1386.7048611111099</c:v>
                </c:pt>
                <c:pt idx="521">
                  <c:v>1386.7048611111099</c:v>
                </c:pt>
                <c:pt idx="522">
                  <c:v>1386.7048611111099</c:v>
                </c:pt>
                <c:pt idx="523">
                  <c:v>1386.7048611111099</c:v>
                </c:pt>
                <c:pt idx="524">
                  <c:v>1386.7048611111099</c:v>
                </c:pt>
                <c:pt idx="525">
                  <c:v>1386.7048611111099</c:v>
                </c:pt>
                <c:pt idx="526">
                  <c:v>1386.7048611111099</c:v>
                </c:pt>
                <c:pt idx="527">
                  <c:v>1386.7048611111099</c:v>
                </c:pt>
                <c:pt idx="528">
                  <c:v>1386.7048611111099</c:v>
                </c:pt>
                <c:pt idx="529">
                  <c:v>1386.7048611111099</c:v>
                </c:pt>
                <c:pt idx="530">
                  <c:v>1386.7048611111099</c:v>
                </c:pt>
                <c:pt idx="531">
                  <c:v>1386.7048611111099</c:v>
                </c:pt>
                <c:pt idx="532">
                  <c:v>1386.7048611111099</c:v>
                </c:pt>
                <c:pt idx="533">
                  <c:v>1386.7048611111099</c:v>
                </c:pt>
                <c:pt idx="534">
                  <c:v>1386.7048611111099</c:v>
                </c:pt>
                <c:pt idx="535">
                  <c:v>1386.7048611111099</c:v>
                </c:pt>
                <c:pt idx="536">
                  <c:v>1386.7048611111099</c:v>
                </c:pt>
                <c:pt idx="537">
                  <c:v>1386.7048611111099</c:v>
                </c:pt>
                <c:pt idx="538">
                  <c:v>1386.7048611111099</c:v>
                </c:pt>
                <c:pt idx="539">
                  <c:v>1386.7048611111099</c:v>
                </c:pt>
                <c:pt idx="540">
                  <c:v>1386.7048611111099</c:v>
                </c:pt>
                <c:pt idx="541">
                  <c:v>1386.7048611111099</c:v>
                </c:pt>
                <c:pt idx="542">
                  <c:v>1386.7048611111099</c:v>
                </c:pt>
                <c:pt idx="543">
                  <c:v>1386.7048611111099</c:v>
                </c:pt>
                <c:pt idx="544">
                  <c:v>1386.7048611111099</c:v>
                </c:pt>
                <c:pt idx="545">
                  <c:v>1386.7048611111099</c:v>
                </c:pt>
                <c:pt idx="546">
                  <c:v>1386.7048611111099</c:v>
                </c:pt>
                <c:pt idx="547">
                  <c:v>1386.7048611111099</c:v>
                </c:pt>
                <c:pt idx="548">
                  <c:v>1386.7048611111099</c:v>
                </c:pt>
                <c:pt idx="549">
                  <c:v>1386.7048611111099</c:v>
                </c:pt>
                <c:pt idx="550">
                  <c:v>1386.7048611111099</c:v>
                </c:pt>
                <c:pt idx="551">
                  <c:v>1386.7048611111099</c:v>
                </c:pt>
                <c:pt idx="552">
                  <c:v>1386.7048611111099</c:v>
                </c:pt>
                <c:pt idx="553">
                  <c:v>1386.7048611111099</c:v>
                </c:pt>
                <c:pt idx="554">
                  <c:v>1386.7048611111099</c:v>
                </c:pt>
                <c:pt idx="555">
                  <c:v>1386.7048611111099</c:v>
                </c:pt>
                <c:pt idx="556">
                  <c:v>1386.7048611111099</c:v>
                </c:pt>
                <c:pt idx="557">
                  <c:v>1386.7048611111099</c:v>
                </c:pt>
                <c:pt idx="558">
                  <c:v>1386.7048611111099</c:v>
                </c:pt>
                <c:pt idx="559">
                  <c:v>1386.7048611111099</c:v>
                </c:pt>
                <c:pt idx="560">
                  <c:v>1386.7048611111099</c:v>
                </c:pt>
                <c:pt idx="561">
                  <c:v>1386.7048611111099</c:v>
                </c:pt>
                <c:pt idx="562">
                  <c:v>1386.7048611111099</c:v>
                </c:pt>
                <c:pt idx="563">
                  <c:v>1386.7048611111099</c:v>
                </c:pt>
                <c:pt idx="564">
                  <c:v>1386.7048611111099</c:v>
                </c:pt>
                <c:pt idx="565">
                  <c:v>1386.7048611111099</c:v>
                </c:pt>
                <c:pt idx="566">
                  <c:v>1386.7048611111099</c:v>
                </c:pt>
                <c:pt idx="567">
                  <c:v>1386.7048611111099</c:v>
                </c:pt>
                <c:pt idx="568">
                  <c:v>1386.7048611111099</c:v>
                </c:pt>
                <c:pt idx="569">
                  <c:v>1386.7048611111099</c:v>
                </c:pt>
                <c:pt idx="570">
                  <c:v>1386.7048611111099</c:v>
                </c:pt>
                <c:pt idx="571">
                  <c:v>1386.7048611111099</c:v>
                </c:pt>
                <c:pt idx="572">
                  <c:v>1386.7048611111099</c:v>
                </c:pt>
                <c:pt idx="573">
                  <c:v>1386.7048611111099</c:v>
                </c:pt>
                <c:pt idx="574">
                  <c:v>1386.7048611111099</c:v>
                </c:pt>
                <c:pt idx="575">
                  <c:v>1386.7048611111099</c:v>
                </c:pt>
                <c:pt idx="576">
                  <c:v>1386.7048611111099</c:v>
                </c:pt>
                <c:pt idx="577">
                  <c:v>1386.7048611111099</c:v>
                </c:pt>
                <c:pt idx="578">
                  <c:v>1386.7048611111099</c:v>
                </c:pt>
                <c:pt idx="579">
                  <c:v>1386.7048611111099</c:v>
                </c:pt>
                <c:pt idx="580">
                  <c:v>1386.7048611111099</c:v>
                </c:pt>
                <c:pt idx="581">
                  <c:v>1386.7048611111099</c:v>
                </c:pt>
                <c:pt idx="582">
                  <c:v>1386.7048611111099</c:v>
                </c:pt>
                <c:pt idx="583">
                  <c:v>1386.7048611111099</c:v>
                </c:pt>
                <c:pt idx="584">
                  <c:v>1386.7048611111099</c:v>
                </c:pt>
                <c:pt idx="585">
                  <c:v>1386.7048611111099</c:v>
                </c:pt>
                <c:pt idx="586">
                  <c:v>1386.7048611111099</c:v>
                </c:pt>
                <c:pt idx="587">
                  <c:v>1386.7048611111099</c:v>
                </c:pt>
                <c:pt idx="588">
                  <c:v>1386.7048611111099</c:v>
                </c:pt>
                <c:pt idx="589">
                  <c:v>1386.7048611111099</c:v>
                </c:pt>
                <c:pt idx="590">
                  <c:v>1386.7048611111099</c:v>
                </c:pt>
                <c:pt idx="591">
                  <c:v>1386.7048611111099</c:v>
                </c:pt>
                <c:pt idx="592">
                  <c:v>1386.7048611111099</c:v>
                </c:pt>
                <c:pt idx="593">
                  <c:v>1386.7048611111099</c:v>
                </c:pt>
                <c:pt idx="594">
                  <c:v>1386.7048611111099</c:v>
                </c:pt>
                <c:pt idx="595">
                  <c:v>1386.7048611111099</c:v>
                </c:pt>
                <c:pt idx="596">
                  <c:v>1386.7048611111099</c:v>
                </c:pt>
                <c:pt idx="597">
                  <c:v>1386.7048611111099</c:v>
                </c:pt>
                <c:pt idx="598">
                  <c:v>1386.7048611111099</c:v>
                </c:pt>
                <c:pt idx="599">
                  <c:v>1386.7048611111099</c:v>
                </c:pt>
                <c:pt idx="600">
                  <c:v>1386.7048611111099</c:v>
                </c:pt>
                <c:pt idx="601">
                  <c:v>1386.7048611111099</c:v>
                </c:pt>
                <c:pt idx="602">
                  <c:v>1386.7048611111099</c:v>
                </c:pt>
                <c:pt idx="603">
                  <c:v>1386.7048611111099</c:v>
                </c:pt>
                <c:pt idx="604">
                  <c:v>1386.7048611111099</c:v>
                </c:pt>
                <c:pt idx="605">
                  <c:v>1386.7048611111099</c:v>
                </c:pt>
                <c:pt idx="606">
                  <c:v>1386.7048611111099</c:v>
                </c:pt>
                <c:pt idx="607">
                  <c:v>1386.7048611111099</c:v>
                </c:pt>
                <c:pt idx="608">
                  <c:v>1386.7048611111099</c:v>
                </c:pt>
                <c:pt idx="609">
                  <c:v>1386.7048611111099</c:v>
                </c:pt>
                <c:pt idx="610">
                  <c:v>1386.7048611111099</c:v>
                </c:pt>
                <c:pt idx="611">
                  <c:v>1386.7048611111099</c:v>
                </c:pt>
                <c:pt idx="612">
                  <c:v>1386.7048611111099</c:v>
                </c:pt>
                <c:pt idx="613">
                  <c:v>1386.7048611111099</c:v>
                </c:pt>
                <c:pt idx="614">
                  <c:v>1386.7048611111099</c:v>
                </c:pt>
                <c:pt idx="615">
                  <c:v>1386.7048611111099</c:v>
                </c:pt>
                <c:pt idx="616">
                  <c:v>1386.7048611111099</c:v>
                </c:pt>
                <c:pt idx="617">
                  <c:v>1386.7048611111099</c:v>
                </c:pt>
                <c:pt idx="618">
                  <c:v>1386.7048611111099</c:v>
                </c:pt>
                <c:pt idx="619">
                  <c:v>1386.7048611111099</c:v>
                </c:pt>
                <c:pt idx="620">
                  <c:v>1386.7048611111099</c:v>
                </c:pt>
                <c:pt idx="621">
                  <c:v>1386.7048611111099</c:v>
                </c:pt>
                <c:pt idx="622">
                  <c:v>1386.7048611111099</c:v>
                </c:pt>
                <c:pt idx="623">
                  <c:v>1386.7048611111099</c:v>
                </c:pt>
                <c:pt idx="624">
                  <c:v>1386.7048611111099</c:v>
                </c:pt>
                <c:pt idx="625">
                  <c:v>1386.7048611111099</c:v>
                </c:pt>
                <c:pt idx="626">
                  <c:v>1386.7048611111099</c:v>
                </c:pt>
                <c:pt idx="627">
                  <c:v>1386.7048611111099</c:v>
                </c:pt>
                <c:pt idx="628">
                  <c:v>1386.7048611111099</c:v>
                </c:pt>
                <c:pt idx="629">
                  <c:v>1386.7048611111099</c:v>
                </c:pt>
                <c:pt idx="630">
                  <c:v>1386.7048611111099</c:v>
                </c:pt>
                <c:pt idx="631">
                  <c:v>1386.7048611111099</c:v>
                </c:pt>
                <c:pt idx="632">
                  <c:v>1386.7048611111099</c:v>
                </c:pt>
                <c:pt idx="633">
                  <c:v>1386.7048611111099</c:v>
                </c:pt>
                <c:pt idx="634">
                  <c:v>1386.7048611111099</c:v>
                </c:pt>
                <c:pt idx="635">
                  <c:v>1386.7048611111099</c:v>
                </c:pt>
                <c:pt idx="636">
                  <c:v>1386.7048611111099</c:v>
                </c:pt>
                <c:pt idx="637">
                  <c:v>1386.7048611111099</c:v>
                </c:pt>
                <c:pt idx="638">
                  <c:v>1386.7048611111099</c:v>
                </c:pt>
                <c:pt idx="639">
                  <c:v>1386.7048611111099</c:v>
                </c:pt>
                <c:pt idx="640">
                  <c:v>1386.7048611111099</c:v>
                </c:pt>
                <c:pt idx="641">
                  <c:v>1386.7048611111099</c:v>
                </c:pt>
                <c:pt idx="642">
                  <c:v>1386.7048611111099</c:v>
                </c:pt>
                <c:pt idx="643">
                  <c:v>1386.7048611111099</c:v>
                </c:pt>
                <c:pt idx="644">
                  <c:v>1386.7048611111099</c:v>
                </c:pt>
                <c:pt idx="645">
                  <c:v>1386.7048611111099</c:v>
                </c:pt>
                <c:pt idx="646">
                  <c:v>1386.7048611111099</c:v>
                </c:pt>
                <c:pt idx="647">
                  <c:v>1386.7048611111099</c:v>
                </c:pt>
                <c:pt idx="648">
                  <c:v>1386.7048611111099</c:v>
                </c:pt>
                <c:pt idx="649">
                  <c:v>1386.7048611111099</c:v>
                </c:pt>
                <c:pt idx="650">
                  <c:v>1386.7048611111099</c:v>
                </c:pt>
                <c:pt idx="651">
                  <c:v>1386.7048611111099</c:v>
                </c:pt>
                <c:pt idx="652">
                  <c:v>1386.7048611111099</c:v>
                </c:pt>
                <c:pt idx="653">
                  <c:v>1386.7048611111099</c:v>
                </c:pt>
                <c:pt idx="654">
                  <c:v>1386.7048611111099</c:v>
                </c:pt>
                <c:pt idx="655">
                  <c:v>1386.7048611111099</c:v>
                </c:pt>
                <c:pt idx="656">
                  <c:v>1386.7048611111099</c:v>
                </c:pt>
                <c:pt idx="657">
                  <c:v>1386.7048611111099</c:v>
                </c:pt>
                <c:pt idx="658">
                  <c:v>1386.7048611111099</c:v>
                </c:pt>
                <c:pt idx="659">
                  <c:v>1386.7048611111099</c:v>
                </c:pt>
                <c:pt idx="660">
                  <c:v>1386.7048611111099</c:v>
                </c:pt>
                <c:pt idx="661">
                  <c:v>1386.7048611111099</c:v>
                </c:pt>
                <c:pt idx="662">
                  <c:v>1386.7048611111099</c:v>
                </c:pt>
                <c:pt idx="663">
                  <c:v>1386.7048611111099</c:v>
                </c:pt>
                <c:pt idx="664">
                  <c:v>1386.7048611111099</c:v>
                </c:pt>
                <c:pt idx="665">
                  <c:v>1386.7048611111099</c:v>
                </c:pt>
                <c:pt idx="666">
                  <c:v>1386.7048611111099</c:v>
                </c:pt>
                <c:pt idx="667">
                  <c:v>1386.7048611111099</c:v>
                </c:pt>
                <c:pt idx="668">
                  <c:v>1386.7048611111099</c:v>
                </c:pt>
                <c:pt idx="669">
                  <c:v>1386.7048611111099</c:v>
                </c:pt>
                <c:pt idx="670">
                  <c:v>1386.7048611111099</c:v>
                </c:pt>
                <c:pt idx="671">
                  <c:v>1386.7048611111099</c:v>
                </c:pt>
                <c:pt idx="672">
                  <c:v>1386.7048611111099</c:v>
                </c:pt>
                <c:pt idx="673">
                  <c:v>1386.7048611111099</c:v>
                </c:pt>
                <c:pt idx="674">
                  <c:v>1386.7048611111099</c:v>
                </c:pt>
                <c:pt idx="675">
                  <c:v>1386.7048611111099</c:v>
                </c:pt>
                <c:pt idx="676">
                  <c:v>1386.7048611111099</c:v>
                </c:pt>
                <c:pt idx="677">
                  <c:v>1386.7048611111099</c:v>
                </c:pt>
                <c:pt idx="678">
                  <c:v>1386.7048611111099</c:v>
                </c:pt>
                <c:pt idx="679">
                  <c:v>1386.7048611111099</c:v>
                </c:pt>
                <c:pt idx="680">
                  <c:v>1386.7048611111099</c:v>
                </c:pt>
                <c:pt idx="681">
                  <c:v>1386.7048611111099</c:v>
                </c:pt>
                <c:pt idx="682">
                  <c:v>1386.7048611111099</c:v>
                </c:pt>
                <c:pt idx="683">
                  <c:v>1386.7048611111099</c:v>
                </c:pt>
                <c:pt idx="684">
                  <c:v>1386.7048611111099</c:v>
                </c:pt>
                <c:pt idx="685">
                  <c:v>1386.7048611111099</c:v>
                </c:pt>
                <c:pt idx="686">
                  <c:v>1386.7048611111099</c:v>
                </c:pt>
                <c:pt idx="687">
                  <c:v>1386.7048611111099</c:v>
                </c:pt>
                <c:pt idx="688">
                  <c:v>1386.7048611111099</c:v>
                </c:pt>
                <c:pt idx="689">
                  <c:v>1386.7048611111099</c:v>
                </c:pt>
                <c:pt idx="690">
                  <c:v>1386.7048611111099</c:v>
                </c:pt>
                <c:pt idx="691">
                  <c:v>1386.7048611111099</c:v>
                </c:pt>
                <c:pt idx="692">
                  <c:v>1386.7048611111099</c:v>
                </c:pt>
                <c:pt idx="693">
                  <c:v>1386.7048611111099</c:v>
                </c:pt>
                <c:pt idx="694">
                  <c:v>1386.7048611111099</c:v>
                </c:pt>
                <c:pt idx="695">
                  <c:v>1386.7048611111099</c:v>
                </c:pt>
                <c:pt idx="696">
                  <c:v>1386.7048611111099</c:v>
                </c:pt>
                <c:pt idx="697">
                  <c:v>1386.7048611111099</c:v>
                </c:pt>
                <c:pt idx="698">
                  <c:v>1386.7048611111099</c:v>
                </c:pt>
                <c:pt idx="699">
                  <c:v>1386.7048611111099</c:v>
                </c:pt>
                <c:pt idx="700">
                  <c:v>1386.7048611111099</c:v>
                </c:pt>
                <c:pt idx="701">
                  <c:v>1386.7048611111099</c:v>
                </c:pt>
                <c:pt idx="702">
                  <c:v>1386.7048611111099</c:v>
                </c:pt>
                <c:pt idx="703">
                  <c:v>1386.7048611111099</c:v>
                </c:pt>
                <c:pt idx="704">
                  <c:v>1386.7048611111099</c:v>
                </c:pt>
                <c:pt idx="705">
                  <c:v>1386.7048611111099</c:v>
                </c:pt>
                <c:pt idx="706">
                  <c:v>1386.7048611111099</c:v>
                </c:pt>
                <c:pt idx="707">
                  <c:v>1386.7048611111099</c:v>
                </c:pt>
                <c:pt idx="708">
                  <c:v>1386.7048611111099</c:v>
                </c:pt>
                <c:pt idx="709">
                  <c:v>1386.7048611111099</c:v>
                </c:pt>
                <c:pt idx="710">
                  <c:v>1386.7048611111099</c:v>
                </c:pt>
                <c:pt idx="711">
                  <c:v>1386.7048611111099</c:v>
                </c:pt>
                <c:pt idx="712">
                  <c:v>1386.7048611111099</c:v>
                </c:pt>
                <c:pt idx="713">
                  <c:v>1386.7048611111099</c:v>
                </c:pt>
                <c:pt idx="714">
                  <c:v>1386.7048611111099</c:v>
                </c:pt>
                <c:pt idx="715">
                  <c:v>1386.7048611111099</c:v>
                </c:pt>
                <c:pt idx="716">
                  <c:v>1386.7048611111099</c:v>
                </c:pt>
                <c:pt idx="717">
                  <c:v>1386.7048611111099</c:v>
                </c:pt>
                <c:pt idx="718">
                  <c:v>1386.7048611111099</c:v>
                </c:pt>
                <c:pt idx="719">
                  <c:v>1386.7048611111099</c:v>
                </c:pt>
                <c:pt idx="720">
                  <c:v>1386.7048611111099</c:v>
                </c:pt>
                <c:pt idx="721">
                  <c:v>1386.7048611111099</c:v>
                </c:pt>
                <c:pt idx="722">
                  <c:v>1386.7048611111099</c:v>
                </c:pt>
                <c:pt idx="723">
                  <c:v>1386.7048611111099</c:v>
                </c:pt>
                <c:pt idx="724">
                  <c:v>1386.7048611111099</c:v>
                </c:pt>
                <c:pt idx="725">
                  <c:v>1386.7048611111099</c:v>
                </c:pt>
                <c:pt idx="726">
                  <c:v>1386.7048611111099</c:v>
                </c:pt>
                <c:pt idx="727">
                  <c:v>1386.7048611111099</c:v>
                </c:pt>
                <c:pt idx="728">
                  <c:v>1386.7048611111099</c:v>
                </c:pt>
                <c:pt idx="729">
                  <c:v>1386.7048611111099</c:v>
                </c:pt>
                <c:pt idx="730">
                  <c:v>1386.7048611111099</c:v>
                </c:pt>
                <c:pt idx="731">
                  <c:v>1386.7048611111099</c:v>
                </c:pt>
                <c:pt idx="732">
                  <c:v>1386.7048611111099</c:v>
                </c:pt>
                <c:pt idx="733">
                  <c:v>1386.7048611111099</c:v>
                </c:pt>
                <c:pt idx="734">
                  <c:v>1386.7048611111099</c:v>
                </c:pt>
                <c:pt idx="735">
                  <c:v>1386.7048611111099</c:v>
                </c:pt>
                <c:pt idx="736">
                  <c:v>1386.7048611111099</c:v>
                </c:pt>
                <c:pt idx="737">
                  <c:v>1386.7048611111099</c:v>
                </c:pt>
                <c:pt idx="738">
                  <c:v>1386.7048611111099</c:v>
                </c:pt>
                <c:pt idx="739">
                  <c:v>1386.7048611111099</c:v>
                </c:pt>
                <c:pt idx="740">
                  <c:v>1386.7048611111099</c:v>
                </c:pt>
                <c:pt idx="741">
                  <c:v>1386.7048611111099</c:v>
                </c:pt>
                <c:pt idx="742">
                  <c:v>1386.7048611111099</c:v>
                </c:pt>
                <c:pt idx="743">
                  <c:v>1386.7048611111099</c:v>
                </c:pt>
                <c:pt idx="744">
                  <c:v>1386.7048611111099</c:v>
                </c:pt>
                <c:pt idx="745">
                  <c:v>1386.7048611111099</c:v>
                </c:pt>
                <c:pt idx="746">
                  <c:v>1386.7048611111099</c:v>
                </c:pt>
                <c:pt idx="747">
                  <c:v>1386.7048611111099</c:v>
                </c:pt>
                <c:pt idx="748">
                  <c:v>1386.7048611111099</c:v>
                </c:pt>
                <c:pt idx="749">
                  <c:v>1386.7048611111099</c:v>
                </c:pt>
                <c:pt idx="750">
                  <c:v>1386.7048611111099</c:v>
                </c:pt>
                <c:pt idx="751">
                  <c:v>1386.7048611111099</c:v>
                </c:pt>
                <c:pt idx="752">
                  <c:v>1386.7048611111099</c:v>
                </c:pt>
                <c:pt idx="753">
                  <c:v>1386.7048611111099</c:v>
                </c:pt>
                <c:pt idx="754">
                  <c:v>1386.7048611111099</c:v>
                </c:pt>
                <c:pt idx="755">
                  <c:v>1386.7048611111099</c:v>
                </c:pt>
                <c:pt idx="756">
                  <c:v>1386.7048611111099</c:v>
                </c:pt>
                <c:pt idx="757">
                  <c:v>1386.7048611111099</c:v>
                </c:pt>
                <c:pt idx="758">
                  <c:v>1386.7048611111099</c:v>
                </c:pt>
                <c:pt idx="759">
                  <c:v>1386.7048611111099</c:v>
                </c:pt>
                <c:pt idx="760">
                  <c:v>1386.7048611111099</c:v>
                </c:pt>
                <c:pt idx="761">
                  <c:v>1386.7048611111099</c:v>
                </c:pt>
                <c:pt idx="762">
                  <c:v>1386.7048611111099</c:v>
                </c:pt>
                <c:pt idx="763">
                  <c:v>1386.7048611111099</c:v>
                </c:pt>
                <c:pt idx="764">
                  <c:v>1386.7048611111099</c:v>
                </c:pt>
                <c:pt idx="765">
                  <c:v>1386.7048611111099</c:v>
                </c:pt>
                <c:pt idx="766">
                  <c:v>1386.7048611111099</c:v>
                </c:pt>
                <c:pt idx="767">
                  <c:v>1386.7048611111099</c:v>
                </c:pt>
                <c:pt idx="768">
                  <c:v>1386.7048611111099</c:v>
                </c:pt>
                <c:pt idx="769">
                  <c:v>1386.7048611111099</c:v>
                </c:pt>
                <c:pt idx="770">
                  <c:v>1386.7048611111099</c:v>
                </c:pt>
                <c:pt idx="771">
                  <c:v>1386.7048611111099</c:v>
                </c:pt>
                <c:pt idx="772">
                  <c:v>1386.7048611111099</c:v>
                </c:pt>
                <c:pt idx="773">
                  <c:v>1386.7048611111099</c:v>
                </c:pt>
                <c:pt idx="774">
                  <c:v>1386.7048611111099</c:v>
                </c:pt>
                <c:pt idx="775">
                  <c:v>1386.7048611111099</c:v>
                </c:pt>
                <c:pt idx="776">
                  <c:v>1386.7048611111099</c:v>
                </c:pt>
                <c:pt idx="777">
                  <c:v>1386.7048611111099</c:v>
                </c:pt>
                <c:pt idx="778">
                  <c:v>1386.7048611111099</c:v>
                </c:pt>
                <c:pt idx="779">
                  <c:v>1386.7048611111099</c:v>
                </c:pt>
                <c:pt idx="780">
                  <c:v>1386.7048611111099</c:v>
                </c:pt>
                <c:pt idx="781">
                  <c:v>1386.7048611111099</c:v>
                </c:pt>
                <c:pt idx="782">
                  <c:v>1386.7048611111099</c:v>
                </c:pt>
                <c:pt idx="783">
                  <c:v>1386.7048611111099</c:v>
                </c:pt>
                <c:pt idx="784">
                  <c:v>1386.7048611111099</c:v>
                </c:pt>
                <c:pt idx="785">
                  <c:v>1386.7048611111099</c:v>
                </c:pt>
                <c:pt idx="786">
                  <c:v>1386.7048611111099</c:v>
                </c:pt>
                <c:pt idx="787">
                  <c:v>1386.7048611111099</c:v>
                </c:pt>
                <c:pt idx="788">
                  <c:v>1386.7048611111099</c:v>
                </c:pt>
                <c:pt idx="789">
                  <c:v>1386.7048611111099</c:v>
                </c:pt>
                <c:pt idx="790">
                  <c:v>1386.7048611111099</c:v>
                </c:pt>
                <c:pt idx="791">
                  <c:v>1386.7048611111099</c:v>
                </c:pt>
                <c:pt idx="792">
                  <c:v>1386.7048611111099</c:v>
                </c:pt>
                <c:pt idx="793">
                  <c:v>1386.7048611111099</c:v>
                </c:pt>
                <c:pt idx="794">
                  <c:v>1386.7048611111099</c:v>
                </c:pt>
                <c:pt idx="795">
                  <c:v>1386.7048611111099</c:v>
                </c:pt>
                <c:pt idx="796">
                  <c:v>1386.7048611111099</c:v>
                </c:pt>
                <c:pt idx="797">
                  <c:v>1386.7048611111099</c:v>
                </c:pt>
                <c:pt idx="798">
                  <c:v>1386.7048611111099</c:v>
                </c:pt>
                <c:pt idx="799">
                  <c:v>1386.7048611111099</c:v>
                </c:pt>
                <c:pt idx="800">
                  <c:v>1386.7048611111099</c:v>
                </c:pt>
                <c:pt idx="801">
                  <c:v>1386.7048611111099</c:v>
                </c:pt>
                <c:pt idx="802">
                  <c:v>1386.7048611111099</c:v>
                </c:pt>
                <c:pt idx="803">
                  <c:v>1386.7048611111099</c:v>
                </c:pt>
                <c:pt idx="804">
                  <c:v>1386.7048611111099</c:v>
                </c:pt>
                <c:pt idx="805">
                  <c:v>1386.7048611111099</c:v>
                </c:pt>
                <c:pt idx="806">
                  <c:v>1386.7048611111099</c:v>
                </c:pt>
                <c:pt idx="807">
                  <c:v>1386.7048611111099</c:v>
                </c:pt>
                <c:pt idx="808">
                  <c:v>1386.7048611111099</c:v>
                </c:pt>
                <c:pt idx="809">
                  <c:v>1386.7048611111099</c:v>
                </c:pt>
                <c:pt idx="810">
                  <c:v>1386.7048611111099</c:v>
                </c:pt>
                <c:pt idx="811">
                  <c:v>1386.7048611111099</c:v>
                </c:pt>
                <c:pt idx="812">
                  <c:v>1386.7048611111099</c:v>
                </c:pt>
                <c:pt idx="813">
                  <c:v>1386.7048611111099</c:v>
                </c:pt>
                <c:pt idx="814">
                  <c:v>1386.7048611111099</c:v>
                </c:pt>
                <c:pt idx="815">
                  <c:v>1386.7048611111099</c:v>
                </c:pt>
                <c:pt idx="816">
                  <c:v>1386.7048611111099</c:v>
                </c:pt>
                <c:pt idx="817">
                  <c:v>1386.7048611111099</c:v>
                </c:pt>
                <c:pt idx="818">
                  <c:v>1386.7048611111099</c:v>
                </c:pt>
                <c:pt idx="819">
                  <c:v>1386.7048611111099</c:v>
                </c:pt>
                <c:pt idx="820">
                  <c:v>1386.7048611111099</c:v>
                </c:pt>
                <c:pt idx="821">
                  <c:v>1386.7048611111099</c:v>
                </c:pt>
                <c:pt idx="822">
                  <c:v>1386.7048611111099</c:v>
                </c:pt>
                <c:pt idx="823">
                  <c:v>1386.7048611111099</c:v>
                </c:pt>
                <c:pt idx="824">
                  <c:v>1386.7048611111099</c:v>
                </c:pt>
                <c:pt idx="825">
                  <c:v>1386.7048611111099</c:v>
                </c:pt>
                <c:pt idx="826">
                  <c:v>1386.7048611111099</c:v>
                </c:pt>
                <c:pt idx="827">
                  <c:v>1386.7048611111099</c:v>
                </c:pt>
                <c:pt idx="828">
                  <c:v>1386.7048611111099</c:v>
                </c:pt>
                <c:pt idx="829">
                  <c:v>1386.7048611111099</c:v>
                </c:pt>
                <c:pt idx="830">
                  <c:v>1386.7048611111099</c:v>
                </c:pt>
                <c:pt idx="831">
                  <c:v>1386.7048611111099</c:v>
                </c:pt>
                <c:pt idx="832">
                  <c:v>1386.7048611111099</c:v>
                </c:pt>
                <c:pt idx="833">
                  <c:v>1386.7048611111099</c:v>
                </c:pt>
                <c:pt idx="834">
                  <c:v>1386.7048611111099</c:v>
                </c:pt>
                <c:pt idx="835">
                  <c:v>1386.7048611111099</c:v>
                </c:pt>
                <c:pt idx="836">
                  <c:v>1386.7048611111099</c:v>
                </c:pt>
                <c:pt idx="837">
                  <c:v>1386.7048611111099</c:v>
                </c:pt>
                <c:pt idx="838">
                  <c:v>1386.7048611111099</c:v>
                </c:pt>
                <c:pt idx="839">
                  <c:v>1386.7048611111099</c:v>
                </c:pt>
                <c:pt idx="840">
                  <c:v>1386.7048611111099</c:v>
                </c:pt>
                <c:pt idx="841">
                  <c:v>1386.7048611111099</c:v>
                </c:pt>
                <c:pt idx="842">
                  <c:v>1386.7048611111099</c:v>
                </c:pt>
                <c:pt idx="843">
                  <c:v>1386.7048611111099</c:v>
                </c:pt>
                <c:pt idx="844">
                  <c:v>1386.7048611111099</c:v>
                </c:pt>
                <c:pt idx="845">
                  <c:v>1386.7048611111099</c:v>
                </c:pt>
                <c:pt idx="846">
                  <c:v>1386.7048611111099</c:v>
                </c:pt>
                <c:pt idx="847">
                  <c:v>1386.7048611111099</c:v>
                </c:pt>
                <c:pt idx="848">
                  <c:v>1386.7048611111099</c:v>
                </c:pt>
                <c:pt idx="849">
                  <c:v>1386.7048611111099</c:v>
                </c:pt>
                <c:pt idx="850">
                  <c:v>1386.7048611111099</c:v>
                </c:pt>
                <c:pt idx="851">
                  <c:v>1386.7048611111099</c:v>
                </c:pt>
                <c:pt idx="852">
                  <c:v>1386.7048611111099</c:v>
                </c:pt>
                <c:pt idx="853">
                  <c:v>1386.7048611111099</c:v>
                </c:pt>
                <c:pt idx="854">
                  <c:v>1386.7048611111099</c:v>
                </c:pt>
                <c:pt idx="855">
                  <c:v>1386.7048611111099</c:v>
                </c:pt>
                <c:pt idx="856">
                  <c:v>1386.7048611111099</c:v>
                </c:pt>
                <c:pt idx="857">
                  <c:v>1386.7048611111099</c:v>
                </c:pt>
                <c:pt idx="858">
                  <c:v>1386.7048611111099</c:v>
                </c:pt>
                <c:pt idx="859">
                  <c:v>1386.7048611111099</c:v>
                </c:pt>
                <c:pt idx="860">
                  <c:v>1386.7048611111099</c:v>
                </c:pt>
                <c:pt idx="861">
                  <c:v>1386.7048611111099</c:v>
                </c:pt>
                <c:pt idx="862">
                  <c:v>1386.7048611111099</c:v>
                </c:pt>
                <c:pt idx="863">
                  <c:v>1386.7048611111099</c:v>
                </c:pt>
                <c:pt idx="864">
                  <c:v>1386.7048611111099</c:v>
                </c:pt>
                <c:pt idx="865">
                  <c:v>1386.7048611111099</c:v>
                </c:pt>
                <c:pt idx="866">
                  <c:v>1386.7048611111099</c:v>
                </c:pt>
                <c:pt idx="867">
                  <c:v>1386.7048611111099</c:v>
                </c:pt>
                <c:pt idx="868">
                  <c:v>1386.7048611111099</c:v>
                </c:pt>
                <c:pt idx="869">
                  <c:v>1386.7048611111099</c:v>
                </c:pt>
                <c:pt idx="870">
                  <c:v>1386.7048611111099</c:v>
                </c:pt>
                <c:pt idx="871">
                  <c:v>1386.7048611111099</c:v>
                </c:pt>
                <c:pt idx="872">
                  <c:v>1386.7048611111099</c:v>
                </c:pt>
                <c:pt idx="873">
                  <c:v>1386.7048611111099</c:v>
                </c:pt>
                <c:pt idx="874">
                  <c:v>1386.7048611111099</c:v>
                </c:pt>
                <c:pt idx="875">
                  <c:v>1386.7048611111099</c:v>
                </c:pt>
                <c:pt idx="876">
                  <c:v>1386.7048611111099</c:v>
                </c:pt>
                <c:pt idx="877">
                  <c:v>1386.7048611111099</c:v>
                </c:pt>
                <c:pt idx="878">
                  <c:v>1386.7048611111099</c:v>
                </c:pt>
                <c:pt idx="879">
                  <c:v>1386.7048611111099</c:v>
                </c:pt>
                <c:pt idx="880">
                  <c:v>1386.7048611111099</c:v>
                </c:pt>
                <c:pt idx="881">
                  <c:v>1386.7048611111099</c:v>
                </c:pt>
                <c:pt idx="882">
                  <c:v>1386.7048611111099</c:v>
                </c:pt>
                <c:pt idx="883">
                  <c:v>1386.7048611111099</c:v>
                </c:pt>
                <c:pt idx="884">
                  <c:v>1386.7048611111099</c:v>
                </c:pt>
                <c:pt idx="885">
                  <c:v>1386.7048611111099</c:v>
                </c:pt>
                <c:pt idx="886">
                  <c:v>1386.7048611111099</c:v>
                </c:pt>
                <c:pt idx="887">
                  <c:v>1386.7048611111099</c:v>
                </c:pt>
                <c:pt idx="888">
                  <c:v>1386.7048611111099</c:v>
                </c:pt>
                <c:pt idx="889">
                  <c:v>1386.7048611111099</c:v>
                </c:pt>
                <c:pt idx="890">
                  <c:v>1386.7048611111099</c:v>
                </c:pt>
                <c:pt idx="891">
                  <c:v>1386.7048611111099</c:v>
                </c:pt>
                <c:pt idx="892">
                  <c:v>1386.7048611111099</c:v>
                </c:pt>
                <c:pt idx="893">
                  <c:v>1386.7048611111099</c:v>
                </c:pt>
                <c:pt idx="894">
                  <c:v>1386.7048611111099</c:v>
                </c:pt>
                <c:pt idx="895">
                  <c:v>1386.7048611111099</c:v>
                </c:pt>
                <c:pt idx="896">
                  <c:v>1386.7048611111099</c:v>
                </c:pt>
                <c:pt idx="897">
                  <c:v>1386.7048611111099</c:v>
                </c:pt>
                <c:pt idx="898">
                  <c:v>1386.7048611111099</c:v>
                </c:pt>
                <c:pt idx="899">
                  <c:v>1386.7048611111099</c:v>
                </c:pt>
                <c:pt idx="900">
                  <c:v>1386.7048611111099</c:v>
                </c:pt>
                <c:pt idx="901">
                  <c:v>1386.7048611111099</c:v>
                </c:pt>
                <c:pt idx="902">
                  <c:v>1386.7048611111099</c:v>
                </c:pt>
                <c:pt idx="903">
                  <c:v>1386.7048611111099</c:v>
                </c:pt>
                <c:pt idx="904">
                  <c:v>1386.7048611111099</c:v>
                </c:pt>
                <c:pt idx="905">
                  <c:v>1386.7048611111099</c:v>
                </c:pt>
                <c:pt idx="906">
                  <c:v>1386.7048611111099</c:v>
                </c:pt>
                <c:pt idx="907">
                  <c:v>1386.7048611111099</c:v>
                </c:pt>
                <c:pt idx="908">
                  <c:v>1386.7048611111099</c:v>
                </c:pt>
                <c:pt idx="909">
                  <c:v>1386.7048611111099</c:v>
                </c:pt>
                <c:pt idx="910">
                  <c:v>1386.7048611111099</c:v>
                </c:pt>
                <c:pt idx="911">
                  <c:v>1386.7048611111099</c:v>
                </c:pt>
                <c:pt idx="912">
                  <c:v>1386.7048611111099</c:v>
                </c:pt>
                <c:pt idx="913">
                  <c:v>1386.7048611111099</c:v>
                </c:pt>
                <c:pt idx="914">
                  <c:v>1386.7048611111099</c:v>
                </c:pt>
                <c:pt idx="915">
                  <c:v>1386.7048611111099</c:v>
                </c:pt>
                <c:pt idx="916">
                  <c:v>1386.7048611111099</c:v>
                </c:pt>
                <c:pt idx="917">
                  <c:v>1386.7048611111099</c:v>
                </c:pt>
                <c:pt idx="918">
                  <c:v>1386.7048611111099</c:v>
                </c:pt>
                <c:pt idx="919">
                  <c:v>1386.7048611111099</c:v>
                </c:pt>
                <c:pt idx="920">
                  <c:v>1386.7048611111099</c:v>
                </c:pt>
                <c:pt idx="921">
                  <c:v>1386.7048611111099</c:v>
                </c:pt>
                <c:pt idx="922">
                  <c:v>1386.7048611111099</c:v>
                </c:pt>
                <c:pt idx="923">
                  <c:v>1386.7048611111099</c:v>
                </c:pt>
                <c:pt idx="924">
                  <c:v>1386.7048611111099</c:v>
                </c:pt>
                <c:pt idx="925">
                  <c:v>1386.7048611111099</c:v>
                </c:pt>
                <c:pt idx="926">
                  <c:v>1386.7048611111099</c:v>
                </c:pt>
                <c:pt idx="927">
                  <c:v>1386.7048611111099</c:v>
                </c:pt>
                <c:pt idx="928">
                  <c:v>1386.7048611111099</c:v>
                </c:pt>
                <c:pt idx="929">
                  <c:v>1386.7048611111099</c:v>
                </c:pt>
                <c:pt idx="930">
                  <c:v>1386.7048611111099</c:v>
                </c:pt>
                <c:pt idx="931">
                  <c:v>1386.7048611111099</c:v>
                </c:pt>
                <c:pt idx="932">
                  <c:v>1386.7048611111099</c:v>
                </c:pt>
                <c:pt idx="933">
                  <c:v>1386.7048611111099</c:v>
                </c:pt>
                <c:pt idx="934">
                  <c:v>1386.7048611111099</c:v>
                </c:pt>
                <c:pt idx="935">
                  <c:v>1386.7048611111099</c:v>
                </c:pt>
                <c:pt idx="936">
                  <c:v>1386.7048611111099</c:v>
                </c:pt>
                <c:pt idx="937">
                  <c:v>1386.7048611111099</c:v>
                </c:pt>
                <c:pt idx="938">
                  <c:v>1386.7048611111099</c:v>
                </c:pt>
                <c:pt idx="939">
                  <c:v>1386.7048611111099</c:v>
                </c:pt>
                <c:pt idx="940">
                  <c:v>1386.7048611111099</c:v>
                </c:pt>
                <c:pt idx="941">
                  <c:v>1386.7048611111099</c:v>
                </c:pt>
                <c:pt idx="942">
                  <c:v>1386.7048611111099</c:v>
                </c:pt>
                <c:pt idx="943">
                  <c:v>1386.7048611111099</c:v>
                </c:pt>
                <c:pt idx="944">
                  <c:v>1386.7048611111099</c:v>
                </c:pt>
                <c:pt idx="945">
                  <c:v>1386.7048611111099</c:v>
                </c:pt>
                <c:pt idx="946">
                  <c:v>1386.7048611111099</c:v>
                </c:pt>
                <c:pt idx="947">
                  <c:v>1386.7048611111099</c:v>
                </c:pt>
                <c:pt idx="948">
                  <c:v>1386.7048611111099</c:v>
                </c:pt>
                <c:pt idx="949">
                  <c:v>1386.7048611111099</c:v>
                </c:pt>
                <c:pt idx="950">
                  <c:v>1386.7048611111099</c:v>
                </c:pt>
                <c:pt idx="951">
                  <c:v>1386.7048611111099</c:v>
                </c:pt>
                <c:pt idx="952">
                  <c:v>1386.7048611111099</c:v>
                </c:pt>
                <c:pt idx="953">
                  <c:v>1386.7048611111099</c:v>
                </c:pt>
                <c:pt idx="954">
                  <c:v>1386.7048611111099</c:v>
                </c:pt>
                <c:pt idx="955">
                  <c:v>1386.7048611111099</c:v>
                </c:pt>
                <c:pt idx="956">
                  <c:v>1386.7048611111099</c:v>
                </c:pt>
                <c:pt idx="957">
                  <c:v>1386.7048611111099</c:v>
                </c:pt>
                <c:pt idx="958">
                  <c:v>1386.7048611111099</c:v>
                </c:pt>
                <c:pt idx="959">
                  <c:v>1386.7048611111099</c:v>
                </c:pt>
                <c:pt idx="960">
                  <c:v>1386.7048611111099</c:v>
                </c:pt>
                <c:pt idx="961">
                  <c:v>1386.7048611111099</c:v>
                </c:pt>
                <c:pt idx="962">
                  <c:v>1386.7048611111099</c:v>
                </c:pt>
                <c:pt idx="963">
                  <c:v>1386.7048611111099</c:v>
                </c:pt>
                <c:pt idx="964">
                  <c:v>1386.7048611111099</c:v>
                </c:pt>
                <c:pt idx="965">
                  <c:v>1386.7048611111099</c:v>
                </c:pt>
                <c:pt idx="966">
                  <c:v>1386.7048611111099</c:v>
                </c:pt>
                <c:pt idx="967">
                  <c:v>1386.7048611111099</c:v>
                </c:pt>
                <c:pt idx="968">
                  <c:v>1386.7048611111099</c:v>
                </c:pt>
                <c:pt idx="969">
                  <c:v>1386.7048611111099</c:v>
                </c:pt>
                <c:pt idx="970">
                  <c:v>1386.7048611111099</c:v>
                </c:pt>
                <c:pt idx="971">
                  <c:v>1386.7048611111099</c:v>
                </c:pt>
                <c:pt idx="972">
                  <c:v>1386.7048611111099</c:v>
                </c:pt>
                <c:pt idx="973">
                  <c:v>1386.7048611111099</c:v>
                </c:pt>
                <c:pt idx="974">
                  <c:v>1386.7048611111099</c:v>
                </c:pt>
                <c:pt idx="975">
                  <c:v>1386.7048611111099</c:v>
                </c:pt>
                <c:pt idx="976">
                  <c:v>1386.7048611111099</c:v>
                </c:pt>
                <c:pt idx="977">
                  <c:v>1386.7048611111099</c:v>
                </c:pt>
                <c:pt idx="978">
                  <c:v>1386.7048611111099</c:v>
                </c:pt>
                <c:pt idx="979">
                  <c:v>1386.7048611111099</c:v>
                </c:pt>
                <c:pt idx="980">
                  <c:v>1386.7048611111099</c:v>
                </c:pt>
                <c:pt idx="981">
                  <c:v>1386.7048611111099</c:v>
                </c:pt>
                <c:pt idx="982">
                  <c:v>1386.7048611111099</c:v>
                </c:pt>
                <c:pt idx="983">
                  <c:v>1386.7048611111099</c:v>
                </c:pt>
                <c:pt idx="984">
                  <c:v>1386.7048611111099</c:v>
                </c:pt>
                <c:pt idx="985">
                  <c:v>1386.7048611111099</c:v>
                </c:pt>
                <c:pt idx="986">
                  <c:v>1386.7048611111099</c:v>
                </c:pt>
                <c:pt idx="987">
                  <c:v>1386.7048611111099</c:v>
                </c:pt>
                <c:pt idx="988">
                  <c:v>1386.7048611111099</c:v>
                </c:pt>
                <c:pt idx="989">
                  <c:v>1386.7048611111099</c:v>
                </c:pt>
                <c:pt idx="990">
                  <c:v>1386.7048611111099</c:v>
                </c:pt>
                <c:pt idx="991">
                  <c:v>1386.7048611111099</c:v>
                </c:pt>
                <c:pt idx="992">
                  <c:v>1386.7048611111099</c:v>
                </c:pt>
                <c:pt idx="993">
                  <c:v>1386.7048611111099</c:v>
                </c:pt>
                <c:pt idx="994">
                  <c:v>1386.7048611111099</c:v>
                </c:pt>
                <c:pt idx="995">
                  <c:v>1386.7048611111099</c:v>
                </c:pt>
                <c:pt idx="996">
                  <c:v>1386.7048611111099</c:v>
                </c:pt>
                <c:pt idx="997">
                  <c:v>1386.7048611111099</c:v>
                </c:pt>
                <c:pt idx="998">
                  <c:v>1386.7048611111099</c:v>
                </c:pt>
                <c:pt idx="999">
                  <c:v>1386.7048611111099</c:v>
                </c:pt>
                <c:pt idx="1000">
                  <c:v>1386.7048611111099</c:v>
                </c:pt>
                <c:pt idx="1001">
                  <c:v>1386.7048611111099</c:v>
                </c:pt>
                <c:pt idx="1002">
                  <c:v>1386.7048611111099</c:v>
                </c:pt>
                <c:pt idx="1003">
                  <c:v>1386.7048611111099</c:v>
                </c:pt>
                <c:pt idx="1004">
                  <c:v>1386.7048611111099</c:v>
                </c:pt>
                <c:pt idx="1005">
                  <c:v>1386.7048611111099</c:v>
                </c:pt>
                <c:pt idx="1006">
                  <c:v>1386.7048611111099</c:v>
                </c:pt>
                <c:pt idx="1007">
                  <c:v>1386.7048611111099</c:v>
                </c:pt>
                <c:pt idx="1008">
                  <c:v>1386.7048611111099</c:v>
                </c:pt>
                <c:pt idx="1009">
                  <c:v>1386.7048611111099</c:v>
                </c:pt>
                <c:pt idx="1010">
                  <c:v>1386.7048611111099</c:v>
                </c:pt>
                <c:pt idx="1011">
                  <c:v>1386.7048611111099</c:v>
                </c:pt>
                <c:pt idx="1012">
                  <c:v>1386.7048611111099</c:v>
                </c:pt>
                <c:pt idx="1013">
                  <c:v>1386.7048611111099</c:v>
                </c:pt>
                <c:pt idx="1014">
                  <c:v>1386.7048611111099</c:v>
                </c:pt>
                <c:pt idx="1015">
                  <c:v>1386.7048611111099</c:v>
                </c:pt>
                <c:pt idx="1016">
                  <c:v>1386.7048611111099</c:v>
                </c:pt>
                <c:pt idx="1017">
                  <c:v>1386.7048611111099</c:v>
                </c:pt>
                <c:pt idx="1018">
                  <c:v>1386.7048611111099</c:v>
                </c:pt>
                <c:pt idx="1019">
                  <c:v>1386.7048611111099</c:v>
                </c:pt>
                <c:pt idx="1020">
                  <c:v>1386.7048611111099</c:v>
                </c:pt>
                <c:pt idx="1021">
                  <c:v>1386.7048611111099</c:v>
                </c:pt>
                <c:pt idx="1022">
                  <c:v>1386.7048611111099</c:v>
                </c:pt>
                <c:pt idx="1023">
                  <c:v>1386.7048611111099</c:v>
                </c:pt>
                <c:pt idx="1024">
                  <c:v>1386.7048611111099</c:v>
                </c:pt>
                <c:pt idx="1025">
                  <c:v>1386.7048611111099</c:v>
                </c:pt>
                <c:pt idx="1026">
                  <c:v>1386.7048611111099</c:v>
                </c:pt>
                <c:pt idx="1027">
                  <c:v>1386.7048611111099</c:v>
                </c:pt>
                <c:pt idx="1028">
                  <c:v>1386.7048611111099</c:v>
                </c:pt>
                <c:pt idx="1029">
                  <c:v>1386.7048611111099</c:v>
                </c:pt>
                <c:pt idx="1030">
                  <c:v>1386.7048611111099</c:v>
                </c:pt>
                <c:pt idx="1031">
                  <c:v>1386.7048611111099</c:v>
                </c:pt>
                <c:pt idx="1032">
                  <c:v>1386.7048611111099</c:v>
                </c:pt>
                <c:pt idx="1033">
                  <c:v>1386.7048611111099</c:v>
                </c:pt>
                <c:pt idx="1034">
                  <c:v>1386.7048611111099</c:v>
                </c:pt>
                <c:pt idx="1035">
                  <c:v>1386.7048611111099</c:v>
                </c:pt>
                <c:pt idx="1036">
                  <c:v>1386.7048611111099</c:v>
                </c:pt>
                <c:pt idx="1037">
                  <c:v>1386.7048611111099</c:v>
                </c:pt>
                <c:pt idx="1038">
                  <c:v>1386.7048611111099</c:v>
                </c:pt>
                <c:pt idx="1039">
                  <c:v>1386.7048611111099</c:v>
                </c:pt>
                <c:pt idx="1040">
                  <c:v>1386.7048611111099</c:v>
                </c:pt>
                <c:pt idx="1041">
                  <c:v>1386.7048611111099</c:v>
                </c:pt>
                <c:pt idx="1042">
                  <c:v>1386.7048611111099</c:v>
                </c:pt>
                <c:pt idx="1043">
                  <c:v>1386.7048611111099</c:v>
                </c:pt>
                <c:pt idx="1044">
                  <c:v>1386.7048611111099</c:v>
                </c:pt>
                <c:pt idx="1045">
                  <c:v>1386.7048611111099</c:v>
                </c:pt>
                <c:pt idx="1046">
                  <c:v>1386.7048611111099</c:v>
                </c:pt>
                <c:pt idx="1047">
                  <c:v>1386.7048611111099</c:v>
                </c:pt>
                <c:pt idx="1048">
                  <c:v>1386.7048611111099</c:v>
                </c:pt>
                <c:pt idx="1049">
                  <c:v>1386.7048611111099</c:v>
                </c:pt>
                <c:pt idx="1050">
                  <c:v>1386.7048611111099</c:v>
                </c:pt>
                <c:pt idx="1051">
                  <c:v>1386.7048611111099</c:v>
                </c:pt>
                <c:pt idx="1052">
                  <c:v>1386.7048611111099</c:v>
                </c:pt>
                <c:pt idx="1053">
                  <c:v>1386.7048611111099</c:v>
                </c:pt>
                <c:pt idx="1054">
                  <c:v>1386.7048611111099</c:v>
                </c:pt>
                <c:pt idx="1055">
                  <c:v>1386.7048611111099</c:v>
                </c:pt>
                <c:pt idx="1056">
                  <c:v>1386.7048611111099</c:v>
                </c:pt>
                <c:pt idx="1057">
                  <c:v>1386.7048611111099</c:v>
                </c:pt>
                <c:pt idx="1058">
                  <c:v>1386.7048611111099</c:v>
                </c:pt>
                <c:pt idx="1059">
                  <c:v>1386.7048611111099</c:v>
                </c:pt>
                <c:pt idx="1060">
                  <c:v>1386.7048611111099</c:v>
                </c:pt>
                <c:pt idx="1061">
                  <c:v>1386.7048611111099</c:v>
                </c:pt>
                <c:pt idx="1062">
                  <c:v>1386.7048611111099</c:v>
                </c:pt>
                <c:pt idx="1063">
                  <c:v>1386.7048611111099</c:v>
                </c:pt>
                <c:pt idx="1064">
                  <c:v>1386.7048611111099</c:v>
                </c:pt>
                <c:pt idx="1065">
                  <c:v>1386.7048611111099</c:v>
                </c:pt>
                <c:pt idx="1066">
                  <c:v>1386.7048611111099</c:v>
                </c:pt>
                <c:pt idx="1067">
                  <c:v>1386.7048611111099</c:v>
                </c:pt>
                <c:pt idx="1068">
                  <c:v>1386.7048611111099</c:v>
                </c:pt>
                <c:pt idx="1069">
                  <c:v>1386.7048611111099</c:v>
                </c:pt>
                <c:pt idx="1070">
                  <c:v>1386.7048611111099</c:v>
                </c:pt>
                <c:pt idx="1071">
                  <c:v>1386.7048611111099</c:v>
                </c:pt>
                <c:pt idx="1072">
                  <c:v>1386.7048611111099</c:v>
                </c:pt>
                <c:pt idx="1073">
                  <c:v>1386.7048611111099</c:v>
                </c:pt>
                <c:pt idx="1074">
                  <c:v>1386.7048611111099</c:v>
                </c:pt>
                <c:pt idx="1075">
                  <c:v>1386.7048611111099</c:v>
                </c:pt>
                <c:pt idx="1076">
                  <c:v>1386.7048611111099</c:v>
                </c:pt>
                <c:pt idx="1077">
                  <c:v>1386.7048611111099</c:v>
                </c:pt>
                <c:pt idx="1078">
                  <c:v>1386.7048611111099</c:v>
                </c:pt>
                <c:pt idx="1079">
                  <c:v>1386.7048611111099</c:v>
                </c:pt>
                <c:pt idx="1080">
                  <c:v>1386.7048611111099</c:v>
                </c:pt>
                <c:pt idx="1081">
                  <c:v>1386.7048611111099</c:v>
                </c:pt>
                <c:pt idx="1082">
                  <c:v>1386.7048611111099</c:v>
                </c:pt>
                <c:pt idx="1083">
                  <c:v>1386.7048611111099</c:v>
                </c:pt>
                <c:pt idx="1084">
                  <c:v>1386.7048611111099</c:v>
                </c:pt>
                <c:pt idx="1085">
                  <c:v>1386.7048611111099</c:v>
                </c:pt>
                <c:pt idx="1086">
                  <c:v>1386.7048611111099</c:v>
                </c:pt>
                <c:pt idx="1087">
                  <c:v>1386.7048611111099</c:v>
                </c:pt>
                <c:pt idx="1088">
                  <c:v>1386.7048611111099</c:v>
                </c:pt>
                <c:pt idx="1089">
                  <c:v>1386.7048611111099</c:v>
                </c:pt>
                <c:pt idx="1090">
                  <c:v>1386.7048611111099</c:v>
                </c:pt>
                <c:pt idx="1091">
                  <c:v>1386.7048611111099</c:v>
                </c:pt>
                <c:pt idx="1092">
                  <c:v>1386.7048611111099</c:v>
                </c:pt>
                <c:pt idx="1093">
                  <c:v>1386.7048611111099</c:v>
                </c:pt>
                <c:pt idx="1094">
                  <c:v>1386.7048611111099</c:v>
                </c:pt>
                <c:pt idx="1095">
                  <c:v>1386.7048611111099</c:v>
                </c:pt>
                <c:pt idx="1096">
                  <c:v>1386.7048611111099</c:v>
                </c:pt>
                <c:pt idx="1097">
                  <c:v>1386.7048611111099</c:v>
                </c:pt>
                <c:pt idx="1098">
                  <c:v>1386.7048611111099</c:v>
                </c:pt>
                <c:pt idx="1099">
                  <c:v>1386.7048611111099</c:v>
                </c:pt>
                <c:pt idx="1100">
                  <c:v>1386.7048611111099</c:v>
                </c:pt>
                <c:pt idx="1101">
                  <c:v>1386.7048611111099</c:v>
                </c:pt>
                <c:pt idx="1102">
                  <c:v>1386.7048611111099</c:v>
                </c:pt>
                <c:pt idx="1103">
                  <c:v>1386.7048611111099</c:v>
                </c:pt>
                <c:pt idx="1104">
                  <c:v>1386.7048611111099</c:v>
                </c:pt>
                <c:pt idx="1105">
                  <c:v>1386.7048611111099</c:v>
                </c:pt>
                <c:pt idx="1106">
                  <c:v>1386.7048611111099</c:v>
                </c:pt>
                <c:pt idx="1107">
                  <c:v>1386.7048611111099</c:v>
                </c:pt>
                <c:pt idx="1108">
                  <c:v>1386.7048611111099</c:v>
                </c:pt>
                <c:pt idx="1109">
                  <c:v>1386.7048611111099</c:v>
                </c:pt>
                <c:pt idx="1110">
                  <c:v>1386.7048611111099</c:v>
                </c:pt>
                <c:pt idx="1111">
                  <c:v>1386.7048611111099</c:v>
                </c:pt>
                <c:pt idx="1112">
                  <c:v>1386.7048611111099</c:v>
                </c:pt>
                <c:pt idx="1113">
                  <c:v>1386.7048611111099</c:v>
                </c:pt>
                <c:pt idx="1114">
                  <c:v>1386.7048611111099</c:v>
                </c:pt>
                <c:pt idx="1115">
                  <c:v>1386.7048611111099</c:v>
                </c:pt>
                <c:pt idx="1116">
                  <c:v>1386.7048611111099</c:v>
                </c:pt>
                <c:pt idx="1117">
                  <c:v>1386.7048611111099</c:v>
                </c:pt>
                <c:pt idx="1118">
                  <c:v>1386.7048611111099</c:v>
                </c:pt>
                <c:pt idx="1119">
                  <c:v>1386.7048611111099</c:v>
                </c:pt>
                <c:pt idx="1120">
                  <c:v>1386.7048611111099</c:v>
                </c:pt>
                <c:pt idx="1121">
                  <c:v>1386.7048611111099</c:v>
                </c:pt>
                <c:pt idx="1122">
                  <c:v>1386.7048611111099</c:v>
                </c:pt>
                <c:pt idx="1123">
                  <c:v>1386.7048611111099</c:v>
                </c:pt>
                <c:pt idx="1124">
                  <c:v>1386.7048611111099</c:v>
                </c:pt>
                <c:pt idx="1125">
                  <c:v>1386.7048611111099</c:v>
                </c:pt>
                <c:pt idx="1126">
                  <c:v>1386.7048611111099</c:v>
                </c:pt>
                <c:pt idx="1127">
                  <c:v>1386.7048611111099</c:v>
                </c:pt>
                <c:pt idx="1128">
                  <c:v>1386.7048611111099</c:v>
                </c:pt>
                <c:pt idx="1129">
                  <c:v>1386.7048611111099</c:v>
                </c:pt>
                <c:pt idx="1130">
                  <c:v>1386.7048611111099</c:v>
                </c:pt>
                <c:pt idx="1131">
                  <c:v>1386.7048611111099</c:v>
                </c:pt>
                <c:pt idx="1132">
                  <c:v>1386.7048611111099</c:v>
                </c:pt>
                <c:pt idx="1133">
                  <c:v>1386.7048611111099</c:v>
                </c:pt>
                <c:pt idx="1134">
                  <c:v>1386.7048611111099</c:v>
                </c:pt>
                <c:pt idx="1135">
                  <c:v>1386.7048611111099</c:v>
                </c:pt>
                <c:pt idx="1136">
                  <c:v>1386.7048611111099</c:v>
                </c:pt>
                <c:pt idx="1137">
                  <c:v>1386.7048611111099</c:v>
                </c:pt>
                <c:pt idx="1138">
                  <c:v>1386.7048611111099</c:v>
                </c:pt>
                <c:pt idx="1139">
                  <c:v>1386.7048611111099</c:v>
                </c:pt>
                <c:pt idx="1140">
                  <c:v>1386.7048611111099</c:v>
                </c:pt>
                <c:pt idx="1141">
                  <c:v>1386.7048611111099</c:v>
                </c:pt>
                <c:pt idx="1142">
                  <c:v>1386.7048611111099</c:v>
                </c:pt>
                <c:pt idx="1143">
                  <c:v>1386.7048611111099</c:v>
                </c:pt>
                <c:pt idx="1144">
                  <c:v>1386.7048611111099</c:v>
                </c:pt>
                <c:pt idx="1145">
                  <c:v>1386.7048611111099</c:v>
                </c:pt>
                <c:pt idx="1146">
                  <c:v>1386.7048611111099</c:v>
                </c:pt>
                <c:pt idx="1147">
                  <c:v>1386.7048611111099</c:v>
                </c:pt>
                <c:pt idx="1148">
                  <c:v>1386.7048611111099</c:v>
                </c:pt>
                <c:pt idx="1149">
                  <c:v>1386.7048611111099</c:v>
                </c:pt>
                <c:pt idx="1150">
                  <c:v>1386.7048611111099</c:v>
                </c:pt>
                <c:pt idx="1151">
                  <c:v>1386.7048611111099</c:v>
                </c:pt>
                <c:pt idx="1152">
                  <c:v>1386.7048611111099</c:v>
                </c:pt>
                <c:pt idx="1153">
                  <c:v>1386.7048611111099</c:v>
                </c:pt>
                <c:pt idx="1154">
                  <c:v>1386.7048611111099</c:v>
                </c:pt>
                <c:pt idx="1155">
                  <c:v>1386.7048611111099</c:v>
                </c:pt>
                <c:pt idx="1156">
                  <c:v>1386.7048611111099</c:v>
                </c:pt>
                <c:pt idx="1157">
                  <c:v>1386.7048611111099</c:v>
                </c:pt>
                <c:pt idx="1158">
                  <c:v>1386.7048611111099</c:v>
                </c:pt>
                <c:pt idx="1159">
                  <c:v>1386.7048611111099</c:v>
                </c:pt>
                <c:pt idx="1160">
                  <c:v>1386.7048611111099</c:v>
                </c:pt>
                <c:pt idx="1161">
                  <c:v>1386.7048611111099</c:v>
                </c:pt>
                <c:pt idx="1162">
                  <c:v>1386.7048611111099</c:v>
                </c:pt>
                <c:pt idx="1163">
                  <c:v>1386.7048611111099</c:v>
                </c:pt>
                <c:pt idx="1164">
                  <c:v>1386.7048611111099</c:v>
                </c:pt>
                <c:pt idx="1165">
                  <c:v>1386.7048611111099</c:v>
                </c:pt>
                <c:pt idx="1166">
                  <c:v>1386.7048611111099</c:v>
                </c:pt>
                <c:pt idx="1167">
                  <c:v>1386.7048611111099</c:v>
                </c:pt>
                <c:pt idx="1168">
                  <c:v>1386.7048611111099</c:v>
                </c:pt>
                <c:pt idx="1169">
                  <c:v>1386.7048611111099</c:v>
                </c:pt>
                <c:pt idx="1170">
                  <c:v>1386.7048611111099</c:v>
                </c:pt>
                <c:pt idx="1171">
                  <c:v>1386.7048611111099</c:v>
                </c:pt>
                <c:pt idx="1172">
                  <c:v>1386.7048611111099</c:v>
                </c:pt>
                <c:pt idx="1173">
                  <c:v>1386.7048611111099</c:v>
                </c:pt>
                <c:pt idx="1174">
                  <c:v>1386.7048611111099</c:v>
                </c:pt>
                <c:pt idx="1175">
                  <c:v>1386.7048611111099</c:v>
                </c:pt>
                <c:pt idx="1176">
                  <c:v>1386.7048611111099</c:v>
                </c:pt>
                <c:pt idx="1177">
                  <c:v>1386.7048611111099</c:v>
                </c:pt>
                <c:pt idx="1178">
                  <c:v>1386.7048611111099</c:v>
                </c:pt>
                <c:pt idx="1179">
                  <c:v>1386.7048611111099</c:v>
                </c:pt>
                <c:pt idx="1180">
                  <c:v>1386.7048611111099</c:v>
                </c:pt>
                <c:pt idx="1181">
                  <c:v>1386.7048611111099</c:v>
                </c:pt>
                <c:pt idx="1182">
                  <c:v>1386.7048611111099</c:v>
                </c:pt>
                <c:pt idx="1183">
                  <c:v>1386.7048611111099</c:v>
                </c:pt>
                <c:pt idx="1184">
                  <c:v>1386.7048611111099</c:v>
                </c:pt>
                <c:pt idx="1185">
                  <c:v>1386.7048611111099</c:v>
                </c:pt>
                <c:pt idx="1186">
                  <c:v>1386.7048611111099</c:v>
                </c:pt>
                <c:pt idx="1187">
                  <c:v>1386.7048611111099</c:v>
                </c:pt>
                <c:pt idx="1188">
                  <c:v>1386.7048611111099</c:v>
                </c:pt>
                <c:pt idx="1189">
                  <c:v>1386.7048611111099</c:v>
                </c:pt>
                <c:pt idx="1190">
                  <c:v>1386.7048611111099</c:v>
                </c:pt>
                <c:pt idx="1191">
                  <c:v>1386.7048611111099</c:v>
                </c:pt>
                <c:pt idx="1192">
                  <c:v>1386.7048611111099</c:v>
                </c:pt>
                <c:pt idx="1193">
                  <c:v>1386.7048611111099</c:v>
                </c:pt>
                <c:pt idx="1194">
                  <c:v>1386.7048611111099</c:v>
                </c:pt>
                <c:pt idx="1195">
                  <c:v>1386.7048611111099</c:v>
                </c:pt>
                <c:pt idx="1196">
                  <c:v>1386.7048611111099</c:v>
                </c:pt>
                <c:pt idx="1197">
                  <c:v>1386.7048611111099</c:v>
                </c:pt>
                <c:pt idx="1198">
                  <c:v>1386.7048611111099</c:v>
                </c:pt>
                <c:pt idx="1199">
                  <c:v>1386.7048611111099</c:v>
                </c:pt>
                <c:pt idx="1200">
                  <c:v>1386.7048611111099</c:v>
                </c:pt>
                <c:pt idx="1201">
                  <c:v>1386.7048611111099</c:v>
                </c:pt>
                <c:pt idx="1202">
                  <c:v>1386.7048611111099</c:v>
                </c:pt>
                <c:pt idx="1203">
                  <c:v>1386.7048611111099</c:v>
                </c:pt>
                <c:pt idx="1204">
                  <c:v>1386.7048611111099</c:v>
                </c:pt>
                <c:pt idx="1205">
                  <c:v>1386.7048611111099</c:v>
                </c:pt>
                <c:pt idx="1206">
                  <c:v>1386.7048611111099</c:v>
                </c:pt>
                <c:pt idx="1207">
                  <c:v>1386.7048611111099</c:v>
                </c:pt>
                <c:pt idx="1208">
                  <c:v>1386.7048611111099</c:v>
                </c:pt>
                <c:pt idx="1209">
                  <c:v>1386.7048611111099</c:v>
                </c:pt>
                <c:pt idx="1210">
                  <c:v>1386.7048611111099</c:v>
                </c:pt>
                <c:pt idx="1211">
                  <c:v>1386.7048611111099</c:v>
                </c:pt>
                <c:pt idx="1212">
                  <c:v>1386.7048611111099</c:v>
                </c:pt>
                <c:pt idx="1213">
                  <c:v>1386.7048611111099</c:v>
                </c:pt>
                <c:pt idx="1214">
                  <c:v>1386.7048611111099</c:v>
                </c:pt>
                <c:pt idx="1215">
                  <c:v>1386.7048611111099</c:v>
                </c:pt>
                <c:pt idx="1216">
                  <c:v>1386.7048611111099</c:v>
                </c:pt>
                <c:pt idx="1217">
                  <c:v>1386.7048611111099</c:v>
                </c:pt>
                <c:pt idx="1218">
                  <c:v>1386.7048611111099</c:v>
                </c:pt>
                <c:pt idx="1219">
                  <c:v>1386.7048611111099</c:v>
                </c:pt>
                <c:pt idx="1220">
                  <c:v>1386.7048611111099</c:v>
                </c:pt>
                <c:pt idx="1221">
                  <c:v>1386.7048611111099</c:v>
                </c:pt>
                <c:pt idx="1222">
                  <c:v>1386.7048611111099</c:v>
                </c:pt>
                <c:pt idx="1223">
                  <c:v>1386.7048611111099</c:v>
                </c:pt>
                <c:pt idx="1224">
                  <c:v>1386.7048611111099</c:v>
                </c:pt>
                <c:pt idx="1225">
                  <c:v>1386.7048611111099</c:v>
                </c:pt>
                <c:pt idx="1226">
                  <c:v>1386.7048611111099</c:v>
                </c:pt>
                <c:pt idx="1227">
                  <c:v>1386.7048611111099</c:v>
                </c:pt>
                <c:pt idx="1228">
                  <c:v>1386.7048611111099</c:v>
                </c:pt>
                <c:pt idx="1229">
                  <c:v>1386.7048611111099</c:v>
                </c:pt>
                <c:pt idx="1230">
                  <c:v>1386.7048611111099</c:v>
                </c:pt>
                <c:pt idx="1231">
                  <c:v>1386.7048611111099</c:v>
                </c:pt>
                <c:pt idx="1232">
                  <c:v>1386.7048611111099</c:v>
                </c:pt>
                <c:pt idx="1233">
                  <c:v>1386.7048611111099</c:v>
                </c:pt>
                <c:pt idx="1234">
                  <c:v>1386.7048611111099</c:v>
                </c:pt>
                <c:pt idx="1235">
                  <c:v>1386.7048611111099</c:v>
                </c:pt>
                <c:pt idx="1236">
                  <c:v>1386.7048611111099</c:v>
                </c:pt>
                <c:pt idx="1237">
                  <c:v>1386.7048611111099</c:v>
                </c:pt>
                <c:pt idx="1238">
                  <c:v>1386.7048611111099</c:v>
                </c:pt>
                <c:pt idx="1239">
                  <c:v>1386.7048611111099</c:v>
                </c:pt>
                <c:pt idx="1240">
                  <c:v>1386.7048611111099</c:v>
                </c:pt>
                <c:pt idx="1241">
                  <c:v>1386.7048611111099</c:v>
                </c:pt>
                <c:pt idx="1242">
                  <c:v>1386.7048611111099</c:v>
                </c:pt>
                <c:pt idx="1243">
                  <c:v>1386.7048611111099</c:v>
                </c:pt>
                <c:pt idx="1244">
                  <c:v>1386.7048611111099</c:v>
                </c:pt>
                <c:pt idx="1245">
                  <c:v>1386.7048611111099</c:v>
                </c:pt>
                <c:pt idx="1246">
                  <c:v>1386.7048611111099</c:v>
                </c:pt>
                <c:pt idx="1247">
                  <c:v>1386.7048611111099</c:v>
                </c:pt>
                <c:pt idx="1248">
                  <c:v>1386.7048611111099</c:v>
                </c:pt>
                <c:pt idx="1249">
                  <c:v>1386.7048611111099</c:v>
                </c:pt>
                <c:pt idx="1250">
                  <c:v>1386.7048611111099</c:v>
                </c:pt>
                <c:pt idx="1251">
                  <c:v>1386.7048611111099</c:v>
                </c:pt>
                <c:pt idx="1252">
                  <c:v>1386.7048611111099</c:v>
                </c:pt>
                <c:pt idx="1253">
                  <c:v>1386.7048611111099</c:v>
                </c:pt>
                <c:pt idx="1254">
                  <c:v>1386.7048611111099</c:v>
                </c:pt>
                <c:pt idx="1255">
                  <c:v>1386.7048611111099</c:v>
                </c:pt>
                <c:pt idx="1256">
                  <c:v>1386.7048611111099</c:v>
                </c:pt>
                <c:pt idx="1257">
                  <c:v>1386.7048611111099</c:v>
                </c:pt>
                <c:pt idx="1258">
                  <c:v>1386.7048611111099</c:v>
                </c:pt>
                <c:pt idx="1259">
                  <c:v>1386.7048611111099</c:v>
                </c:pt>
                <c:pt idx="1260">
                  <c:v>1386.7048611111099</c:v>
                </c:pt>
                <c:pt idx="1261">
                  <c:v>1386.7048611111099</c:v>
                </c:pt>
                <c:pt idx="1262">
                  <c:v>1386.7048611111099</c:v>
                </c:pt>
                <c:pt idx="1263">
                  <c:v>1386.7048611111099</c:v>
                </c:pt>
                <c:pt idx="1264">
                  <c:v>1386.7048611111099</c:v>
                </c:pt>
                <c:pt idx="1265">
                  <c:v>1386.7048611111099</c:v>
                </c:pt>
                <c:pt idx="1266">
                  <c:v>1386.7048611111099</c:v>
                </c:pt>
                <c:pt idx="1267">
                  <c:v>1386.7048611111099</c:v>
                </c:pt>
                <c:pt idx="1268">
                  <c:v>1386.7048611111099</c:v>
                </c:pt>
                <c:pt idx="1269">
                  <c:v>1386.7048611111099</c:v>
                </c:pt>
                <c:pt idx="1270">
                  <c:v>1386.7048611111099</c:v>
                </c:pt>
                <c:pt idx="1271">
                  <c:v>1386.7048611111099</c:v>
                </c:pt>
                <c:pt idx="1272">
                  <c:v>1386.7048611111099</c:v>
                </c:pt>
                <c:pt idx="1273">
                  <c:v>1386.7048611111099</c:v>
                </c:pt>
                <c:pt idx="1274">
                  <c:v>1386.7048611111099</c:v>
                </c:pt>
                <c:pt idx="1275">
                  <c:v>1386.7048611111099</c:v>
                </c:pt>
                <c:pt idx="1276">
                  <c:v>1386.7048611111099</c:v>
                </c:pt>
                <c:pt idx="1277">
                  <c:v>1386.7048611111099</c:v>
                </c:pt>
                <c:pt idx="1278">
                  <c:v>1386.7048611111099</c:v>
                </c:pt>
                <c:pt idx="1279">
                  <c:v>1386.7048611111099</c:v>
                </c:pt>
                <c:pt idx="1280">
                  <c:v>1386.7048611111099</c:v>
                </c:pt>
                <c:pt idx="1281">
                  <c:v>1386.7048611111099</c:v>
                </c:pt>
                <c:pt idx="1282">
                  <c:v>1386.7048611111099</c:v>
                </c:pt>
                <c:pt idx="1283">
                  <c:v>1386.7048611111099</c:v>
                </c:pt>
                <c:pt idx="1284">
                  <c:v>1386.7048611111099</c:v>
                </c:pt>
                <c:pt idx="1285">
                  <c:v>1386.7048611111099</c:v>
                </c:pt>
                <c:pt idx="1286">
                  <c:v>1386.7048611111099</c:v>
                </c:pt>
                <c:pt idx="1287">
                  <c:v>1386.7048611111099</c:v>
                </c:pt>
                <c:pt idx="1288">
                  <c:v>1386.7048611111099</c:v>
                </c:pt>
                <c:pt idx="1289">
                  <c:v>1386.7048611111099</c:v>
                </c:pt>
                <c:pt idx="1290">
                  <c:v>1386.7048611111099</c:v>
                </c:pt>
                <c:pt idx="1291">
                  <c:v>1386.7048611111099</c:v>
                </c:pt>
                <c:pt idx="1292">
                  <c:v>1386.7048611111099</c:v>
                </c:pt>
                <c:pt idx="1293">
                  <c:v>1386.7048611111099</c:v>
                </c:pt>
                <c:pt idx="1294">
                  <c:v>1386.7048611111099</c:v>
                </c:pt>
                <c:pt idx="1295">
                  <c:v>1386.7048611111099</c:v>
                </c:pt>
                <c:pt idx="1296">
                  <c:v>1386.7048611111099</c:v>
                </c:pt>
                <c:pt idx="1297">
                  <c:v>1386.7048611111099</c:v>
                </c:pt>
                <c:pt idx="1298">
                  <c:v>1386.7048611111099</c:v>
                </c:pt>
                <c:pt idx="1299">
                  <c:v>1386.7048611111099</c:v>
                </c:pt>
                <c:pt idx="1300">
                  <c:v>1386.7048611111099</c:v>
                </c:pt>
                <c:pt idx="1301">
                  <c:v>1386.7048611111099</c:v>
                </c:pt>
                <c:pt idx="1302">
                  <c:v>1386.7048611111099</c:v>
                </c:pt>
                <c:pt idx="1303">
                  <c:v>1386.7048611111099</c:v>
                </c:pt>
                <c:pt idx="1304">
                  <c:v>1386.7048611111099</c:v>
                </c:pt>
                <c:pt idx="1305">
                  <c:v>1386.7048611111099</c:v>
                </c:pt>
                <c:pt idx="1306">
                  <c:v>1386.7048611111099</c:v>
                </c:pt>
                <c:pt idx="1307">
                  <c:v>1386.7048611111099</c:v>
                </c:pt>
                <c:pt idx="1308">
                  <c:v>1386.7048611111099</c:v>
                </c:pt>
                <c:pt idx="1309">
                  <c:v>1386.7048611111099</c:v>
                </c:pt>
                <c:pt idx="1310">
                  <c:v>1386.7048611111099</c:v>
                </c:pt>
                <c:pt idx="1311">
                  <c:v>1386.7048611111099</c:v>
                </c:pt>
                <c:pt idx="1312">
                  <c:v>1386.7048611111099</c:v>
                </c:pt>
                <c:pt idx="1313">
                  <c:v>1386.7048611111099</c:v>
                </c:pt>
                <c:pt idx="1314">
                  <c:v>1386.7048611111099</c:v>
                </c:pt>
                <c:pt idx="1315">
                  <c:v>1386.7048611111099</c:v>
                </c:pt>
                <c:pt idx="1316">
                  <c:v>1386.7048611111099</c:v>
                </c:pt>
                <c:pt idx="1317">
                  <c:v>1386.7048611111099</c:v>
                </c:pt>
                <c:pt idx="1318">
                  <c:v>1386.7048611111099</c:v>
                </c:pt>
                <c:pt idx="1319">
                  <c:v>1386.7048611111099</c:v>
                </c:pt>
                <c:pt idx="1320">
                  <c:v>1386.7048611111099</c:v>
                </c:pt>
                <c:pt idx="1321">
                  <c:v>1386.7048611111099</c:v>
                </c:pt>
                <c:pt idx="1322">
                  <c:v>1386.7048611111099</c:v>
                </c:pt>
                <c:pt idx="1323">
                  <c:v>1386.7048611111099</c:v>
                </c:pt>
                <c:pt idx="1324">
                  <c:v>1386.7048611111099</c:v>
                </c:pt>
                <c:pt idx="1325">
                  <c:v>1386.7048611111099</c:v>
                </c:pt>
                <c:pt idx="1326">
                  <c:v>1386.7048611111099</c:v>
                </c:pt>
                <c:pt idx="1327">
                  <c:v>1386.7048611111099</c:v>
                </c:pt>
                <c:pt idx="1328">
                  <c:v>1386.7048611111099</c:v>
                </c:pt>
                <c:pt idx="1329">
                  <c:v>1386.7048611111099</c:v>
                </c:pt>
                <c:pt idx="1330">
                  <c:v>1386.7048611111099</c:v>
                </c:pt>
                <c:pt idx="1331">
                  <c:v>1386.7048611111099</c:v>
                </c:pt>
                <c:pt idx="1332">
                  <c:v>1386.7048611111099</c:v>
                </c:pt>
                <c:pt idx="1333">
                  <c:v>1386.7048611111099</c:v>
                </c:pt>
                <c:pt idx="1334">
                  <c:v>1386.7048611111099</c:v>
                </c:pt>
                <c:pt idx="1335">
                  <c:v>1386.7048611111099</c:v>
                </c:pt>
                <c:pt idx="1336">
                  <c:v>1386.7048611111099</c:v>
                </c:pt>
                <c:pt idx="1337">
                  <c:v>1386.7048611111099</c:v>
                </c:pt>
                <c:pt idx="1338">
                  <c:v>1386.7048611111099</c:v>
                </c:pt>
                <c:pt idx="1339">
                  <c:v>1386.7048611111099</c:v>
                </c:pt>
                <c:pt idx="1340">
                  <c:v>1386.7048611111099</c:v>
                </c:pt>
                <c:pt idx="1341">
                  <c:v>1386.7048611111099</c:v>
                </c:pt>
                <c:pt idx="1342">
                  <c:v>1386.7048611111099</c:v>
                </c:pt>
                <c:pt idx="1343">
                  <c:v>1386.7048611111099</c:v>
                </c:pt>
                <c:pt idx="1344">
                  <c:v>1386.7048611111099</c:v>
                </c:pt>
                <c:pt idx="1345">
                  <c:v>1386.7048611111099</c:v>
                </c:pt>
                <c:pt idx="1346">
                  <c:v>1386.7048611111099</c:v>
                </c:pt>
                <c:pt idx="1347">
                  <c:v>1386.7048611111099</c:v>
                </c:pt>
                <c:pt idx="1348">
                  <c:v>1386.7048611111099</c:v>
                </c:pt>
                <c:pt idx="1349">
                  <c:v>1386.7048611111099</c:v>
                </c:pt>
                <c:pt idx="1350">
                  <c:v>1386.7048611111099</c:v>
                </c:pt>
                <c:pt idx="1351">
                  <c:v>1386.7048611111099</c:v>
                </c:pt>
                <c:pt idx="1352">
                  <c:v>1386.7048611111099</c:v>
                </c:pt>
                <c:pt idx="1353">
                  <c:v>1386.7048611111099</c:v>
                </c:pt>
                <c:pt idx="1354">
                  <c:v>1386.7048611111099</c:v>
                </c:pt>
                <c:pt idx="1355">
                  <c:v>1386.7048611111099</c:v>
                </c:pt>
                <c:pt idx="1356">
                  <c:v>1386.7048611111099</c:v>
                </c:pt>
                <c:pt idx="1357">
                  <c:v>1386.7048611111099</c:v>
                </c:pt>
                <c:pt idx="1358">
                  <c:v>1386.7048611111099</c:v>
                </c:pt>
                <c:pt idx="1359">
                  <c:v>1386.7048611111099</c:v>
                </c:pt>
                <c:pt idx="1360">
                  <c:v>1386.7048611111099</c:v>
                </c:pt>
                <c:pt idx="1361">
                  <c:v>1386.7048611111099</c:v>
                </c:pt>
                <c:pt idx="1362">
                  <c:v>1386.7048611111099</c:v>
                </c:pt>
                <c:pt idx="1363">
                  <c:v>1386.7048611111099</c:v>
                </c:pt>
                <c:pt idx="1364">
                  <c:v>1386.7048611111099</c:v>
                </c:pt>
                <c:pt idx="1365">
                  <c:v>1386.7048611111099</c:v>
                </c:pt>
                <c:pt idx="1366">
                  <c:v>1386.7048611111099</c:v>
                </c:pt>
                <c:pt idx="1367">
                  <c:v>1386.7048611111099</c:v>
                </c:pt>
                <c:pt idx="1368">
                  <c:v>1386.7048611111099</c:v>
                </c:pt>
                <c:pt idx="1369">
                  <c:v>1386.7048611111099</c:v>
                </c:pt>
                <c:pt idx="1370">
                  <c:v>1386.7048611111099</c:v>
                </c:pt>
                <c:pt idx="1371">
                  <c:v>1386.7048611111099</c:v>
                </c:pt>
                <c:pt idx="1372">
                  <c:v>1386.7048611111099</c:v>
                </c:pt>
                <c:pt idx="1373">
                  <c:v>1386.7048611111099</c:v>
                </c:pt>
                <c:pt idx="1374">
                  <c:v>1386.7048611111099</c:v>
                </c:pt>
                <c:pt idx="1375">
                  <c:v>1386.7048611111099</c:v>
                </c:pt>
                <c:pt idx="1376">
                  <c:v>1386.7048611111099</c:v>
                </c:pt>
                <c:pt idx="1377">
                  <c:v>1386.7048611111099</c:v>
                </c:pt>
                <c:pt idx="1378">
                  <c:v>1386.7048611111099</c:v>
                </c:pt>
                <c:pt idx="1379">
                  <c:v>1386.7048611111099</c:v>
                </c:pt>
                <c:pt idx="1380">
                  <c:v>1386.7048611111099</c:v>
                </c:pt>
                <c:pt idx="1381">
                  <c:v>1386.7048611111099</c:v>
                </c:pt>
                <c:pt idx="1382">
                  <c:v>1386.7048611111099</c:v>
                </c:pt>
                <c:pt idx="1383">
                  <c:v>1386.7048611111099</c:v>
                </c:pt>
                <c:pt idx="1384">
                  <c:v>1386.7048611111099</c:v>
                </c:pt>
                <c:pt idx="1385">
                  <c:v>1386.7048611111099</c:v>
                </c:pt>
                <c:pt idx="1386">
                  <c:v>1386.7048611111099</c:v>
                </c:pt>
                <c:pt idx="1387">
                  <c:v>1386.7048611111099</c:v>
                </c:pt>
                <c:pt idx="1388">
                  <c:v>1386.7048611111099</c:v>
                </c:pt>
                <c:pt idx="1389">
                  <c:v>1386.7048611111099</c:v>
                </c:pt>
                <c:pt idx="1390">
                  <c:v>1386.7048611111099</c:v>
                </c:pt>
                <c:pt idx="1391">
                  <c:v>1386.7048611111099</c:v>
                </c:pt>
                <c:pt idx="1392">
                  <c:v>1386.7048611111099</c:v>
                </c:pt>
                <c:pt idx="1393">
                  <c:v>1386.7048611111099</c:v>
                </c:pt>
                <c:pt idx="1394">
                  <c:v>1386.7048611111099</c:v>
                </c:pt>
                <c:pt idx="1395">
                  <c:v>1386.7048611111099</c:v>
                </c:pt>
                <c:pt idx="1396">
                  <c:v>1386.7048611111099</c:v>
                </c:pt>
                <c:pt idx="1397">
                  <c:v>1386.7048611111099</c:v>
                </c:pt>
                <c:pt idx="1398">
                  <c:v>1386.7048611111099</c:v>
                </c:pt>
                <c:pt idx="1399">
                  <c:v>1386.7048611111099</c:v>
                </c:pt>
                <c:pt idx="1400">
                  <c:v>1386.7048611111099</c:v>
                </c:pt>
                <c:pt idx="1401">
                  <c:v>1386.7048611111099</c:v>
                </c:pt>
                <c:pt idx="1402">
                  <c:v>1386.7048611111099</c:v>
                </c:pt>
                <c:pt idx="1403">
                  <c:v>1386.7048611111099</c:v>
                </c:pt>
                <c:pt idx="1404">
                  <c:v>1386.7048611111099</c:v>
                </c:pt>
                <c:pt idx="1405">
                  <c:v>1386.7048611111099</c:v>
                </c:pt>
                <c:pt idx="1406">
                  <c:v>1386.7048611111099</c:v>
                </c:pt>
                <c:pt idx="1407">
                  <c:v>1386.7048611111099</c:v>
                </c:pt>
                <c:pt idx="1408">
                  <c:v>1386.7048611111099</c:v>
                </c:pt>
                <c:pt idx="1409">
                  <c:v>1386.7048611111099</c:v>
                </c:pt>
                <c:pt idx="1410">
                  <c:v>1386.7048611111099</c:v>
                </c:pt>
                <c:pt idx="1411">
                  <c:v>1386.7048611111099</c:v>
                </c:pt>
                <c:pt idx="1412">
                  <c:v>1386.7048611111099</c:v>
                </c:pt>
                <c:pt idx="1413">
                  <c:v>1386.7048611111099</c:v>
                </c:pt>
                <c:pt idx="1414">
                  <c:v>1386.7048611111099</c:v>
                </c:pt>
                <c:pt idx="1415">
                  <c:v>1386.7048611111099</c:v>
                </c:pt>
                <c:pt idx="1416">
                  <c:v>1386.7048611111099</c:v>
                </c:pt>
                <c:pt idx="1417">
                  <c:v>1386.7048611111099</c:v>
                </c:pt>
                <c:pt idx="1418">
                  <c:v>1386.7048611111099</c:v>
                </c:pt>
                <c:pt idx="1419">
                  <c:v>1386.7048611111099</c:v>
                </c:pt>
                <c:pt idx="1420">
                  <c:v>1386.7048611111099</c:v>
                </c:pt>
                <c:pt idx="1421">
                  <c:v>1386.7048611111099</c:v>
                </c:pt>
                <c:pt idx="1422">
                  <c:v>1386.7048611111099</c:v>
                </c:pt>
                <c:pt idx="1423">
                  <c:v>1386.7048611111099</c:v>
                </c:pt>
                <c:pt idx="1424">
                  <c:v>1386.7048611111099</c:v>
                </c:pt>
                <c:pt idx="1425">
                  <c:v>1386.7048611111099</c:v>
                </c:pt>
                <c:pt idx="1426">
                  <c:v>1386.7048611111099</c:v>
                </c:pt>
                <c:pt idx="1427">
                  <c:v>1386.7048611111099</c:v>
                </c:pt>
                <c:pt idx="1428">
                  <c:v>1386.7048611111099</c:v>
                </c:pt>
                <c:pt idx="1429">
                  <c:v>1386.7048611111099</c:v>
                </c:pt>
                <c:pt idx="1430">
                  <c:v>1386.7048611111099</c:v>
                </c:pt>
                <c:pt idx="1431">
                  <c:v>1386.7048611111099</c:v>
                </c:pt>
                <c:pt idx="1432">
                  <c:v>1386.7048611111099</c:v>
                </c:pt>
                <c:pt idx="1433">
                  <c:v>1386.7048611111099</c:v>
                </c:pt>
                <c:pt idx="1434">
                  <c:v>1386.7048611111099</c:v>
                </c:pt>
                <c:pt idx="1435">
                  <c:v>1386.7048611111099</c:v>
                </c:pt>
                <c:pt idx="1436">
                  <c:v>1386.7048611111099</c:v>
                </c:pt>
                <c:pt idx="1437">
                  <c:v>1386.7048611111099</c:v>
                </c:pt>
                <c:pt idx="1438">
                  <c:v>1386.7048611111099</c:v>
                </c:pt>
                <c:pt idx="1439">
                  <c:v>1386.7048611111099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3AC-F94C-94A5-E894284D7F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17114863"/>
        <c:axId val="1917753503"/>
      </c:scatterChart>
      <c:valAx>
        <c:axId val="1917114863"/>
        <c:scaling>
          <c:orientation val="minMax"/>
          <c:max val="120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/>
                  <a:t>Time (min)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7753503"/>
        <c:crosses val="autoZero"/>
        <c:crossBetween val="midCat"/>
        <c:majorUnit val="200"/>
      </c:valAx>
      <c:valAx>
        <c:axId val="1917753503"/>
        <c:scaling>
          <c:orientation val="minMax"/>
          <c:max val="3200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91711486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11CFAC-94D9-CB44-AD10-B512147A3C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3FFCA8-D0C8-D344-A0BC-C930D2432D9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05727B-8666-4746-8D16-06818E032991}" type="datetimeFigureOut">
              <a:rPr lang="en-US" smtClean="0"/>
              <a:t>12/7/19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3612A5-02A0-4C44-9D94-C2A6D050D52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C0C7A0-F2CC-1246-9E0A-98FA984C4D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B12DA6-94E8-A54F-8564-41775E59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4530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8A46AC-1355-4728-8D95-0E4E51873CE9}" type="datetimeFigureOut">
              <a:rPr lang="en-US" smtClean="0"/>
              <a:t>12/7/19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D9DBC2-799B-4AA1-8122-026B90789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453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the RTS, why it is important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9DBC2-799B-4AA1-8122-026B90789D2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6149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9DBC2-799B-4AA1-8122-026B90789D2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0782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9DBC2-799B-4AA1-8122-026B90789D2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4455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9DBC2-799B-4AA1-8122-026B90789D2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5304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9DBC2-799B-4AA1-8122-026B90789D2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562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9DBC2-799B-4AA1-8122-026B90789D2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369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9DBC2-799B-4AA1-8122-026B90789D2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5646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summary,…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9DBC2-799B-4AA1-8122-026B90789D2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2305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9DBC2-799B-4AA1-8122-026B90789D2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4738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Technology advances such as cloud as high end computing services and the emerging edge computing have enabled a wide space for the rise of many applications.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9DBC2-799B-4AA1-8122-026B90789D2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474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the graph in slide 22 for </a:t>
            </a:r>
            <a:r>
              <a:rPr lang="en-US" dirty="0" err="1"/>
              <a:t>comparision</a:t>
            </a:r>
            <a:r>
              <a:rPr lang="en-US" dirty="0"/>
              <a:t>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9DBC2-799B-4AA1-8122-026B90789D2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859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9DBC2-799B-4AA1-8122-026B90789D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2782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the graph in slide 22 for </a:t>
            </a:r>
            <a:r>
              <a:rPr lang="en-US" dirty="0" err="1"/>
              <a:t>comparision</a:t>
            </a:r>
            <a:r>
              <a:rPr lang="en-US" dirty="0"/>
              <a:t>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9DBC2-799B-4AA1-8122-026B90789D2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2817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X-axis – range of invocation rate</a:t>
            </a:r>
          </a:p>
          <a:p>
            <a:r>
              <a:rPr lang="en-US" dirty="0"/>
              <a:t>Y-axis -- burst value achieved by bursts at a given invocation rate</a:t>
            </a:r>
          </a:p>
          <a:p>
            <a:endParaRPr lang="en-US" dirty="0"/>
          </a:p>
          <a:p>
            <a:r>
              <a:rPr lang="en-US" dirty="0"/>
              <a:t>How sensitive the results are to the </a:t>
            </a:r>
            <a:r>
              <a:rPr lang="en-US" dirty="0" err="1"/>
              <a:t>bursty</a:t>
            </a:r>
            <a:r>
              <a:rPr lang="en-US" dirty="0"/>
              <a:t> properties?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9DBC2-799B-4AA1-8122-026B90789D2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8163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X-axis -- invocation rate</a:t>
            </a:r>
          </a:p>
          <a:p>
            <a:r>
              <a:rPr lang="en-US" dirty="0"/>
              <a:t>Y-axis – burst value normalized to maximum burst value</a:t>
            </a:r>
          </a:p>
          <a:p>
            <a:endParaRPr lang="en-US" dirty="0"/>
          </a:p>
          <a:p>
            <a:r>
              <a:rPr lang="en-US" dirty="0"/>
              <a:t>State that RTS is robust against burst </a:t>
            </a:r>
            <a:r>
              <a:rPr lang="en-US" dirty="0" err="1"/>
              <a:t>variabliity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9DBC2-799B-4AA1-8122-026B90789D2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1527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9DBC2-799B-4AA1-8122-026B90789D2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0566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X-axis: duty factor</a:t>
            </a:r>
          </a:p>
          <a:p>
            <a:r>
              <a:rPr lang="en-US" dirty="0"/>
              <a:t>Y-axis: total resource cost normalized to UI cost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9DBC2-799B-4AA1-8122-026B90789D2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89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19A2E-61B7-174A-BA99-62C707FBBCC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849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9DBC2-799B-4AA1-8122-026B90789D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535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9DBC2-799B-4AA1-8122-026B90789D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299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9DBC2-799B-4AA1-8122-026B90789D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7527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9DBC2-799B-4AA1-8122-026B90789D2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9113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9DBC2-799B-4AA1-8122-026B90789D2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432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9DBC2-799B-4AA1-8122-026B90789D2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946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12/09/2019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Workshop on Serverless Computing (WoSc’19)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09B0-A9EA-4059-A38A-614A94AAD81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336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12/09/2019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Workshop on Serverless Computing (WoSc’19)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09B0-A9EA-4059-A38A-614A94AAD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020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12/09/2019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Workshop on Serverless Computing (WoSc’19)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09B0-A9EA-4059-A38A-614A94AAD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021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12/09/2019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Workshop on Serverless Computing (WoSc’19)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/>
            </a:lvl1pPr>
          </a:lstStyle>
          <a:p>
            <a:fld id="{752909B0-A9EA-4059-A38A-614A94AAD81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661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12/09/2019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Workshop on Serverless Computing (WoSc’19)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09B0-A9EA-4059-A38A-614A94AAD81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0609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12/09/2019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Workshop on Serverless Computing (WoSc’19)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09B0-A9EA-4059-A38A-614A94AAD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949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12/09/2019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Workshop on Serverless Computing (WoSc’19)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09B0-A9EA-4059-A38A-614A94AAD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514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12/09/2019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Workshop on Serverless Computing (WoSc’19)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09B0-A9EA-4059-A38A-614A94AAD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638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12/09/2019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5th Workshop on Serverless Computing (WoSc’19)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09B0-A9EA-4059-A38A-614A94AAD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226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12/09/2019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5th Workshop on Serverless Computing (WoSc’19)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2909B0-A9EA-4059-A38A-614A94AAD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773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12/09/2019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Workshop on Serverless Computing (WoSc’19)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09B0-A9EA-4059-A38A-614A94AAD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934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US"/>
              <a:t>12/09/2019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5th Workshop on Serverless Computing (WoSc’19)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rgbClr val="FFFFFF"/>
                </a:solidFill>
              </a:defRPr>
            </a:lvl1pPr>
          </a:lstStyle>
          <a:p>
            <a:fld id="{752909B0-A9EA-4059-A38A-614A94AAD81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078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tiff"/><Relationship Id="rId13" Type="http://schemas.openxmlformats.org/officeDocument/2006/relationships/image" Target="../media/image36.tiff"/><Relationship Id="rId3" Type="http://schemas.openxmlformats.org/officeDocument/2006/relationships/image" Target="../media/image27.tiff"/><Relationship Id="rId7" Type="http://schemas.openxmlformats.org/officeDocument/2006/relationships/image" Target="../media/image31.tiff"/><Relationship Id="rId12" Type="http://schemas.openxmlformats.org/officeDocument/2006/relationships/image" Target="../media/image15.tiff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tiff"/><Relationship Id="rId11" Type="http://schemas.openxmlformats.org/officeDocument/2006/relationships/image" Target="../media/image35.tiff"/><Relationship Id="rId5" Type="http://schemas.openxmlformats.org/officeDocument/2006/relationships/image" Target="../media/image29.tiff"/><Relationship Id="rId15" Type="http://schemas.openxmlformats.org/officeDocument/2006/relationships/image" Target="../media/image38.tiff"/><Relationship Id="rId10" Type="http://schemas.openxmlformats.org/officeDocument/2006/relationships/image" Target="../media/image34.tiff"/><Relationship Id="rId4" Type="http://schemas.openxmlformats.org/officeDocument/2006/relationships/image" Target="../media/image28.tiff"/><Relationship Id="rId9" Type="http://schemas.openxmlformats.org/officeDocument/2006/relationships/image" Target="../media/image33.tiff"/><Relationship Id="rId14" Type="http://schemas.openxmlformats.org/officeDocument/2006/relationships/image" Target="../media/image37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20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8.tiff"/><Relationship Id="rId7" Type="http://schemas.openxmlformats.org/officeDocument/2006/relationships/image" Target="../media/image15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tiff"/><Relationship Id="rId5" Type="http://schemas.openxmlformats.org/officeDocument/2006/relationships/image" Target="../media/image34.tiff"/><Relationship Id="rId4" Type="http://schemas.openxmlformats.org/officeDocument/2006/relationships/image" Target="../media/image59.tiff"/><Relationship Id="rId9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3.tiff"/><Relationship Id="rId4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B9085-7149-2544-9213-D37462798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5705" y="2139921"/>
            <a:ext cx="11707091" cy="1856508"/>
          </a:xfrm>
        </p:spPr>
        <p:txBody>
          <a:bodyPr>
            <a:noAutofit/>
          </a:bodyPr>
          <a:lstStyle/>
          <a:p>
            <a:pPr algn="ctr"/>
            <a:r>
              <a:rPr lang="en-US" sz="6400" dirty="0"/>
              <a:t>Real-time Serverless: Enabling Application Performance Guarantee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4BD635-7D14-F447-B2B5-0842C6688A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5168" y="4720533"/>
            <a:ext cx="10713282" cy="1143000"/>
          </a:xfrm>
        </p:spPr>
        <p:txBody>
          <a:bodyPr>
            <a:normAutofit/>
          </a:bodyPr>
          <a:lstStyle/>
          <a:p>
            <a:pPr algn="ctr"/>
            <a:r>
              <a:rPr lang="en-US" u="sng" cap="none" dirty="0"/>
              <a:t>Hai Duc Nguyen</a:t>
            </a:r>
            <a:r>
              <a:rPr lang="en-US" cap="none" baseline="30000" dirty="0"/>
              <a:t>1</a:t>
            </a:r>
            <a:r>
              <a:rPr lang="en-US" cap="none" dirty="0"/>
              <a:t>, </a:t>
            </a:r>
            <a:r>
              <a:rPr lang="en-US" cap="none" dirty="0" err="1"/>
              <a:t>Chaojie</a:t>
            </a:r>
            <a:r>
              <a:rPr lang="en-US" cap="none" dirty="0"/>
              <a:t> Zhang</a:t>
            </a:r>
            <a:r>
              <a:rPr lang="en-US" cap="none" baseline="30000" dirty="0"/>
              <a:t>1</a:t>
            </a:r>
            <a:r>
              <a:rPr lang="en-US" cap="none" dirty="0"/>
              <a:t>, </a:t>
            </a:r>
            <a:r>
              <a:rPr lang="en-US" cap="none" dirty="0" err="1"/>
              <a:t>Zhujun</a:t>
            </a:r>
            <a:r>
              <a:rPr lang="en-US" cap="none" dirty="0"/>
              <a:t> Xiao</a:t>
            </a:r>
            <a:r>
              <a:rPr lang="en-US" cap="none" baseline="30000" dirty="0"/>
              <a:t>1</a:t>
            </a:r>
            <a:r>
              <a:rPr lang="en-US" cap="none" dirty="0"/>
              <a:t>, and Andrew A. Chien</a:t>
            </a:r>
            <a:r>
              <a:rPr lang="en-US" cap="none" baseline="30000" dirty="0"/>
              <a:t>1,2</a:t>
            </a:r>
            <a:r>
              <a:rPr lang="en-US" cap="none" dirty="0"/>
              <a:t> </a:t>
            </a:r>
            <a:r>
              <a:rPr lang="en-US" cap="none" baseline="30000" dirty="0"/>
              <a:t>1</a:t>
            </a:r>
            <a:r>
              <a:rPr lang="en-US" cap="none" dirty="0"/>
              <a:t>University of Chicago		 </a:t>
            </a:r>
            <a:r>
              <a:rPr lang="en-US" cap="none" baseline="30000" dirty="0"/>
              <a:t>2</a:t>
            </a:r>
            <a:r>
              <a:rPr lang="en-US" cap="none" dirty="0"/>
              <a:t>Argonne National Lab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9FE556-536B-2B47-B298-CDD7DEC6F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718" y="417147"/>
            <a:ext cx="4317533" cy="919541"/>
          </a:xfrm>
          <a:prstGeom prst="rect">
            <a:avLst/>
          </a:prstGeom>
        </p:spPr>
      </p:pic>
      <p:pic>
        <p:nvPicPr>
          <p:cNvPr id="6" name="Picture 5" descr="C E R E S_tag_72.png">
            <a:extLst>
              <a:ext uri="{FF2B5EF4-FFF2-40B4-BE49-F238E27FC236}">
                <a16:creationId xmlns:a16="http://schemas.microsoft.com/office/drawing/2014/main" id="{F63DD881-4396-9945-9146-4DEC3655C9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1102" y="76171"/>
            <a:ext cx="2929872" cy="171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98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5A6EA-3D23-794E-B3F3-281C4CADD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Rational Design for Value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ED2EE0-DED3-3E4B-B2E6-907E8F1D299B}"/>
              </a:ext>
            </a:extLst>
          </p:cNvPr>
          <p:cNvSpPr txBox="1"/>
          <p:nvPr/>
        </p:nvSpPr>
        <p:spPr>
          <a:xfrm>
            <a:off x="7360518" y="2723477"/>
            <a:ext cx="33061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ym typeface="Wingdings" pitchFamily="2" charset="2"/>
              </a:rPr>
              <a:t>Application can adjust guaranteed invocation rate to meet </a:t>
            </a:r>
            <a:r>
              <a:rPr lang="en-US" sz="2000" b="1" dirty="0">
                <a:sym typeface="Wingdings" pitchFamily="2" charset="2"/>
              </a:rPr>
              <a:t>any</a:t>
            </a:r>
            <a:r>
              <a:rPr lang="en-US" sz="2000" dirty="0">
                <a:sym typeface="Wingdings" pitchFamily="2" charset="2"/>
              </a:rPr>
              <a:t> value target </a:t>
            </a:r>
            <a:endParaRPr lang="en-US" sz="2000" dirty="0"/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9717C447-33FE-BC40-B64C-56069FFF454A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416664" y="1870887"/>
          <a:ext cx="5522026" cy="4352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ontent Placeholder 10">
            <a:extLst>
              <a:ext uri="{FF2B5EF4-FFF2-40B4-BE49-F238E27FC236}">
                <a16:creationId xmlns:a16="http://schemas.microsoft.com/office/drawing/2014/main" id="{F18961CD-C282-BC40-8B5C-0449A65EE5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7044170"/>
              </p:ext>
            </p:extLst>
          </p:nvPr>
        </p:nvGraphicFramePr>
        <p:xfrm>
          <a:off x="1416654" y="1870588"/>
          <a:ext cx="5522026" cy="4352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36C3630-F3E2-674E-8969-A2D9514AB732}"/>
              </a:ext>
            </a:extLst>
          </p:cNvPr>
          <p:cNvCxnSpPr>
            <a:cxnSpLocks/>
          </p:cNvCxnSpPr>
          <p:nvPr/>
        </p:nvCxnSpPr>
        <p:spPr>
          <a:xfrm>
            <a:off x="2224186" y="3747612"/>
            <a:ext cx="3879578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7F6FB2B-D7DF-4441-AC14-47C92F545DF1}"/>
              </a:ext>
            </a:extLst>
          </p:cNvPr>
          <p:cNvCxnSpPr>
            <a:cxnSpLocks/>
          </p:cNvCxnSpPr>
          <p:nvPr/>
        </p:nvCxnSpPr>
        <p:spPr>
          <a:xfrm flipV="1">
            <a:off x="6103764" y="3726686"/>
            <a:ext cx="0" cy="1737446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31E251E-3D68-484A-B6F2-FC5B9809C407}"/>
              </a:ext>
            </a:extLst>
          </p:cNvPr>
          <p:cNvCxnSpPr>
            <a:cxnSpLocks/>
          </p:cNvCxnSpPr>
          <p:nvPr/>
        </p:nvCxnSpPr>
        <p:spPr>
          <a:xfrm flipV="1">
            <a:off x="6388757" y="2040993"/>
            <a:ext cx="0" cy="3411417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B8AC647-240C-AE44-8E89-8350717CA5CD}"/>
              </a:ext>
            </a:extLst>
          </p:cNvPr>
          <p:cNvSpPr txBox="1"/>
          <p:nvPr/>
        </p:nvSpPr>
        <p:spPr>
          <a:xfrm>
            <a:off x="5807048" y="5262677"/>
            <a:ext cx="59343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0.86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949358-1E6B-5A4C-BEBF-3C86B21ACC56}"/>
              </a:ext>
            </a:extLst>
          </p:cNvPr>
          <p:cNvSpPr txBox="1"/>
          <p:nvPr/>
        </p:nvSpPr>
        <p:spPr>
          <a:xfrm>
            <a:off x="6535262" y="1854590"/>
            <a:ext cx="59343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0.92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7A72BA-46E9-4245-ADC4-17FDEE0C582A}"/>
              </a:ext>
            </a:extLst>
          </p:cNvPr>
          <p:cNvSpPr txBox="1"/>
          <p:nvPr/>
        </p:nvSpPr>
        <p:spPr>
          <a:xfrm>
            <a:off x="7152462" y="4431680"/>
            <a:ext cx="4300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400" dirty="0">
                <a:solidFill>
                  <a:srgbClr val="348A24"/>
                </a:solidFill>
              </a:rPr>
              <a:t>Enable application to engineer the value distribution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55959384-C97B-804C-AAA1-2EEEA86AE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09B0-A9EA-4059-A38A-614A94AAD818}" type="slidenum">
              <a:rPr lang="en-US" smtClean="0"/>
              <a:t>10</a:t>
            </a:fld>
            <a:endParaRPr lang="en-US"/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B32C3C20-F2E4-6642-84D9-77C506719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Workshop on Serverless Computing (WoSc’19)</a:t>
            </a:r>
            <a:endParaRPr lang="en-US" dirty="0"/>
          </a:p>
        </p:txBody>
      </p:sp>
      <p:sp>
        <p:nvSpPr>
          <p:cNvPr id="27" name="Date Placeholder 26">
            <a:extLst>
              <a:ext uri="{FF2B5EF4-FFF2-40B4-BE49-F238E27FC236}">
                <a16:creationId xmlns:a16="http://schemas.microsoft.com/office/drawing/2014/main" id="{8393ECA5-FE45-254C-86FD-E07CFB3F3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12/09/2019</a:t>
            </a: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58D7E2EC-BC90-BE49-833F-5BFE24796C55}"/>
              </a:ext>
            </a:extLst>
          </p:cNvPr>
          <p:cNvSpPr/>
          <p:nvPr/>
        </p:nvSpPr>
        <p:spPr>
          <a:xfrm rot="16200000">
            <a:off x="2670146" y="2476178"/>
            <a:ext cx="744494" cy="606968"/>
          </a:xfrm>
          <a:prstGeom prst="rightArrow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21B1A08-9CEE-CE46-9FFC-6ABE7441299A}"/>
              </a:ext>
            </a:extLst>
          </p:cNvPr>
          <p:cNvSpPr txBox="1"/>
          <p:nvPr/>
        </p:nvSpPr>
        <p:spPr>
          <a:xfrm>
            <a:off x="2224187" y="3112267"/>
            <a:ext cx="1636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Higher is better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0E75BD2-61A7-4645-A4BC-E8B150D1D325}"/>
                  </a:ext>
                </a:extLst>
              </p:cNvPr>
              <p:cNvSpPr/>
              <p:nvPr/>
            </p:nvSpPr>
            <p:spPr>
              <a:xfrm rot="16909894">
                <a:off x="5189425" y="2694988"/>
                <a:ext cx="174906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A244ED"/>
                        </a:solidFill>
                        <a:latin typeface="Cambria Math" panose="02040503050406030204" pitchFamily="18" charset="0"/>
                      </a:rPr>
                      <m:t>90%</m:t>
                    </m:r>
                  </m:oMath>
                </a14:m>
                <a:r>
                  <a:rPr lang="en-US" sz="1600" dirty="0">
                    <a:solidFill>
                      <a:srgbClr val="A244ED"/>
                    </a:solidFill>
                  </a:rPr>
                  <a:t> of max. value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0E75BD2-61A7-4645-A4BC-E8B150D1D3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909894">
                <a:off x="5189425" y="2694988"/>
                <a:ext cx="1749069" cy="338554"/>
              </a:xfrm>
              <a:prstGeom prst="rect">
                <a:avLst/>
              </a:prstGeom>
              <a:blipFill>
                <a:blip r:embed="rId5"/>
                <a:stretch>
                  <a:fillRect t="-714" r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3D0D666-439E-D84F-967F-5230EF7BFBE0}"/>
                  </a:ext>
                </a:extLst>
              </p:cNvPr>
              <p:cNvSpPr/>
              <p:nvPr/>
            </p:nvSpPr>
            <p:spPr>
              <a:xfrm rot="17023502">
                <a:off x="4435453" y="2702534"/>
                <a:ext cx="174906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41AB2E"/>
                        </a:solidFill>
                        <a:latin typeface="Cambria Math" panose="02040503050406030204" pitchFamily="18" charset="0"/>
                      </a:rPr>
                      <m:t>70%</m:t>
                    </m:r>
                  </m:oMath>
                </a14:m>
                <a:r>
                  <a:rPr lang="en-US" sz="1600" dirty="0">
                    <a:solidFill>
                      <a:srgbClr val="41AB2E"/>
                    </a:solidFill>
                  </a:rPr>
                  <a:t> of max. value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3D0D666-439E-D84F-967F-5230EF7BFB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7023502">
                <a:off x="4435453" y="2702534"/>
                <a:ext cx="1749069" cy="338554"/>
              </a:xfrm>
              <a:prstGeom prst="rect">
                <a:avLst/>
              </a:prstGeom>
              <a:blipFill>
                <a:blip r:embed="rId6"/>
                <a:stretch>
                  <a:fillRect t="-1429" r="-10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CCA7526-DB15-EF41-90D2-727929AD6FB7}"/>
                  </a:ext>
                </a:extLst>
              </p:cNvPr>
              <p:cNvSpPr/>
              <p:nvPr/>
            </p:nvSpPr>
            <p:spPr>
              <a:xfrm rot="17127514">
                <a:off x="3735335" y="2639972"/>
                <a:ext cx="174906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50%</m:t>
                    </m:r>
                  </m:oMath>
                </a14:m>
                <a:r>
                  <a:rPr lang="en-US" sz="1600" dirty="0">
                    <a:solidFill>
                      <a:srgbClr val="C00000"/>
                    </a:solidFill>
                  </a:rPr>
                  <a:t> of max. value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CCA7526-DB15-EF41-90D2-727929AD6F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7127514">
                <a:off x="3735335" y="2639972"/>
                <a:ext cx="1749069" cy="338554"/>
              </a:xfrm>
              <a:prstGeom prst="rect">
                <a:avLst/>
              </a:prstGeom>
              <a:blipFill>
                <a:blip r:embed="rId7"/>
                <a:stretch>
                  <a:fillRect t="-1429" r="-7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E73BD58-F319-CA4F-A16D-9E530DAD4E17}"/>
              </a:ext>
            </a:extLst>
          </p:cNvPr>
          <p:cNvSpPr txBox="1"/>
          <p:nvPr/>
        </p:nvSpPr>
        <p:spPr>
          <a:xfrm>
            <a:off x="11696700" y="4508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70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11" grpId="0">
        <p:bldAsOne/>
      </p:bldGraphic>
      <p:bldGraphic spid="14" grpId="0">
        <p:bldAsOne/>
      </p:bldGraphic>
      <p:bldP spid="19" grpId="0" animBg="1"/>
      <p:bldP spid="20" grpId="0" animBg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F0B60-EA60-2B47-88F8-DA93427B1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RTS with Burst Interference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9DDDBB7-D2D3-B744-9986-F816A852E073}"/>
              </a:ext>
            </a:extLst>
          </p:cNvPr>
          <p:cNvCxnSpPr/>
          <p:nvPr/>
        </p:nvCxnSpPr>
        <p:spPr>
          <a:xfrm>
            <a:off x="827314" y="3276599"/>
            <a:ext cx="48550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E19EB331-4561-BF42-941F-0BB00B342553}"/>
              </a:ext>
            </a:extLst>
          </p:cNvPr>
          <p:cNvSpPr/>
          <p:nvPr/>
        </p:nvSpPr>
        <p:spPr>
          <a:xfrm>
            <a:off x="1387384" y="2873827"/>
            <a:ext cx="670016" cy="370114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F981A1-A82C-6345-9A59-E74839BFDF4D}"/>
              </a:ext>
            </a:extLst>
          </p:cNvPr>
          <p:cNvSpPr/>
          <p:nvPr/>
        </p:nvSpPr>
        <p:spPr>
          <a:xfrm>
            <a:off x="1545772" y="2441664"/>
            <a:ext cx="218634" cy="370114"/>
          </a:xfrm>
          <a:prstGeom prst="rect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A93025-D904-F443-8AAA-40A26152C28A}"/>
              </a:ext>
            </a:extLst>
          </p:cNvPr>
          <p:cNvSpPr txBox="1"/>
          <p:nvPr/>
        </p:nvSpPr>
        <p:spPr>
          <a:xfrm>
            <a:off x="5032806" y="3276599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E0A507-76DE-0D4B-8F4D-BCF5C353B202}"/>
              </a:ext>
            </a:extLst>
          </p:cNvPr>
          <p:cNvSpPr/>
          <p:nvPr/>
        </p:nvSpPr>
        <p:spPr>
          <a:xfrm>
            <a:off x="2332536" y="2441664"/>
            <a:ext cx="504361" cy="370114"/>
          </a:xfrm>
          <a:prstGeom prst="rect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F473E2-0517-0549-B6A7-9EAE14C13790}"/>
              </a:ext>
            </a:extLst>
          </p:cNvPr>
          <p:cNvSpPr/>
          <p:nvPr/>
        </p:nvSpPr>
        <p:spPr>
          <a:xfrm>
            <a:off x="1492056" y="2340430"/>
            <a:ext cx="327852" cy="102133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206244-E691-F045-9F1A-FFACBA7EC701}"/>
              </a:ext>
            </a:extLst>
          </p:cNvPr>
          <p:cNvSpPr txBox="1"/>
          <p:nvPr/>
        </p:nvSpPr>
        <p:spPr>
          <a:xfrm>
            <a:off x="827314" y="3394424"/>
            <a:ext cx="1875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Burst interference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C447C0-C6C7-4040-9BDE-73F9C229469A}"/>
              </a:ext>
            </a:extLst>
          </p:cNvPr>
          <p:cNvSpPr txBox="1"/>
          <p:nvPr/>
        </p:nvSpPr>
        <p:spPr>
          <a:xfrm>
            <a:off x="699247" y="4072033"/>
            <a:ext cx="5055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duty factor ↔︎</a:t>
            </a:r>
            <a:r>
              <a:rPr lang="en-US" b="1" dirty="0">
                <a:solidFill>
                  <a:srgbClr val="C00000"/>
                </a:solidFill>
                <a:sym typeface="Wingdings" pitchFamily="2" charset="2"/>
              </a:rPr>
              <a:t> burst interference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795E60-2048-0C4B-B6F6-F63B796428E2}"/>
              </a:ext>
            </a:extLst>
          </p:cNvPr>
          <p:cNvSpPr/>
          <p:nvPr/>
        </p:nvSpPr>
        <p:spPr>
          <a:xfrm>
            <a:off x="4094865" y="2452396"/>
            <a:ext cx="173457" cy="370114"/>
          </a:xfrm>
          <a:prstGeom prst="rect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71E153A-6B4E-094F-B4E4-5771E18CE265}"/>
              </a:ext>
            </a:extLst>
          </p:cNvPr>
          <p:cNvSpPr/>
          <p:nvPr/>
        </p:nvSpPr>
        <p:spPr>
          <a:xfrm>
            <a:off x="3381647" y="2452396"/>
            <a:ext cx="325652" cy="370114"/>
          </a:xfrm>
          <a:prstGeom prst="rect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07992A9-176B-0C4E-8960-5EA5278E5D42}"/>
              </a:ext>
            </a:extLst>
          </p:cNvPr>
          <p:cNvSpPr txBox="1"/>
          <p:nvPr/>
        </p:nvSpPr>
        <p:spPr>
          <a:xfrm>
            <a:off x="774147" y="4815839"/>
            <a:ext cx="47916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400" b="1" dirty="0">
                <a:solidFill>
                  <a:srgbClr val="348A24"/>
                </a:solidFill>
              </a:rPr>
              <a:t>For realistic </a:t>
            </a:r>
            <a:r>
              <a:rPr lang="en-US" sz="2400" b="1" dirty="0" err="1">
                <a:solidFill>
                  <a:srgbClr val="348A24"/>
                </a:solidFill>
              </a:rPr>
              <a:t>bursty</a:t>
            </a:r>
            <a:r>
              <a:rPr lang="en-US" sz="2400" b="1" dirty="0">
                <a:solidFill>
                  <a:srgbClr val="348A24"/>
                </a:solidFill>
              </a:rPr>
              <a:t> applications,</a:t>
            </a:r>
          </a:p>
          <a:p>
            <a:r>
              <a:rPr lang="en-US" sz="2400" b="1" dirty="0">
                <a:solidFill>
                  <a:srgbClr val="348A24"/>
                </a:solidFill>
              </a:rPr>
              <a:t>    the interference probability is low</a:t>
            </a:r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28AD0FD6-C356-B24B-8AEC-AB52A8282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09B0-A9EA-4059-A38A-614A94AAD818}" type="slidenum">
              <a:rPr lang="en-US" smtClean="0"/>
              <a:t>11</a:t>
            </a:fld>
            <a:endParaRPr lang="en-US"/>
          </a:p>
        </p:txBody>
      </p:sp>
      <p:sp>
        <p:nvSpPr>
          <p:cNvPr id="40" name="Footer Placeholder 39">
            <a:extLst>
              <a:ext uri="{FF2B5EF4-FFF2-40B4-BE49-F238E27FC236}">
                <a16:creationId xmlns:a16="http://schemas.microsoft.com/office/drawing/2014/main" id="{03A38E76-8CC1-D84A-99F7-530EF606B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Workshop on Serverless Computing (WoSc’19)</a:t>
            </a:r>
            <a:endParaRPr lang="en-US" dirty="0"/>
          </a:p>
        </p:txBody>
      </p:sp>
      <p:sp>
        <p:nvSpPr>
          <p:cNvPr id="41" name="Date Placeholder 40">
            <a:extLst>
              <a:ext uri="{FF2B5EF4-FFF2-40B4-BE49-F238E27FC236}">
                <a16:creationId xmlns:a16="http://schemas.microsoft.com/office/drawing/2014/main" id="{EFCE92DF-10A5-F34B-B122-12971B535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12/09/2019</a:t>
            </a:r>
          </a:p>
        </p:txBody>
      </p:sp>
      <p:graphicFrame>
        <p:nvGraphicFramePr>
          <p:cNvPr id="29" name="Content Placeholder 28">
            <a:extLst>
              <a:ext uri="{FF2B5EF4-FFF2-40B4-BE49-F238E27FC236}">
                <a16:creationId xmlns:a16="http://schemas.microsoft.com/office/drawing/2014/main" id="{43BC004B-060B-CC46-AC18-75E5331C1B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5512715"/>
              </p:ext>
            </p:extLst>
          </p:nvPr>
        </p:nvGraphicFramePr>
        <p:xfrm>
          <a:off x="6267499" y="1922122"/>
          <a:ext cx="4887864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EA96592-4CE2-1842-A9B9-9FBB7E3D986B}"/>
                  </a:ext>
                </a:extLst>
              </p:cNvPr>
              <p:cNvSpPr txBox="1"/>
              <p:nvPr/>
            </p:nvSpPr>
            <p:spPr>
              <a:xfrm>
                <a:off x="8240796" y="2378761"/>
                <a:ext cx="2162451" cy="92333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■</a:t>
                </a:r>
                <a:r>
                  <a:rPr lang="en-US" dirty="0"/>
                  <a:t>  Duty factor =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1%</m:t>
                    </m:r>
                  </m:oMath>
                </a14:m>
                <a:endParaRPr lang="en-US" dirty="0"/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■  </a:t>
                </a:r>
                <a:r>
                  <a:rPr lang="en-US" dirty="0"/>
                  <a:t>Duty factor =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endParaRPr lang="en-US" dirty="0"/>
              </a:p>
              <a:p>
                <a:r>
                  <a:rPr lang="en-US" dirty="0">
                    <a:solidFill>
                      <a:srgbClr val="00B050"/>
                    </a:solidFill>
                  </a:rPr>
                  <a:t>■  </a:t>
                </a:r>
                <a:r>
                  <a:rPr lang="en-US" dirty="0"/>
                  <a:t>Duty factor =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EA96592-4CE2-1842-A9B9-9FBB7E3D9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0796" y="2378761"/>
                <a:ext cx="2162451" cy="923330"/>
              </a:xfrm>
              <a:prstGeom prst="rect">
                <a:avLst/>
              </a:prstGeom>
              <a:blipFill>
                <a:blip r:embed="rId4"/>
                <a:stretch>
                  <a:fillRect l="-2339" t="-2703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470A199B-9482-BD4F-AD19-FFF287E0B0CD}"/>
              </a:ext>
            </a:extLst>
          </p:cNvPr>
          <p:cNvSpPr/>
          <p:nvPr/>
        </p:nvSpPr>
        <p:spPr>
          <a:xfrm>
            <a:off x="8736333" y="4486971"/>
            <a:ext cx="677339" cy="279405"/>
          </a:xfrm>
          <a:prstGeom prst="wedgeRoundRectCallout">
            <a:avLst>
              <a:gd name="adj1" fmla="val -34687"/>
              <a:gd name="adj2" fmla="val 139504"/>
              <a:gd name="adj3" fmla="val 16667"/>
            </a:avLst>
          </a:prstGeom>
          <a:solidFill>
            <a:schemeClr val="bg1"/>
          </a:solidFill>
          <a:ln>
            <a:solidFill>
              <a:srgbClr val="348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348A24"/>
                </a:solidFill>
              </a:rPr>
              <a:t>2.5%</a:t>
            </a:r>
          </a:p>
        </p:txBody>
      </p:sp>
      <p:sp>
        <p:nvSpPr>
          <p:cNvPr id="31" name="Rounded Rectangular Callout 30">
            <a:extLst>
              <a:ext uri="{FF2B5EF4-FFF2-40B4-BE49-F238E27FC236}">
                <a16:creationId xmlns:a16="http://schemas.microsoft.com/office/drawing/2014/main" id="{4D6B1565-DAF2-3748-8017-8A1B6587F04A}"/>
              </a:ext>
            </a:extLst>
          </p:cNvPr>
          <p:cNvSpPr/>
          <p:nvPr/>
        </p:nvSpPr>
        <p:spPr>
          <a:xfrm>
            <a:off x="9706250" y="4483765"/>
            <a:ext cx="677339" cy="279405"/>
          </a:xfrm>
          <a:prstGeom prst="wedgeRoundRectCallout">
            <a:avLst>
              <a:gd name="adj1" fmla="val -85510"/>
              <a:gd name="adj2" fmla="val 166456"/>
              <a:gd name="adj3" fmla="val 16667"/>
            </a:avLst>
          </a:prstGeom>
          <a:solidFill>
            <a:schemeClr val="bg1"/>
          </a:solidFill>
          <a:ln>
            <a:solidFill>
              <a:srgbClr val="348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348A24"/>
                </a:solidFill>
              </a:rPr>
              <a:t>0.2%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CCAD608-9E84-BE46-91B7-9EDCC25F66E7}"/>
              </a:ext>
            </a:extLst>
          </p:cNvPr>
          <p:cNvSpPr/>
          <p:nvPr/>
        </p:nvSpPr>
        <p:spPr>
          <a:xfrm>
            <a:off x="3046582" y="2873827"/>
            <a:ext cx="246826" cy="370114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2795E1C-4CF7-CD49-BFD9-67BAE18EB3C0}"/>
              </a:ext>
            </a:extLst>
          </p:cNvPr>
          <p:cNvSpPr/>
          <p:nvPr/>
        </p:nvSpPr>
        <p:spPr>
          <a:xfrm>
            <a:off x="4387999" y="2877019"/>
            <a:ext cx="321161" cy="370114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88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/>
      <p:bldP spid="16" grpId="0" animBg="1"/>
      <p:bldP spid="17" grpId="0" animBg="1"/>
      <p:bldP spid="35" grpId="0"/>
      <p:bldGraphic spid="29" grpId="0" uiExpand="1">
        <p:bldSub>
          <a:bldChart bld="series"/>
        </p:bldSub>
      </p:bldGraphic>
      <p:bldP spid="19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Content Placeholder 25">
            <a:extLst>
              <a:ext uri="{FF2B5EF4-FFF2-40B4-BE49-F238E27FC236}">
                <a16:creationId xmlns:a16="http://schemas.microsoft.com/office/drawing/2014/main" id="{D4031069-C608-1B4B-985A-10A50A8C2C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98173" y="2379626"/>
            <a:ext cx="4799145" cy="35414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9F0B60-EA60-2B47-88F8-DA93427B1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RTS can support Multiple Bursts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601454-7BF9-8B4B-BCB9-5E5C877807BE}"/>
              </a:ext>
            </a:extLst>
          </p:cNvPr>
          <p:cNvSpPr txBox="1"/>
          <p:nvPr/>
        </p:nvSpPr>
        <p:spPr>
          <a:xfrm>
            <a:off x="6698564" y="3188986"/>
            <a:ext cx="47309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400" b="1" dirty="0">
                <a:solidFill>
                  <a:srgbClr val="348A24"/>
                </a:solidFill>
              </a:rPr>
              <a:t>Real-time Serverless can support multiple bursts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b="1" dirty="0">
                <a:solidFill>
                  <a:srgbClr val="348A24"/>
                </a:solidFill>
              </a:rPr>
              <a:t>Approach is simple – just increase the guaranteed invocation rate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C7E70715-04D2-ED4D-AAA3-EABFB76B0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09B0-A9EA-4059-A38A-614A94AAD818}" type="slidenum">
              <a:rPr lang="en-US" smtClean="0"/>
              <a:t>12</a:t>
            </a:fld>
            <a:endParaRPr lang="en-US"/>
          </a:p>
        </p:txBody>
      </p:sp>
      <p:sp>
        <p:nvSpPr>
          <p:cNvPr id="33" name="Footer Placeholder 32">
            <a:extLst>
              <a:ext uri="{FF2B5EF4-FFF2-40B4-BE49-F238E27FC236}">
                <a16:creationId xmlns:a16="http://schemas.microsoft.com/office/drawing/2014/main" id="{2EA9D02D-DA87-8F4F-B532-E50739E0C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Workshop on Serverless Computing (WoSc’19)</a:t>
            </a:r>
            <a:endParaRPr lang="en-US" dirty="0"/>
          </a:p>
        </p:txBody>
      </p:sp>
      <p:sp>
        <p:nvSpPr>
          <p:cNvPr id="34" name="Date Placeholder 33">
            <a:extLst>
              <a:ext uri="{FF2B5EF4-FFF2-40B4-BE49-F238E27FC236}">
                <a16:creationId xmlns:a16="http://schemas.microsoft.com/office/drawing/2014/main" id="{82976131-292D-824B-940B-8BE02ACE8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12/09/2019</a:t>
            </a:r>
          </a:p>
        </p:txBody>
      </p:sp>
      <p:sp>
        <p:nvSpPr>
          <p:cNvPr id="31" name="Right Arrow 30">
            <a:extLst>
              <a:ext uri="{FF2B5EF4-FFF2-40B4-BE49-F238E27FC236}">
                <a16:creationId xmlns:a16="http://schemas.microsoft.com/office/drawing/2014/main" id="{878DDE04-E86B-2641-B3BA-31EF4826711E}"/>
              </a:ext>
            </a:extLst>
          </p:cNvPr>
          <p:cNvSpPr/>
          <p:nvPr/>
        </p:nvSpPr>
        <p:spPr>
          <a:xfrm rot="16200000">
            <a:off x="1994978" y="2767543"/>
            <a:ext cx="665018" cy="581891"/>
          </a:xfrm>
          <a:prstGeom prst="rightArrow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A87F318-75F3-D144-BCBC-DA500B59614C}"/>
              </a:ext>
            </a:extLst>
          </p:cNvPr>
          <p:cNvSpPr txBox="1"/>
          <p:nvPr/>
        </p:nvSpPr>
        <p:spPr>
          <a:xfrm>
            <a:off x="1825587" y="3422274"/>
            <a:ext cx="1003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Higher is</a:t>
            </a:r>
          </a:p>
          <a:p>
            <a:r>
              <a:rPr lang="en-US" dirty="0"/>
              <a:t>better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2823EC-E745-634A-9A36-753C309F35E9}"/>
              </a:ext>
            </a:extLst>
          </p:cNvPr>
          <p:cNvSpPr/>
          <p:nvPr/>
        </p:nvSpPr>
        <p:spPr>
          <a:xfrm>
            <a:off x="6909518" y="2541313"/>
            <a:ext cx="3491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Bursts can happen simultaneously </a:t>
            </a:r>
          </a:p>
        </p:txBody>
      </p:sp>
      <p:sp>
        <p:nvSpPr>
          <p:cNvPr id="4" name="Process 3">
            <a:extLst>
              <a:ext uri="{FF2B5EF4-FFF2-40B4-BE49-F238E27FC236}">
                <a16:creationId xmlns:a16="http://schemas.microsoft.com/office/drawing/2014/main" id="{CC109EF4-D3E9-3649-BFF5-C7CA8CBDCD36}"/>
              </a:ext>
            </a:extLst>
          </p:cNvPr>
          <p:cNvSpPr/>
          <p:nvPr/>
        </p:nvSpPr>
        <p:spPr>
          <a:xfrm>
            <a:off x="3172693" y="2474221"/>
            <a:ext cx="2581722" cy="121109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89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8CA6E-6386-184A-B9F2-4E37C1D4C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E8A7A-5967-6A4C-83A7-E49C0DFCB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4899660" cy="874032"/>
          </a:xfrm>
        </p:spPr>
        <p:txBody>
          <a:bodyPr>
            <a:normAutofit/>
          </a:bodyPr>
          <a:lstStyle/>
          <a:p>
            <a:r>
              <a:rPr lang="en-US" sz="2600" dirty="0"/>
              <a:t>Real-time serverless interface</a:t>
            </a:r>
          </a:p>
          <a:p>
            <a:pPr lvl="1"/>
            <a:r>
              <a:rPr lang="en-US" dirty="0"/>
              <a:t>Compatible with serverless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4117C7D-A19E-8941-A5CF-EB94CA13AA52}"/>
              </a:ext>
            </a:extLst>
          </p:cNvPr>
          <p:cNvSpPr txBox="1"/>
          <p:nvPr/>
        </p:nvSpPr>
        <p:spPr>
          <a:xfrm>
            <a:off x="250566" y="3183304"/>
            <a:ext cx="58759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&lt;function name&gt;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lang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: &lt;Language of function body&gt;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handler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: &lt;Location of function body&gt;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image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: &lt;Docker image reference&gt;</a:t>
            </a: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1600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realtime</a:t>
            </a:r>
            <a:r>
              <a:rPr lang="en-US" sz="16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&lt;Guaranteed invocation rate&gt;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	timeout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: &lt;Runtime limit&gt;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limits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: &lt;Maximum resource use&gt;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requests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: &lt;Minimum resource use&gt;</a:t>
            </a:r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A6D8867E-1035-6B47-8CD0-32F461F3E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8C8FC-FC68-F544-A975-F965CA145BE5}" type="slidenum">
              <a:rPr lang="en-US" smtClean="0"/>
              <a:t>13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95607-CB89-7643-9683-FC2D78CA5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12/09/2019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280E7-4760-FF48-A6E2-E823419D6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Workshop on Serverless Computing (WoSc’19)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59A10F0-895F-4F48-9BEE-5B63DD7A2BE1}"/>
              </a:ext>
            </a:extLst>
          </p:cNvPr>
          <p:cNvSpPr txBox="1">
            <a:spLocks/>
          </p:cNvSpPr>
          <p:nvPr/>
        </p:nvSpPr>
        <p:spPr>
          <a:xfrm>
            <a:off x="6278042" y="1922230"/>
            <a:ext cx="5467350" cy="1527552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Working prototype</a:t>
            </a:r>
          </a:p>
          <a:p>
            <a:pPr lvl="1"/>
            <a:r>
              <a:rPr lang="en-US" dirty="0"/>
              <a:t>Leverage </a:t>
            </a:r>
            <a:r>
              <a:rPr lang="en-US" dirty="0" err="1"/>
              <a:t>OpenFaaS</a:t>
            </a:r>
            <a:endParaRPr lang="en-US" dirty="0"/>
          </a:p>
          <a:p>
            <a:pPr lvl="1"/>
            <a:r>
              <a:rPr lang="en-US" dirty="0"/>
              <a:t>Admission control at function registration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CD11C5-FA28-4A4A-A404-B20EC8E3D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7860" y="3351567"/>
            <a:ext cx="6277623" cy="260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3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83AA975-FA4E-184A-B9F9-31AE47969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666" y="2023072"/>
            <a:ext cx="4883005" cy="36643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CA9327-0CDA-F84A-8A72-DB6A61EB9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159" y="286603"/>
            <a:ext cx="10515767" cy="1450757"/>
          </a:xfrm>
        </p:spPr>
        <p:txBody>
          <a:bodyPr/>
          <a:lstStyle/>
          <a:p>
            <a:r>
              <a:rPr lang="en-US" dirty="0"/>
              <a:t>Case Study: Traffic Monitoring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284E5E-4193-9A4B-B063-4D74712AE112}"/>
              </a:ext>
            </a:extLst>
          </p:cNvPr>
          <p:cNvSpPr txBox="1"/>
          <p:nvPr/>
        </p:nvSpPr>
        <p:spPr>
          <a:xfrm>
            <a:off x="358077" y="1870817"/>
            <a:ext cx="62256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Traces from real video over Glimpse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Low-level monitor for vehicle presence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Bursts arise when vehicles appears.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9CB534-7DAD-BC40-935F-982DB6C3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582E6-375F-1242-A12E-1779684140DD}" type="slidenum">
              <a:rPr lang="en-US" smtClean="0"/>
              <a:t>14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CC9756-F2EE-5C41-BD7D-32954C3E7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Workshop on Serverless Computing (WoSc’19)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F01F2471-304D-8E41-AB04-DEC6690CD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12/09/2019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B988BE-3892-CF46-9BBE-43E5A83E109E}"/>
              </a:ext>
            </a:extLst>
          </p:cNvPr>
          <p:cNvSpPr txBox="1"/>
          <p:nvPr/>
        </p:nvSpPr>
        <p:spPr>
          <a:xfrm>
            <a:off x="9420699" y="2392643"/>
            <a:ext cx="716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Rush</a:t>
            </a:r>
          </a:p>
          <a:p>
            <a:r>
              <a:rPr lang="en-US" dirty="0"/>
              <a:t>hours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1650E5A-3924-4A48-87A0-36B8379A75E6}"/>
              </a:ext>
            </a:extLst>
          </p:cNvPr>
          <p:cNvCxnSpPr/>
          <p:nvPr/>
        </p:nvCxnSpPr>
        <p:spPr>
          <a:xfrm flipH="1">
            <a:off x="8934834" y="2665689"/>
            <a:ext cx="485865" cy="2507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8EBE66A-CEA2-9B45-8713-16CF3F638B57}"/>
              </a:ext>
            </a:extLst>
          </p:cNvPr>
          <p:cNvCxnSpPr>
            <a:cxnSpLocks/>
            <a:endCxn id="6" idx="3"/>
          </p:cNvCxnSpPr>
          <p:nvPr/>
        </p:nvCxnSpPr>
        <p:spPr>
          <a:xfrm flipH="1" flipV="1">
            <a:off x="10136792" y="2715809"/>
            <a:ext cx="331874" cy="691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05681FC-C648-C642-85B2-E662495EA9FB}"/>
              </a:ext>
            </a:extLst>
          </p:cNvPr>
          <p:cNvSpPr txBox="1"/>
          <p:nvPr/>
        </p:nvSpPr>
        <p:spPr>
          <a:xfrm>
            <a:off x="9035725" y="5828030"/>
            <a:ext cx="1174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Night time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829F4E1-3673-DE42-AB1F-A68C0C91F97D}"/>
              </a:ext>
            </a:extLst>
          </p:cNvPr>
          <p:cNvCxnSpPr>
            <a:cxnSpLocks/>
          </p:cNvCxnSpPr>
          <p:nvPr/>
        </p:nvCxnSpPr>
        <p:spPr>
          <a:xfrm flipH="1" flipV="1">
            <a:off x="8167917" y="4936940"/>
            <a:ext cx="766918" cy="10671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72E8F97-348E-D04A-B9CA-CFD0D5E27018}"/>
              </a:ext>
            </a:extLst>
          </p:cNvPr>
          <p:cNvCxnSpPr>
            <a:cxnSpLocks/>
            <a:endCxn id="19" idx="3"/>
          </p:cNvCxnSpPr>
          <p:nvPr/>
        </p:nvCxnSpPr>
        <p:spPr>
          <a:xfrm flipH="1">
            <a:off x="10210534" y="5084424"/>
            <a:ext cx="1054545" cy="9282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ight Brace 21">
            <a:extLst>
              <a:ext uri="{FF2B5EF4-FFF2-40B4-BE49-F238E27FC236}">
                <a16:creationId xmlns:a16="http://schemas.microsoft.com/office/drawing/2014/main" id="{6EBC4548-9FF6-434A-8824-966E67856A40}"/>
              </a:ext>
            </a:extLst>
          </p:cNvPr>
          <p:cNvSpPr/>
          <p:nvPr/>
        </p:nvSpPr>
        <p:spPr>
          <a:xfrm rot="16200000">
            <a:off x="9473423" y="3430143"/>
            <a:ext cx="324465" cy="119986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7376F49-2AEC-8C4D-B4F3-7A075579502F}"/>
              </a:ext>
            </a:extLst>
          </p:cNvPr>
          <p:cNvSpPr txBox="1"/>
          <p:nvPr/>
        </p:nvSpPr>
        <p:spPr>
          <a:xfrm>
            <a:off x="9168194" y="3419546"/>
            <a:ext cx="968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Daytime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B74AFF-7E66-254A-B7BF-71F288D4C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634" y="3183670"/>
            <a:ext cx="3313059" cy="18432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10DC37-E39B-BE4F-8742-2495343307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3006" y="3924072"/>
            <a:ext cx="3088776" cy="22989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2ED91D5-9F03-C149-B347-413A7DCEA5B0}"/>
              </a:ext>
            </a:extLst>
          </p:cNvPr>
          <p:cNvSpPr/>
          <p:nvPr/>
        </p:nvSpPr>
        <p:spPr>
          <a:xfrm>
            <a:off x="8497559" y="4446270"/>
            <a:ext cx="303541" cy="6610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>
            <a:extLst>
              <a:ext uri="{FF2B5EF4-FFF2-40B4-BE49-F238E27FC236}">
                <a16:creationId xmlns:a16="http://schemas.microsoft.com/office/drawing/2014/main" id="{87784706-3899-3D48-A1BC-2EB7C8FFE37E}"/>
              </a:ext>
            </a:extLst>
          </p:cNvPr>
          <p:cNvSpPr/>
          <p:nvPr/>
        </p:nvSpPr>
        <p:spPr>
          <a:xfrm>
            <a:off x="6979432" y="4549140"/>
            <a:ext cx="1318748" cy="387800"/>
          </a:xfrm>
          <a:prstGeom prst="leftArrow">
            <a:avLst/>
          </a:prstGeom>
          <a:solidFill>
            <a:srgbClr val="E48312">
              <a:alpha val="6117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166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07A75-FEAC-A648-9D71-958B4A581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96236" cy="1450757"/>
          </a:xfrm>
        </p:spPr>
        <p:txBody>
          <a:bodyPr/>
          <a:lstStyle/>
          <a:p>
            <a:r>
              <a:rPr lang="en-US" dirty="0"/>
              <a:t>Simple Frame Value Model (Success/Fail)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3BA43-E3D6-BF49-8C12-085D7E212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8733" y="1725538"/>
            <a:ext cx="3725457" cy="80984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000" dirty="0"/>
              <a:t>Vary guaranteed invocation rate (large background load)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A01DD-C3A9-DA43-AE8F-4F2677117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12/09/2019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424A69-63C0-D240-BC83-AA4F8776E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Workshop on Serverless Computing (WoSc’19)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67753-8108-D94E-BFE0-6B240C169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2166" y="6459785"/>
            <a:ext cx="1312025" cy="365125"/>
          </a:xfrm>
        </p:spPr>
        <p:txBody>
          <a:bodyPr/>
          <a:lstStyle/>
          <a:p>
            <a:fld id="{752909B0-A9EA-4059-A38A-614A94AAD818}" type="slidenum">
              <a:rPr lang="en-US" smtClean="0"/>
              <a:pPr/>
              <a:t>15</a:t>
            </a:fld>
            <a:endParaRPr lang="en-US" dirty="0"/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E33558E2-B96B-1142-9863-B8A71C4BB2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9280333"/>
              </p:ext>
            </p:extLst>
          </p:nvPr>
        </p:nvGraphicFramePr>
        <p:xfrm>
          <a:off x="85900" y="2146663"/>
          <a:ext cx="6364014" cy="3818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6B2571D-1BE4-FC49-B484-37D96643A251}"/>
                  </a:ext>
                </a:extLst>
              </p:cNvPr>
              <p:cNvSpPr txBox="1"/>
              <p:nvPr/>
            </p:nvSpPr>
            <p:spPr>
              <a:xfrm>
                <a:off x="6462243" y="2604239"/>
                <a:ext cx="3863905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7030A0"/>
                    </a:solidFill>
                  </a:rPr>
                  <a:t>■  </a:t>
                </a:r>
                <a:r>
                  <a:rPr lang="en-US" sz="2000" dirty="0"/>
                  <a:t>Application Requests</a:t>
                </a:r>
              </a:p>
              <a:p>
                <a:r>
                  <a:rPr lang="en-US" sz="2000" dirty="0">
                    <a:solidFill>
                      <a:srgbClr val="0070C0"/>
                    </a:solidFill>
                  </a:rPr>
                  <a:t>■</a:t>
                </a:r>
                <a:r>
                  <a:rPr lang="en-US" sz="2000" dirty="0">
                    <a:solidFill>
                      <a:srgbClr val="C00000"/>
                    </a:solidFill>
                  </a:rPr>
                  <a:t>  </a:t>
                </a:r>
                <a:r>
                  <a:rPr lang="en-US" sz="2000" dirty="0"/>
                  <a:t>Serverless/</a:t>
                </a:r>
                <a:r>
                  <a:rPr lang="en-US" sz="2000" dirty="0" err="1"/>
                  <a:t>OpenFaaS</a:t>
                </a:r>
                <a:r>
                  <a:rPr lang="en-US" sz="2000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𝑅𝑇𝑆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000" dirty="0"/>
                  <a:t>)</a:t>
                </a:r>
              </a:p>
              <a:p>
                <a:r>
                  <a:rPr lang="en-US" sz="2000" dirty="0">
                    <a:solidFill>
                      <a:srgbClr val="00B050"/>
                    </a:solidFill>
                  </a:rPr>
                  <a:t>■  </a:t>
                </a:r>
                <a:r>
                  <a:rPr lang="en-US" sz="2000" dirty="0"/>
                  <a:t>Real-time Serverless,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𝑅𝑇𝑆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=0.3</m:t>
                    </m:r>
                  </m:oMath>
                </a14:m>
                <a:endParaRPr lang="en-US" sz="2000" dirty="0"/>
              </a:p>
              <a:p>
                <a:r>
                  <a:rPr lang="en-US" sz="2000" dirty="0">
                    <a:solidFill>
                      <a:schemeClr val="accent1"/>
                    </a:solidFill>
                  </a:rPr>
                  <a:t>■  </a:t>
                </a:r>
                <a:r>
                  <a:rPr lang="en-US" sz="2000" dirty="0"/>
                  <a:t>Real-time Serverless,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𝑅𝑇𝑆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.0</m:t>
                    </m:r>
                  </m:oMath>
                </a14:m>
                <a:endParaRPr lang="en-US" sz="2000" b="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6B2571D-1BE4-FC49-B484-37D96643A2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2243" y="2604239"/>
                <a:ext cx="3863905" cy="1323439"/>
              </a:xfrm>
              <a:prstGeom prst="rect">
                <a:avLst/>
              </a:prstGeom>
              <a:blipFill>
                <a:blip r:embed="rId4"/>
                <a:stretch>
                  <a:fillRect l="-1311" t="-1905" r="-656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3F206C0-BFC6-3049-88AD-549264176024}"/>
              </a:ext>
            </a:extLst>
          </p:cNvPr>
          <p:cNvSpPr txBox="1">
            <a:spLocks/>
          </p:cNvSpPr>
          <p:nvPr/>
        </p:nvSpPr>
        <p:spPr>
          <a:xfrm>
            <a:off x="7498835" y="3984758"/>
            <a:ext cx="3284763" cy="171887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D12BA7-FD79-C644-A7F1-208265093A38}"/>
              </a:ext>
            </a:extLst>
          </p:cNvPr>
          <p:cNvSpPr/>
          <p:nvPr/>
        </p:nvSpPr>
        <p:spPr>
          <a:xfrm>
            <a:off x="6449914" y="3950468"/>
            <a:ext cx="561070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❌	</a:t>
            </a:r>
            <a:r>
              <a:rPr lang="en-US" sz="2200" dirty="0">
                <a:solidFill>
                  <a:srgbClr val="FF0000"/>
                </a:solidFill>
              </a:rPr>
              <a:t>Serverless cannot respond to demand 	changes</a:t>
            </a:r>
            <a:endParaRPr lang="en-US" sz="2200" dirty="0">
              <a:solidFill>
                <a:srgbClr val="348A24"/>
              </a:solidFill>
            </a:endParaRPr>
          </a:p>
          <a:p>
            <a:r>
              <a:rPr lang="en-US" sz="2200" dirty="0">
                <a:solidFill>
                  <a:srgbClr val="348A24"/>
                </a:solidFill>
              </a:rPr>
              <a:t>✓	RTS’ guarantee invocation rate enables	 	it to respond to 	application demand 	despite 	competition from background load</a:t>
            </a:r>
          </a:p>
          <a:p>
            <a:r>
              <a:rPr lang="en-US" sz="2200" dirty="0">
                <a:solidFill>
                  <a:srgbClr val="348A24"/>
                </a:solidFill>
              </a:rPr>
              <a:t>✓	Higher RTS invocation rate improves for 	success rate for 	multiple bursts</a:t>
            </a:r>
            <a:endParaRPr lang="en-US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47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 uiExpand="1">
        <p:bldSub>
          <a:bldChart bld="series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82DB8-3479-774E-BDC4-51CE40C68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0641E-6122-254F-BA40-29E393D2BA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69900" indent="-298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Traditional Serverless with fast, dynamic invocation</a:t>
            </a:r>
          </a:p>
          <a:p>
            <a:pPr marL="762508" lvl="1" indent="-298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Amazon Lambda, Google Cloud Function, </a:t>
            </a:r>
            <a:r>
              <a:rPr lang="en-US" dirty="0" err="1">
                <a:solidFill>
                  <a:schemeClr val="tx1"/>
                </a:solidFill>
              </a:rPr>
              <a:t>OpenFaaS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Knative</a:t>
            </a:r>
            <a:r>
              <a:rPr lang="en-US" dirty="0">
                <a:solidFill>
                  <a:schemeClr val="tx1"/>
                </a:solidFill>
              </a:rPr>
              <a:t>, etc.</a:t>
            </a:r>
          </a:p>
          <a:p>
            <a:pPr marL="469900" indent="-298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Minimizing </a:t>
            </a:r>
            <a:r>
              <a:rPr lang="en-US" dirty="0" err="1">
                <a:solidFill>
                  <a:schemeClr val="tx1"/>
                </a:solidFill>
              </a:rPr>
              <a:t>FaaS</a:t>
            </a:r>
            <a:r>
              <a:rPr lang="en-US" dirty="0">
                <a:solidFill>
                  <a:schemeClr val="tx1"/>
                </a:solidFill>
              </a:rPr>
              <a:t> invocation overhead</a:t>
            </a:r>
          </a:p>
          <a:p>
            <a:pPr marL="762508" lvl="1" indent="-298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SAND (ATC’18), SOCK (ATC’18), Kim et. al. (CLUSTER’18).</a:t>
            </a:r>
          </a:p>
          <a:p>
            <a:pPr marL="469900" indent="-298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Extension for improving </a:t>
            </a:r>
            <a:r>
              <a:rPr lang="en-US" dirty="0" err="1">
                <a:solidFill>
                  <a:schemeClr val="tx1"/>
                </a:solidFill>
              </a:rPr>
              <a:t>FaaS</a:t>
            </a:r>
            <a:r>
              <a:rPr lang="en-US" dirty="0">
                <a:solidFill>
                  <a:schemeClr val="tx1"/>
                </a:solidFill>
              </a:rPr>
              <a:t> performance</a:t>
            </a:r>
          </a:p>
          <a:p>
            <a:pPr marL="762508" lvl="1" indent="-298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Jonas et. al. (SoCC’17), </a:t>
            </a:r>
            <a:r>
              <a:rPr lang="en-US" dirty="0" err="1">
                <a:solidFill>
                  <a:schemeClr val="tx1"/>
                </a:solidFill>
              </a:rPr>
              <a:t>Hellerstein</a:t>
            </a:r>
            <a:r>
              <a:rPr lang="en-US" dirty="0">
                <a:solidFill>
                  <a:schemeClr val="tx1"/>
                </a:solidFill>
              </a:rPr>
              <a:t> et. al. (CIDR), Jonas et. al. (Berkeley, 2019)</a:t>
            </a:r>
          </a:p>
          <a:p>
            <a:pPr marL="171450" indent="0">
              <a:buNone/>
            </a:pPr>
            <a:r>
              <a:rPr lang="en-US" dirty="0">
                <a:solidFill>
                  <a:srgbClr val="C00000"/>
                </a:solidFill>
              </a:rPr>
              <a:t>None focus on performance guarantees / real-time.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23E83A-BED5-1743-84CF-E88CAFD5D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09B0-A9EA-4059-A38A-614A94AAD818}" type="slidenum">
              <a:rPr lang="en-US" smtClean="0"/>
              <a:t>16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ECED74-6956-E445-9029-A69334DF9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Workshop on Serverless Computing (WoSc’19)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50A93F7-24CB-8A4B-9FD3-925BA9E55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12/09/2019</a:t>
            </a:r>
          </a:p>
        </p:txBody>
      </p:sp>
    </p:spTree>
    <p:extLst>
      <p:ext uri="{BB962C8B-B14F-4D97-AF65-F5344CB8AC3E}">
        <p14:creationId xmlns:p14="http://schemas.microsoft.com/office/powerpoint/2010/main" val="2471566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B4CFC-DD3D-D444-8229-B8DE00AF4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69493-2971-7449-B1D0-70CD2C4FCB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469900" indent="-344488">
              <a:buFont typeface="Arial" panose="020B0604020202020204" pitchFamily="34" charset="0"/>
              <a:buChar char="•"/>
            </a:pPr>
            <a:r>
              <a:rPr lang="en-US" dirty="0"/>
              <a:t>Current serverless interface cannot support real-time, </a:t>
            </a:r>
            <a:r>
              <a:rPr lang="en-US" dirty="0" err="1"/>
              <a:t>bursty</a:t>
            </a:r>
            <a:r>
              <a:rPr lang="en-US" dirty="0"/>
              <a:t> applications.</a:t>
            </a:r>
          </a:p>
          <a:p>
            <a:pPr marL="469900" indent="-344488">
              <a:buFont typeface="Arial" panose="020B0604020202020204" pitchFamily="34" charset="0"/>
              <a:buChar char="•"/>
            </a:pPr>
            <a:r>
              <a:rPr lang="en-US" dirty="0"/>
              <a:t>Real-time serverless = Serverless + Guaranteed invocation rate.</a:t>
            </a:r>
          </a:p>
          <a:p>
            <a:pPr marL="762508" lvl="1" indent="-344488">
              <a:buFont typeface="Arial" panose="020B0604020202020204" pitchFamily="34" charset="0"/>
              <a:buChar char="•"/>
            </a:pPr>
            <a:r>
              <a:rPr lang="en-US" dirty="0"/>
              <a:t>Guarantee statistics for value.</a:t>
            </a:r>
          </a:p>
          <a:p>
            <a:pPr marL="762508" lvl="1" indent="-344488">
              <a:buFont typeface="Arial" panose="020B0604020202020204" pitchFamily="34" charset="0"/>
              <a:buChar char="•"/>
            </a:pPr>
            <a:r>
              <a:rPr lang="en-US" dirty="0"/>
              <a:t>Enable rational design.</a:t>
            </a:r>
          </a:p>
          <a:p>
            <a:pPr marL="469900" indent="-344488">
              <a:buFont typeface="Arial" panose="020B0604020202020204" pitchFamily="34" charset="0"/>
              <a:buChar char="•"/>
            </a:pPr>
            <a:r>
              <a:rPr lang="en-US" dirty="0"/>
              <a:t>A prototype shows timely response for a video monitoring application</a:t>
            </a:r>
          </a:p>
          <a:p>
            <a:pPr marL="469900" indent="-344488">
              <a:buFont typeface="Arial" panose="020B0604020202020204" pitchFamily="34" charset="0"/>
              <a:buChar char="•"/>
            </a:pPr>
            <a:r>
              <a:rPr lang="en-US" dirty="0"/>
              <a:t>Future work</a:t>
            </a:r>
          </a:p>
          <a:p>
            <a:pPr marL="762508" lvl="1" indent="-344488">
              <a:buFont typeface="Arial" panose="020B0604020202020204" pitchFamily="34" charset="0"/>
              <a:buChar char="•"/>
            </a:pPr>
            <a:r>
              <a:rPr lang="en-US" dirty="0"/>
              <a:t>Efficient implementation for RTS interface</a:t>
            </a:r>
          </a:p>
          <a:p>
            <a:pPr marL="762508" lvl="1" indent="-344488">
              <a:buFont typeface="Arial" panose="020B0604020202020204" pitchFamily="34" charset="0"/>
              <a:buChar char="•"/>
            </a:pPr>
            <a:r>
              <a:rPr lang="en-US" dirty="0"/>
              <a:t>Explore the benefits of RTS interface for other application classes</a:t>
            </a:r>
          </a:p>
          <a:p>
            <a:pPr marL="469900" indent="-34448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B614DD-E3D7-8746-9B70-774A05C49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09B0-A9EA-4059-A38A-614A94AAD818}" type="slidenum">
              <a:rPr lang="en-US" smtClean="0"/>
              <a:t>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95964D-20E9-3042-AA95-2E8979C67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Workshop on Serverless Computing (WoSc’19)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5447076-9E95-FF4C-AEA7-6FCE959BF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12/09/2019</a:t>
            </a:r>
          </a:p>
        </p:txBody>
      </p:sp>
    </p:spTree>
    <p:extLst>
      <p:ext uri="{BB962C8B-B14F-4D97-AF65-F5344CB8AC3E}">
        <p14:creationId xmlns:p14="http://schemas.microsoft.com/office/powerpoint/2010/main" val="2160822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5C6B8-94AC-444E-98FB-4CA19C725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Q&amp;A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A1C15-E390-DA4F-9A02-7EDB2384FC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Acknowledgement. </a:t>
            </a:r>
            <a:r>
              <a:rPr lang="en-US" dirty="0"/>
              <a:t>This work supported by National Sci- </a:t>
            </a:r>
            <a:r>
              <a:rPr lang="en-US" dirty="0" err="1"/>
              <a:t>ence</a:t>
            </a:r>
            <a:r>
              <a:rPr lang="en-US" dirty="0"/>
              <a:t> Foundation Grants CNS-1405959, CMMI-1832230, and CNS-1901466. We gratefully acknowledge support from Intel, Google, and Samsung.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CC92AA-7F93-7142-86FD-EC5847F5F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09B0-A9EA-4059-A38A-614A94AAD818}" type="slidenum">
              <a:rPr lang="en-US" smtClean="0"/>
              <a:t>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2EF5D7-C32B-294D-87A4-78123E46E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Workshop on Serverless Computing (WoSc’19)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9B58687-BDEC-8A4B-B365-9802DBD9C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12/09/2019</a:t>
            </a:r>
          </a:p>
        </p:txBody>
      </p:sp>
    </p:spTree>
    <p:extLst>
      <p:ext uri="{BB962C8B-B14F-4D97-AF65-F5344CB8AC3E}">
        <p14:creationId xmlns:p14="http://schemas.microsoft.com/office/powerpoint/2010/main" val="2068367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0A7AD-271C-A44C-ABEF-286BD1714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28DED-5B9C-D641-8533-9374BD7470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8A6AF6-3257-004F-90E0-705BA13B0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09B0-A9EA-4059-A38A-614A94AAD818}" type="slidenum">
              <a:rPr lang="en-US" smtClean="0"/>
              <a:t>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6C2792-C613-6C4F-8D3B-9F952B82D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Workshop on Serverless Computing (WoSc’19)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C31E42D-8065-7F43-B564-83D9AC5D8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12/09/2019</a:t>
            </a:r>
          </a:p>
        </p:txBody>
      </p:sp>
    </p:spTree>
    <p:extLst>
      <p:ext uri="{BB962C8B-B14F-4D97-AF65-F5344CB8AC3E}">
        <p14:creationId xmlns:p14="http://schemas.microsoft.com/office/powerpoint/2010/main" val="3591672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6FB94-D294-BD4C-B5E2-C7E34C96E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431131-0ABD-FE48-9190-AF2FCD2D6C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0838" indent="-234950">
              <a:buFont typeface="Arial" panose="020B0604020202020204" pitchFamily="34" charset="0"/>
              <a:buChar char="•"/>
            </a:pPr>
            <a:r>
              <a:rPr lang="en-US" dirty="0"/>
              <a:t>Introduction and Motivation</a:t>
            </a:r>
          </a:p>
          <a:p>
            <a:pPr marL="350838" indent="-234950">
              <a:buFont typeface="Arial" panose="020B0604020202020204" pitchFamily="34" charset="0"/>
              <a:buChar char="•"/>
            </a:pPr>
            <a:r>
              <a:rPr lang="en-US" dirty="0"/>
              <a:t>Real-time Serverless</a:t>
            </a:r>
          </a:p>
          <a:p>
            <a:pPr marL="350838" indent="-234950">
              <a:buFont typeface="Arial" panose="020B0604020202020204" pitchFamily="34" charset="0"/>
              <a:buChar char="•"/>
            </a:pPr>
            <a:r>
              <a:rPr lang="en-US" dirty="0"/>
              <a:t>Evaluation</a:t>
            </a:r>
          </a:p>
          <a:p>
            <a:pPr marL="350838" indent="-234950">
              <a:buFont typeface="Arial" panose="020B0604020202020204" pitchFamily="34" charset="0"/>
              <a:buChar char="•"/>
            </a:pPr>
            <a:r>
              <a:rPr lang="en-US" dirty="0"/>
              <a:t>Implementation</a:t>
            </a:r>
          </a:p>
          <a:p>
            <a:pPr marL="350838" indent="-234950">
              <a:buFont typeface="Arial" panose="020B0604020202020204" pitchFamily="34" charset="0"/>
              <a:buChar char="•"/>
            </a:pPr>
            <a:r>
              <a:rPr lang="en-US" dirty="0"/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B3923-00B6-654D-AC79-D8FC1D00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12/09/2019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C1545B-8FE7-D140-A7AD-F6F58E58C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Workshop on Serverless Computing (WoSc’19)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7DCBAF-8845-D649-9E37-69CA88124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09B0-A9EA-4059-A38A-614A94AAD81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237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5029D-77BB-5940-90FB-8B21620D0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Big Picture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0436F60-987A-5B4A-A1B5-60528E1050F7}"/>
              </a:ext>
            </a:extLst>
          </p:cNvPr>
          <p:cNvSpPr/>
          <p:nvPr/>
        </p:nvSpPr>
        <p:spPr>
          <a:xfrm>
            <a:off x="3231930" y="4315152"/>
            <a:ext cx="1347859" cy="1433378"/>
          </a:xfrm>
          <a:prstGeom prst="roundRect">
            <a:avLst>
              <a:gd name="adj" fmla="val 24851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869A43-4BE0-454F-A068-521373E14808}"/>
              </a:ext>
            </a:extLst>
          </p:cNvPr>
          <p:cNvSpPr txBox="1"/>
          <p:nvPr/>
        </p:nvSpPr>
        <p:spPr>
          <a:xfrm>
            <a:off x="3372581" y="5756722"/>
            <a:ext cx="1014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 Server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8884BB1-2EDA-2849-9594-22AC1E7F32FE}"/>
              </a:ext>
            </a:extLst>
          </p:cNvPr>
          <p:cNvSpPr/>
          <p:nvPr/>
        </p:nvSpPr>
        <p:spPr>
          <a:xfrm>
            <a:off x="4702083" y="4330022"/>
            <a:ext cx="3342686" cy="1433378"/>
          </a:xfrm>
          <a:prstGeom prst="roundRect">
            <a:avLst>
              <a:gd name="adj" fmla="val 19720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C75E2A1-8C5C-DA45-B120-AA33FA454866}"/>
              </a:ext>
            </a:extLst>
          </p:cNvPr>
          <p:cNvSpPr/>
          <p:nvPr/>
        </p:nvSpPr>
        <p:spPr>
          <a:xfrm>
            <a:off x="6172203" y="4330022"/>
            <a:ext cx="3262904" cy="1433378"/>
          </a:xfrm>
          <a:prstGeom prst="roundRect">
            <a:avLst>
              <a:gd name="adj" fmla="val 19720"/>
            </a:avLst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DA8BEE1-8D96-664C-A994-5CA65848314F}"/>
              </a:ext>
            </a:extLst>
          </p:cNvPr>
          <p:cNvSpPr/>
          <p:nvPr/>
        </p:nvSpPr>
        <p:spPr>
          <a:xfrm>
            <a:off x="6172203" y="4330022"/>
            <a:ext cx="1872565" cy="1433378"/>
          </a:xfrm>
          <a:prstGeom prst="roundRect">
            <a:avLst>
              <a:gd name="adj" fmla="val 19720"/>
            </a:avLst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6DD671-960E-0043-B841-7DA7DB0EC31C}"/>
              </a:ext>
            </a:extLst>
          </p:cNvPr>
          <p:cNvSpPr txBox="1"/>
          <p:nvPr/>
        </p:nvSpPr>
        <p:spPr>
          <a:xfrm>
            <a:off x="4878296" y="5811663"/>
            <a:ext cx="1164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Real-time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35404C-8213-C048-8178-4EB9FF00D790}"/>
              </a:ext>
            </a:extLst>
          </p:cNvPr>
          <p:cNvSpPr txBox="1"/>
          <p:nvPr/>
        </p:nvSpPr>
        <p:spPr>
          <a:xfrm>
            <a:off x="8096808" y="5797679"/>
            <a:ext cx="978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Bursty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7A61E3-9881-F54A-B6FB-5C90D5EDDA34}"/>
              </a:ext>
            </a:extLst>
          </p:cNvPr>
          <p:cNvSpPr txBox="1"/>
          <p:nvPr/>
        </p:nvSpPr>
        <p:spPr>
          <a:xfrm>
            <a:off x="6544332" y="5872370"/>
            <a:ext cx="1178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Our focus!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57775A7-61AD-204C-AEA5-B7C9A544AA92}"/>
              </a:ext>
            </a:extLst>
          </p:cNvPr>
          <p:cNvGrpSpPr/>
          <p:nvPr/>
        </p:nvGrpSpPr>
        <p:grpSpPr>
          <a:xfrm>
            <a:off x="2361460" y="1913606"/>
            <a:ext cx="7073647" cy="2177607"/>
            <a:chOff x="2361460" y="1913606"/>
            <a:chExt cx="7073647" cy="217760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7AF36CB-7E42-B340-AA0B-EA7BB3EFC0EE}"/>
                </a:ext>
              </a:extLst>
            </p:cNvPr>
            <p:cNvCxnSpPr>
              <a:cxnSpLocks/>
              <a:endCxn id="22" idx="0"/>
            </p:cNvCxnSpPr>
            <p:nvPr/>
          </p:nvCxnSpPr>
          <p:spPr>
            <a:xfrm>
              <a:off x="7328133" y="2787531"/>
              <a:ext cx="1012485" cy="71753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A61977B-8984-B54E-A411-BF031B17C372}"/>
                </a:ext>
              </a:extLst>
            </p:cNvPr>
            <p:cNvCxnSpPr>
              <a:cxnSpLocks/>
              <a:endCxn id="21" idx="0"/>
            </p:cNvCxnSpPr>
            <p:nvPr/>
          </p:nvCxnSpPr>
          <p:spPr>
            <a:xfrm>
              <a:off x="6814235" y="3022345"/>
              <a:ext cx="361576" cy="48272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8475313-2BAA-5048-AAD9-E55343CB272F}"/>
                </a:ext>
              </a:extLst>
            </p:cNvPr>
            <p:cNvCxnSpPr>
              <a:cxnSpLocks/>
              <a:endCxn id="11" idx="0"/>
            </p:cNvCxnSpPr>
            <p:nvPr/>
          </p:nvCxnSpPr>
          <p:spPr>
            <a:xfrm flipH="1">
              <a:off x="4671229" y="2901054"/>
              <a:ext cx="1110487" cy="60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D4028BB-E33B-344D-A3C2-AC6B945F1027}"/>
                </a:ext>
              </a:extLst>
            </p:cNvPr>
            <p:cNvCxnSpPr>
              <a:cxnSpLocks/>
              <a:endCxn id="20" idx="0"/>
            </p:cNvCxnSpPr>
            <p:nvPr/>
          </p:nvCxnSpPr>
          <p:spPr>
            <a:xfrm flipH="1">
              <a:off x="5836036" y="3025244"/>
              <a:ext cx="336167" cy="47982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6F8CA66-710A-1741-9341-E11376742304}"/>
                </a:ext>
              </a:extLst>
            </p:cNvPr>
            <p:cNvGrpSpPr/>
            <p:nvPr/>
          </p:nvGrpSpPr>
          <p:grpSpPr>
            <a:xfrm>
              <a:off x="5855990" y="2010562"/>
              <a:ext cx="1493751" cy="1026594"/>
              <a:chOff x="4036887" y="178964"/>
              <a:chExt cx="3116179" cy="2141621"/>
            </a:xfrm>
          </p:grpSpPr>
          <p:sp>
            <p:nvSpPr>
              <p:cNvPr id="39" name="Cloud 38">
                <a:extLst>
                  <a:ext uri="{FF2B5EF4-FFF2-40B4-BE49-F238E27FC236}">
                    <a16:creationId xmlns:a16="http://schemas.microsoft.com/office/drawing/2014/main" id="{2EA83D04-D651-024A-9D5B-2546884626B8}"/>
                  </a:ext>
                </a:extLst>
              </p:cNvPr>
              <p:cNvSpPr/>
              <p:nvPr/>
            </p:nvSpPr>
            <p:spPr>
              <a:xfrm>
                <a:off x="4036887" y="178964"/>
                <a:ext cx="3116179" cy="2141621"/>
              </a:xfrm>
              <a:prstGeom prst="cloud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2BE5098A-9746-6145-94D1-DD7E9AE775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72922" y="517355"/>
                <a:ext cx="644110" cy="998621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A7C466F5-409F-F848-929F-0B7352D3C4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92714" y="803105"/>
                <a:ext cx="644110" cy="998621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C7FD56B1-EF31-4D4F-9828-F6850A0100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53130" y="750465"/>
                <a:ext cx="644110" cy="998621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31042ED-39A8-9E49-B2F9-768261AFE22C}"/>
                </a:ext>
              </a:extLst>
            </p:cNvPr>
            <p:cNvSpPr txBox="1"/>
            <p:nvPr/>
          </p:nvSpPr>
          <p:spPr>
            <a:xfrm>
              <a:off x="4311823" y="2220614"/>
              <a:ext cx="13070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Cloud</a:t>
              </a:r>
            </a:p>
            <a:p>
              <a:r>
                <a:rPr lang="en-US" dirty="0"/>
                <a:t>Data Center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A80FCBF-C8BC-7E49-8C59-6B65D80914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64160" y="3505071"/>
              <a:ext cx="414137" cy="42182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3A96381-03F1-1047-8BDB-EBD78DDFED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28967" y="3505070"/>
              <a:ext cx="414137" cy="42182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FFBDED6-8B88-DB42-A9A8-5D35C8FBF5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68742" y="3505071"/>
              <a:ext cx="414137" cy="42182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EBFC0CE-658D-5A4A-867B-DB79077B31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33549" y="3505070"/>
              <a:ext cx="414137" cy="42182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2AF3709-83B3-E34A-8C45-E1C81C449EA3}"/>
                </a:ext>
              </a:extLst>
            </p:cNvPr>
            <p:cNvSpPr txBox="1"/>
            <p:nvPr/>
          </p:nvSpPr>
          <p:spPr>
            <a:xfrm>
              <a:off x="3385240" y="3325884"/>
              <a:ext cx="745196" cy="4540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Edge</a:t>
              </a:r>
            </a:p>
            <a:p>
              <a:r>
                <a:rPr lang="en-US" dirty="0"/>
                <a:t>Providers</a:t>
              </a: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C7582945-8CFE-894E-9FB0-7E225C2DC3B3}"/>
                </a:ext>
              </a:extLst>
            </p:cNvPr>
            <p:cNvSpPr/>
            <p:nvPr/>
          </p:nvSpPr>
          <p:spPr>
            <a:xfrm>
              <a:off x="3231930" y="1913606"/>
              <a:ext cx="6203177" cy="2177607"/>
            </a:xfrm>
            <a:prstGeom prst="roundRect">
              <a:avLst>
                <a:gd name="adj" fmla="val 12347"/>
              </a:avLst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C78F90A-90D1-D642-AF9E-417979807B05}"/>
                </a:ext>
              </a:extLst>
            </p:cNvPr>
            <p:cNvSpPr txBox="1"/>
            <p:nvPr/>
          </p:nvSpPr>
          <p:spPr>
            <a:xfrm rot="16200000">
              <a:off x="1949221" y="2635162"/>
              <a:ext cx="1462696" cy="638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Computation</a:t>
              </a:r>
            </a:p>
            <a:p>
              <a:r>
                <a:rPr lang="en-US" sz="2000" dirty="0"/>
                <a:t>Infrastructure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D7E4540-CE47-8647-93A3-22320F5FF8AB}"/>
              </a:ext>
            </a:extLst>
          </p:cNvPr>
          <p:cNvGrpSpPr/>
          <p:nvPr/>
        </p:nvGrpSpPr>
        <p:grpSpPr>
          <a:xfrm>
            <a:off x="2530438" y="4222197"/>
            <a:ext cx="6788429" cy="1575481"/>
            <a:chOff x="2530438" y="4222197"/>
            <a:chExt cx="6788429" cy="157548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A5CFEFA-78FB-F343-AF49-857FD134D543}"/>
                </a:ext>
              </a:extLst>
            </p:cNvPr>
            <p:cNvSpPr txBox="1"/>
            <p:nvPr/>
          </p:nvSpPr>
          <p:spPr>
            <a:xfrm rot="16200000">
              <a:off x="1942752" y="4809883"/>
              <a:ext cx="15754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Applications</a:t>
              </a: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74D58864-AB50-DD43-949F-02CE8642CB9A}"/>
                </a:ext>
              </a:extLst>
            </p:cNvPr>
            <p:cNvGrpSpPr/>
            <p:nvPr/>
          </p:nvGrpSpPr>
          <p:grpSpPr>
            <a:xfrm>
              <a:off x="3385240" y="4415602"/>
              <a:ext cx="5933627" cy="1292400"/>
              <a:chOff x="3385240" y="4415602"/>
              <a:chExt cx="5933627" cy="1292400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C02CB01C-AB79-154D-AD2E-3235230D9A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01543" y="5110064"/>
                <a:ext cx="521884" cy="52188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84A88BC5-1F27-8649-8BF0-54537AA387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85240" y="4415602"/>
                <a:ext cx="572101" cy="577879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A90E586B-A28B-BB4A-8036-91CFA25563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983659" y="4664263"/>
                <a:ext cx="559729" cy="549035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9C180F0C-A187-4C4F-AD61-1FBD91EBBA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87249" y="4510783"/>
                <a:ext cx="571510" cy="529667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09928AC-A43A-E74C-A774-AB16BE2F8E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18896" y="4775616"/>
                <a:ext cx="485910" cy="415233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9F043996-6EC5-6945-B81D-4909715AFB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20217" y="5163117"/>
                <a:ext cx="498679" cy="498679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DAA70837-4758-7547-A43C-2FE1C7C539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163018" y="4597294"/>
                <a:ext cx="422915" cy="422915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C44C1A87-58BA-C14E-9A88-0938EAA3F2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48900" y="4652333"/>
                <a:ext cx="652179" cy="448699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B6CB4904-93E1-F64B-B612-11A0427DC5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17833" y="4459448"/>
                <a:ext cx="550491" cy="550491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1D6BF1B2-48E5-A640-807A-B886F02B5A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757244" y="5155633"/>
                <a:ext cx="738215" cy="346743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22CAB892-CCF8-F44F-A9FC-E891C38722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319146" y="5119899"/>
                <a:ext cx="588103" cy="588103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5BE83732-02DD-2542-90E6-CC5E80669B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13954" y="4614244"/>
                <a:ext cx="504913" cy="507167"/>
              </a:xfrm>
              <a:prstGeom prst="rect">
                <a:avLst/>
              </a:prstGeom>
            </p:spPr>
          </p:pic>
        </p:grpSp>
      </p:grpSp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2C7455E3-425A-8442-9080-EDB95F764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09B0-A9EA-4059-A38A-614A94AAD818}" type="slidenum">
              <a:rPr lang="en-US" smtClean="0"/>
              <a:t>20</a:t>
            </a:fld>
            <a:endParaRPr lang="en-US"/>
          </a:p>
        </p:txBody>
      </p:sp>
      <p:sp>
        <p:nvSpPr>
          <p:cNvPr id="50" name="Footer Placeholder 49">
            <a:extLst>
              <a:ext uri="{FF2B5EF4-FFF2-40B4-BE49-F238E27FC236}">
                <a16:creationId xmlns:a16="http://schemas.microsoft.com/office/drawing/2014/main" id="{7D1626C0-982C-3944-9C79-35D42DB18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Workshop on Serverless Computing (WoSc’19)</a:t>
            </a:r>
            <a:endParaRPr lang="en-US" dirty="0"/>
          </a:p>
        </p:txBody>
      </p:sp>
      <p:sp>
        <p:nvSpPr>
          <p:cNvPr id="51" name="Date Placeholder 50">
            <a:extLst>
              <a:ext uri="{FF2B5EF4-FFF2-40B4-BE49-F238E27FC236}">
                <a16:creationId xmlns:a16="http://schemas.microsoft.com/office/drawing/2014/main" id="{2994A05C-A815-1E4F-8791-F094DEC3B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12/09/2019</a:t>
            </a:r>
          </a:p>
        </p:txBody>
      </p:sp>
    </p:spTree>
    <p:extLst>
      <p:ext uri="{BB962C8B-B14F-4D97-AF65-F5344CB8AC3E}">
        <p14:creationId xmlns:p14="http://schemas.microsoft.com/office/powerpoint/2010/main" val="13047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5" grpId="0" animBg="1"/>
      <p:bldP spid="16" grpId="0" animBg="1"/>
      <p:bldP spid="17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B1BD0-7627-014D-8B4F-F4DB4DAD0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Real-time, </a:t>
            </a:r>
            <a:r>
              <a:rPr lang="en-US" dirty="0" err="1"/>
              <a:t>Bursty</a:t>
            </a:r>
            <a:r>
              <a:rPr lang="en-US" dirty="0"/>
              <a:t>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16949-A6B2-D44D-995A-37F1F3AFBD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/>
              <a:t>Bursty</a:t>
            </a:r>
            <a:r>
              <a:rPr lang="en-US" b="1" dirty="0"/>
              <a:t>:</a:t>
            </a:r>
            <a:r>
              <a:rPr lang="en-US" dirty="0"/>
              <a:t> workload demand often experience bursts with…</a:t>
            </a:r>
          </a:p>
          <a:p>
            <a:pPr lvl="1"/>
            <a:r>
              <a:rPr lang="en-US" dirty="0"/>
              <a:t>Short duration: </a:t>
            </a:r>
            <a:r>
              <a:rPr lang="en-US" dirty="0">
                <a:solidFill>
                  <a:srgbClr val="0070C0"/>
                </a:solidFill>
              </a:rPr>
              <a:t>seconds </a:t>
            </a:r>
            <a:r>
              <a:rPr lang="en-US" dirty="0">
                <a:solidFill>
                  <a:srgbClr val="0070C0"/>
                </a:solidFill>
                <a:sym typeface="Wingdings" pitchFamily="2" charset="2"/>
              </a:rPr>
              <a:t>to a few minutes</a:t>
            </a:r>
            <a:endParaRPr lang="en-US" dirty="0">
              <a:solidFill>
                <a:srgbClr val="0070C0"/>
              </a:solidFill>
            </a:endParaRPr>
          </a:p>
          <a:p>
            <a:pPr lvl="1"/>
            <a:r>
              <a:rPr lang="en-US" dirty="0"/>
              <a:t>Low frequency: burst period is </a:t>
            </a:r>
            <a:r>
              <a:rPr lang="en-US" dirty="0">
                <a:solidFill>
                  <a:srgbClr val="0070C0"/>
                </a:solidFill>
              </a:rPr>
              <a:t>10-100x</a:t>
            </a:r>
            <a:r>
              <a:rPr lang="en-US" dirty="0"/>
              <a:t> longer than burst duration</a:t>
            </a:r>
          </a:p>
          <a:p>
            <a:pPr lvl="1"/>
            <a:r>
              <a:rPr lang="en-US" dirty="0"/>
              <a:t>Random: triggered by external causes, </a:t>
            </a:r>
            <a:r>
              <a:rPr lang="en-US" dirty="0">
                <a:solidFill>
                  <a:srgbClr val="0070C0"/>
                </a:solidFill>
              </a:rPr>
              <a:t>hard to predict</a:t>
            </a:r>
          </a:p>
          <a:p>
            <a:pPr lvl="1"/>
            <a:r>
              <a:rPr lang="en-US" dirty="0"/>
              <a:t>High computation demand: </a:t>
            </a:r>
            <a:r>
              <a:rPr lang="en-US" dirty="0">
                <a:solidFill>
                  <a:srgbClr val="0070C0"/>
                </a:solidFill>
              </a:rPr>
              <a:t>10-100x</a:t>
            </a:r>
            <a:r>
              <a:rPr lang="en-US" dirty="0"/>
              <a:t> or even higher than normal</a:t>
            </a:r>
          </a:p>
          <a:p>
            <a:r>
              <a:rPr lang="en-US" b="1" dirty="0"/>
              <a:t>Real-time:</a:t>
            </a:r>
            <a:r>
              <a:rPr lang="en-US" dirty="0"/>
              <a:t> bursts is expected to be processed within a strict deadline. Application quality (or computation value) </a:t>
            </a:r>
            <a:r>
              <a:rPr lang="en-US" dirty="0">
                <a:solidFill>
                  <a:srgbClr val="0070C0"/>
                </a:solidFill>
              </a:rPr>
              <a:t>decreases rapidly</a:t>
            </a:r>
            <a:r>
              <a:rPr lang="en-US" dirty="0"/>
              <a:t> as processing delay increases.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E10EEF-8D8E-C646-B3FE-FA33EFA44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09B0-A9EA-4059-A38A-614A94AAD818}" type="slidenum">
              <a:rPr lang="en-US" smtClean="0"/>
              <a:t>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1D66CE-1B7B-6E4C-BCD3-74D4CD085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Workshop on Serverless Computing (WoSc’19)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0806A30-80B1-B749-81F4-F3E531777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12/09/2019</a:t>
            </a:r>
          </a:p>
        </p:txBody>
      </p:sp>
    </p:spTree>
    <p:extLst>
      <p:ext uri="{BB962C8B-B14F-4D97-AF65-F5344CB8AC3E}">
        <p14:creationId xmlns:p14="http://schemas.microsoft.com/office/powerpoint/2010/main" val="15348988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30F39-19A3-8146-B631-34CFA095F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Validate Analytical Results with Simulation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DEBBF5-4C8E-D145-A81B-C42828502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12/09/2019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9471D-722C-8141-9408-444FEF3E3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Workshop on Serverless Computing (WoSc’19)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C440F-6C97-7348-8E07-EA5B52AF4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09B0-A9EA-4059-A38A-614A94AAD818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D7A888-AD4A-EB47-A76C-6A17E682C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2067699"/>
            <a:ext cx="5243004" cy="38169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BE8966-EAA9-EB43-BF3B-85429DE8A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800" y="2067699"/>
            <a:ext cx="5153665" cy="381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0948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D7457-D9C6-464B-80F5-DF60EDC71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Supporting Multiple Applications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3362952-F314-CF45-A504-87ADDDD771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6451" y="1846263"/>
            <a:ext cx="5439423" cy="402272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86DB6-8AFB-C54D-93E7-3FDDDD784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12/09/2019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A08A3-6E26-A844-A3D8-E16DEB233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Workshop on Serverless Computing (WoSc’19)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F9A1C-B970-844B-B679-FAC74A90D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09B0-A9EA-4059-A38A-614A94AAD818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1497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A9327-0CDA-F84A-8A72-DB6A61EB9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Statistics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DCB0E0D-3DE3-7C4C-A256-E995476DE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6751" y="1992652"/>
            <a:ext cx="4630234" cy="353597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2A51F7F-A852-3A43-AF43-C77056BCBD24}"/>
              </a:ext>
            </a:extLst>
          </p:cNvPr>
          <p:cNvSpPr txBox="1"/>
          <p:nvPr/>
        </p:nvSpPr>
        <p:spPr>
          <a:xfrm>
            <a:off x="7555223" y="5371211"/>
            <a:ext cx="3991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Glimpse Pipeline Architecture</a:t>
            </a:r>
            <a:r>
              <a:rPr lang="en-US" sz="2400" baseline="30000" dirty="0"/>
              <a:t>1</a:t>
            </a:r>
            <a:endParaRPr lang="en-US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C8043B-F851-4E42-A15F-1F0AAE85D20B}"/>
              </a:ext>
            </a:extLst>
          </p:cNvPr>
          <p:cNvSpPr txBox="1"/>
          <p:nvPr/>
        </p:nvSpPr>
        <p:spPr>
          <a:xfrm>
            <a:off x="478088" y="6088169"/>
            <a:ext cx="82549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/>
              <a:t>1</a:t>
            </a:r>
            <a:r>
              <a:rPr lang="en-US" sz="1400" dirty="0"/>
              <a:t> Tiffany Yu-Han Chen et. al., Glimpse: Continuous, Real-time Object Recognition on Mobile Devices, SenSys’15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F38DDC-6CE9-F14C-B945-DBB2D9C2C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88" y="2576090"/>
            <a:ext cx="6543584" cy="179828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9CB534-7DAD-BC40-935F-982DB6C3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582E6-375F-1242-A12E-1779684140DD}" type="slidenum">
              <a:rPr lang="en-US" smtClean="0"/>
              <a:t>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CC9756-F2EE-5C41-BD7D-32954C3E7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Workshop on Serverless Computing (WoSc’19)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F01F2471-304D-8E41-AB04-DEC6690CD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12/09/2019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1142C7-1B1D-8543-9981-272B520B432B}"/>
              </a:ext>
            </a:extLst>
          </p:cNvPr>
          <p:cNvSpPr txBox="1"/>
          <p:nvPr/>
        </p:nvSpPr>
        <p:spPr>
          <a:xfrm>
            <a:off x="2749253" y="4374379"/>
            <a:ext cx="2001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Burst Statistics</a:t>
            </a:r>
          </a:p>
        </p:txBody>
      </p:sp>
    </p:spTree>
    <p:extLst>
      <p:ext uri="{BB962C8B-B14F-4D97-AF65-F5344CB8AC3E}">
        <p14:creationId xmlns:p14="http://schemas.microsoft.com/office/powerpoint/2010/main" val="10961588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A9327-0CDA-F84A-8A72-DB6A61EB9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RTS for Video Analysis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B5765C-3758-FF48-8419-6D550029FECA}"/>
              </a:ext>
            </a:extLst>
          </p:cNvPr>
          <p:cNvSpPr txBox="1"/>
          <p:nvPr/>
        </p:nvSpPr>
        <p:spPr>
          <a:xfrm>
            <a:off x="9589816" y="2991269"/>
            <a:ext cx="23923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348A24"/>
              </a:buClr>
              <a:buFont typeface="Wingdings" pitchFamily="2" charset="2"/>
              <a:buChar char="ü"/>
            </a:pPr>
            <a:r>
              <a:rPr lang="en-US" sz="2400" dirty="0">
                <a:solidFill>
                  <a:srgbClr val="348A24"/>
                </a:solidFill>
              </a:rPr>
              <a:t>Guaranteed invocation rate enables value guarantee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1F1AC26-C51E-8E4B-BFA0-6F8E80B89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202" y="2214970"/>
            <a:ext cx="4447967" cy="333597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0DA5D7-F8CC-5448-976F-A12BF63CA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582E6-375F-1242-A12E-1779684140DD}" type="slidenum">
              <a:rPr lang="en-US" smtClean="0"/>
              <a:t>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CA2B137-B8FF-1A43-A089-025803CDA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Workshop on Serverless Computing (WoSc’19)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77AF24E-0863-B640-BD88-F450BA3A6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12/09/2019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308974-8468-0C4D-980E-3A2ECCE023E3}"/>
              </a:ext>
            </a:extLst>
          </p:cNvPr>
          <p:cNvSpPr txBox="1"/>
          <p:nvPr/>
        </p:nvSpPr>
        <p:spPr>
          <a:xfrm>
            <a:off x="2178709" y="5550946"/>
            <a:ext cx="1914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Realistic Workload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46820C-74F9-3642-AF0E-0C9E82B055B4}"/>
              </a:ext>
            </a:extLst>
          </p:cNvPr>
          <p:cNvSpPr txBox="1"/>
          <p:nvPr/>
        </p:nvSpPr>
        <p:spPr>
          <a:xfrm>
            <a:off x="6626676" y="5550946"/>
            <a:ext cx="2013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Synthetic Workload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986E83-176F-4049-B73A-24529B1CA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8169" y="2276867"/>
            <a:ext cx="4396016" cy="327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1747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A9327-0CDA-F84A-8A72-DB6A61EB9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RTS for Video Analysis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587B7C-A459-1F43-9FE3-5FC59C73A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16" y="1977014"/>
            <a:ext cx="4276905" cy="320767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0DA5D7-F8CC-5448-976F-A12BF63CA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582E6-375F-1242-A12E-1779684140DD}" type="slidenum">
              <a:rPr lang="en-US" smtClean="0"/>
              <a:t>26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212974-101C-DB41-812F-8743F680BA95}"/>
              </a:ext>
            </a:extLst>
          </p:cNvPr>
          <p:cNvSpPr txBox="1"/>
          <p:nvPr/>
        </p:nvSpPr>
        <p:spPr>
          <a:xfrm>
            <a:off x="9231462" y="2980688"/>
            <a:ext cx="26500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348A24"/>
              </a:buClr>
              <a:buFont typeface="Wingdings" pitchFamily="2" charset="2"/>
              <a:buChar char="ü"/>
            </a:pPr>
            <a:r>
              <a:rPr lang="en-US" sz="2400" dirty="0">
                <a:solidFill>
                  <a:srgbClr val="348A24"/>
                </a:solidFill>
              </a:rPr>
              <a:t>Enable rational design for value guarantee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CA2B137-B8FF-1A43-A089-025803CDA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Workshop on Serverless Computing (WoSc’19)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77AF24E-0863-B640-BD88-F450BA3A6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12/09/2019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C8C26F-7650-F244-8300-7FEBBC141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521" y="2050365"/>
            <a:ext cx="4192100" cy="30832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E434C5C-5ABC-2141-8D54-44B81F4A1BE7}"/>
              </a:ext>
            </a:extLst>
          </p:cNvPr>
          <p:cNvSpPr txBox="1"/>
          <p:nvPr/>
        </p:nvSpPr>
        <p:spPr>
          <a:xfrm>
            <a:off x="1858075" y="5293793"/>
            <a:ext cx="1914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Realistic Workload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F900FC-0AE0-7343-8B8D-FA91A6AB4EF3}"/>
              </a:ext>
            </a:extLst>
          </p:cNvPr>
          <p:cNvSpPr txBox="1"/>
          <p:nvPr/>
        </p:nvSpPr>
        <p:spPr>
          <a:xfrm>
            <a:off x="6306042" y="5293793"/>
            <a:ext cx="2013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Synthetic Workload</a:t>
            </a:r>
          </a:p>
        </p:txBody>
      </p:sp>
    </p:spTree>
    <p:extLst>
      <p:ext uri="{BB962C8B-B14F-4D97-AF65-F5344CB8AC3E}">
        <p14:creationId xmlns:p14="http://schemas.microsoft.com/office/powerpoint/2010/main" val="6546140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46E3B-99D6-E84C-ADB3-DFC671819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against Burst Shape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2C8D9C-F461-524A-A148-60C17D52707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4427220" cy="4250266"/>
              </a:xfrm>
            </p:spPr>
            <p:txBody>
              <a:bodyPr>
                <a:normAutofit lnSpcReduction="10000"/>
              </a:bodyPr>
              <a:lstStyle/>
              <a:p>
                <a:pPr marL="346075" indent="-231775">
                  <a:buFont typeface="Arial" panose="020B0604020202020204" pitchFamily="34" charset="0"/>
                  <a:buChar char="•"/>
                </a:pPr>
                <a:r>
                  <a:rPr lang="en-US" dirty="0"/>
                  <a:t>Fixed total demand per burst</a:t>
                </a:r>
              </a:p>
              <a:p>
                <a:pPr marL="346075" indent="-231775">
                  <a:buFont typeface="Arial" panose="020B0604020202020204" pitchFamily="34" charset="0"/>
                  <a:buChar char="•"/>
                </a:pPr>
                <a:r>
                  <a:rPr lang="en-US" dirty="0"/>
                  <a:t>Vary burst duration (and height)</a:t>
                </a:r>
              </a:p>
              <a:p>
                <a:pPr marL="346075" indent="-231775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571500" indent="-457200">
                  <a:buClr>
                    <a:srgbClr val="348A24"/>
                  </a:buClr>
                  <a:buFont typeface="Wingdings" pitchFamily="2" charset="2"/>
                  <a:buChar char="ü"/>
                </a:pPr>
                <a:r>
                  <a:rPr lang="en-US" dirty="0">
                    <a:solidFill>
                      <a:srgbClr val="348A24"/>
                    </a:solidFill>
                  </a:rPr>
                  <a:t>Any value are achievable at an appropriate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348A2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348A24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solidFill>
                              <a:srgbClr val="348A24"/>
                            </a:solidFill>
                            <a:latin typeface="Cambria Math" panose="02040503050406030204" pitchFamily="18" charset="0"/>
                          </a:rPr>
                          <m:t>𝑅𝑇𝑆</m:t>
                        </m:r>
                      </m:sub>
                    </m:sSub>
                  </m:oMath>
                </a14:m>
                <a:endParaRPr lang="en-US" dirty="0">
                  <a:solidFill>
                    <a:srgbClr val="348A24"/>
                  </a:solidFill>
                </a:endParaRPr>
              </a:p>
              <a:p>
                <a:pPr marL="571500" indent="-457200">
                  <a:buClr>
                    <a:srgbClr val="348A24"/>
                  </a:buClr>
                  <a:buFont typeface="Wingdings" pitchFamily="2" charset="2"/>
                  <a:buChar char="ü"/>
                </a:pPr>
                <a:r>
                  <a:rPr lang="en-US" dirty="0">
                    <a:solidFill>
                      <a:srgbClr val="348A24"/>
                    </a:solidFill>
                  </a:rPr>
                  <a:t>Maximum value is achieved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348A2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348A24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solidFill>
                              <a:srgbClr val="348A24"/>
                            </a:solidFill>
                            <a:latin typeface="Cambria Math" panose="02040503050406030204" pitchFamily="18" charset="0"/>
                          </a:rPr>
                          <m:t>𝑅𝑇𝑆</m:t>
                        </m:r>
                      </m:sub>
                    </m:sSub>
                    <m:r>
                      <a:rPr lang="en-US" b="0" i="0" smtClean="0">
                        <a:solidFill>
                          <a:srgbClr val="348A24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>
                    <a:solidFill>
                      <a:srgbClr val="348A24"/>
                    </a:solidFill>
                  </a:rPr>
                  <a:t>, regardless burst shape</a:t>
                </a:r>
              </a:p>
              <a:p>
                <a:pPr marL="864108" lvl="1" indent="-457200">
                  <a:buClr>
                    <a:srgbClr val="348A24"/>
                  </a:buClr>
                  <a:buFont typeface="Wingdings" pitchFamily="2" charset="2"/>
                  <a:buChar char="ü"/>
                </a:pPr>
                <a:endParaRPr lang="en-US" dirty="0"/>
              </a:p>
              <a:p>
                <a:pPr marL="346075" indent="-231775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346075" indent="-231775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2C8D9C-F461-524A-A148-60C17D5270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4427220" cy="4250266"/>
              </a:xfrm>
              <a:blipFill>
                <a:blip r:embed="rId3"/>
                <a:stretch>
                  <a:fillRect l="-1714" t="-2976" b="-3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818A5E43-B9A6-6E49-A64C-0611D864E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500" y="2101145"/>
            <a:ext cx="5155201" cy="3816512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43E5670-BA9B-F543-BFB7-7333CD27B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09B0-A9EA-4059-A38A-614A94AAD818}" type="slidenum">
              <a:rPr lang="en-US" smtClean="0"/>
              <a:t>27</a:t>
            </a:fld>
            <a:endParaRPr lang="en-US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12230C7E-B588-E94C-BBA6-7382FB741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Workshop on Serverless Computing (WoSc’19)</a:t>
            </a:r>
            <a:endParaRPr lang="en-US" dirty="0"/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C5A36E11-5DD0-4741-8B10-96D2193AF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12/09/2019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28DB498D-A27C-D340-B987-EF4AC38E0239}"/>
              </a:ext>
            </a:extLst>
          </p:cNvPr>
          <p:cNvSpPr/>
          <p:nvPr/>
        </p:nvSpPr>
        <p:spPr>
          <a:xfrm rot="16200000">
            <a:off x="10797812" y="2926714"/>
            <a:ext cx="665018" cy="581891"/>
          </a:xfrm>
          <a:prstGeom prst="rightArrow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0EDB9C-46E7-9344-851A-3BEEF6D9D8FC}"/>
              </a:ext>
            </a:extLst>
          </p:cNvPr>
          <p:cNvSpPr txBox="1"/>
          <p:nvPr/>
        </p:nvSpPr>
        <p:spPr>
          <a:xfrm>
            <a:off x="10628421" y="3581445"/>
            <a:ext cx="1003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Higher is</a:t>
            </a:r>
          </a:p>
          <a:p>
            <a:r>
              <a:rPr lang="en-US" dirty="0"/>
              <a:t>better</a:t>
            </a:r>
          </a:p>
        </p:txBody>
      </p:sp>
    </p:spTree>
    <p:extLst>
      <p:ext uri="{BB962C8B-B14F-4D97-AF65-F5344CB8AC3E}">
        <p14:creationId xmlns:p14="http://schemas.microsoft.com/office/powerpoint/2010/main" val="14733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00BB3-71C6-C644-B7E6-047DA0ED2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against Burst Variability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38F00-3E37-7A46-A3BE-78C9E826F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62668"/>
            <a:ext cx="10058400" cy="411743"/>
          </a:xfrm>
        </p:spPr>
        <p:txBody>
          <a:bodyPr>
            <a:normAutofit lnSpcReduction="10000"/>
          </a:bodyPr>
          <a:lstStyle/>
          <a:p>
            <a:pPr marL="123825" indent="0">
              <a:buNone/>
            </a:pPr>
            <a:r>
              <a:rPr lang="en-US" sz="2400" dirty="0"/>
              <a:t>Change variability by varying burst duration standard deviation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E2C83B-DC4B-C744-9C0E-B023BFF93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206" y="2325182"/>
            <a:ext cx="4957228" cy="36776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9D19B4-41DC-FE48-90E5-447CEF79D7CC}"/>
              </a:ext>
            </a:extLst>
          </p:cNvPr>
          <p:cNvSpPr txBox="1"/>
          <p:nvPr/>
        </p:nvSpPr>
        <p:spPr>
          <a:xfrm>
            <a:off x="2190577" y="5957655"/>
            <a:ext cx="1737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Duty factor = 1%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57A53F-3BFC-AF46-9B0C-460AD1FB69E3}"/>
              </a:ext>
            </a:extLst>
          </p:cNvPr>
          <p:cNvSpPr txBox="1"/>
          <p:nvPr/>
        </p:nvSpPr>
        <p:spPr>
          <a:xfrm>
            <a:off x="6517880" y="5957655"/>
            <a:ext cx="1854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Duty factor = 25%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932356-43BD-7C41-B951-F81B7E70CA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505" y="2322333"/>
            <a:ext cx="5013559" cy="36696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00EA37C-2873-4046-88B8-8040C4FD8BF8}"/>
                  </a:ext>
                </a:extLst>
              </p:cNvPr>
              <p:cNvSpPr txBox="1"/>
              <p:nvPr/>
            </p:nvSpPr>
            <p:spPr>
              <a:xfrm>
                <a:off x="9743863" y="2268399"/>
                <a:ext cx="2308613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.Apple Color Emoji UI"/>
                  <a:buChar char="❌"/>
                </a:pPr>
                <a:r>
                  <a:rPr lang="en-US" b="1" dirty="0">
                    <a:solidFill>
                      <a:srgbClr val="C00000"/>
                    </a:solidFill>
                  </a:rPr>
                  <a:t>Variability causes value drop</a:t>
                </a:r>
              </a:p>
              <a:p>
                <a:pPr marL="285750" indent="-285750">
                  <a:buFont typeface=".Apple Color Emoji UI"/>
                  <a:buChar char="❌"/>
                </a:pPr>
                <a:r>
                  <a:rPr lang="en-US" b="1" dirty="0">
                    <a:solidFill>
                      <a:srgbClr val="C00000"/>
                    </a:solidFill>
                  </a:rPr>
                  <a:t>Higher duty factor creates more damage</a:t>
                </a:r>
              </a:p>
              <a:p>
                <a:pPr marL="285750" indent="-285750">
                  <a:buClr>
                    <a:srgbClr val="348A24"/>
                  </a:buClr>
                  <a:buFont typeface=".SF NS Symbols Regular"/>
                  <a:buChar char="✓"/>
                </a:pPr>
                <a:r>
                  <a:rPr lang="en-US" b="1" dirty="0">
                    <a:solidFill>
                      <a:srgbClr val="348A24"/>
                    </a:solidFill>
                  </a:rPr>
                  <a:t>Increase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rgbClr val="348A2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348A24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b="1" i="1">
                            <a:solidFill>
                              <a:srgbClr val="348A24"/>
                            </a:solidFill>
                            <a:latin typeface="Cambria Math" panose="02040503050406030204" pitchFamily="18" charset="0"/>
                          </a:rPr>
                          <m:t>𝑹𝑻𝑺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rgbClr val="348A24"/>
                    </a:solidFill>
                  </a:rPr>
                  <a:t> cancels variability effect</a:t>
                </a:r>
              </a:p>
              <a:p>
                <a:pPr marL="285750" indent="-285750">
                  <a:buClr>
                    <a:srgbClr val="348A24"/>
                  </a:buClr>
                  <a:buFont typeface=".SF NS Symbols Regular"/>
                  <a:buChar char="✓"/>
                </a:pPr>
                <a:r>
                  <a:rPr lang="en-US" b="1" dirty="0">
                    <a:solidFill>
                      <a:srgbClr val="348A24"/>
                    </a:solidFill>
                  </a:rPr>
                  <a:t>RTS value can be maintained for wide burst variance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00EA37C-2873-4046-88B8-8040C4FD8B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3863" y="2268399"/>
                <a:ext cx="2308613" cy="3416320"/>
              </a:xfrm>
              <a:prstGeom prst="rect">
                <a:avLst/>
              </a:prstGeom>
              <a:blipFill>
                <a:blip r:embed="rId5"/>
                <a:stretch>
                  <a:fillRect l="-2186" t="-1111" b="-1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Slide Number Placeholder 75">
            <a:extLst>
              <a:ext uri="{FF2B5EF4-FFF2-40B4-BE49-F238E27FC236}">
                <a16:creationId xmlns:a16="http://schemas.microsoft.com/office/drawing/2014/main" id="{A1E307D7-1AD2-3642-A7F5-EBD17CD29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09B0-A9EA-4059-A38A-614A94AAD818}" type="slidenum">
              <a:rPr lang="en-US" smtClean="0"/>
              <a:t>28</a:t>
            </a:fld>
            <a:endParaRPr lang="en-US"/>
          </a:p>
        </p:txBody>
      </p:sp>
      <p:sp>
        <p:nvSpPr>
          <p:cNvPr id="79" name="Footer Placeholder 78">
            <a:extLst>
              <a:ext uri="{FF2B5EF4-FFF2-40B4-BE49-F238E27FC236}">
                <a16:creationId xmlns:a16="http://schemas.microsoft.com/office/drawing/2014/main" id="{B80EDBC4-9E8A-6842-B364-40E231BA0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Workshop on Serverless Computing (WoSc’19)</a:t>
            </a:r>
            <a:endParaRPr lang="en-US" dirty="0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C48D294C-7E3A-6D4A-A0B6-535E68A556E8}"/>
              </a:ext>
            </a:extLst>
          </p:cNvPr>
          <p:cNvSpPr/>
          <p:nvPr/>
        </p:nvSpPr>
        <p:spPr>
          <a:xfrm rot="16200000">
            <a:off x="4140801" y="3044829"/>
            <a:ext cx="665018" cy="581891"/>
          </a:xfrm>
          <a:prstGeom prst="rightArrow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DC3E954-DB6E-5B4E-A183-E774E0772944}"/>
              </a:ext>
            </a:extLst>
          </p:cNvPr>
          <p:cNvSpPr txBox="1"/>
          <p:nvPr/>
        </p:nvSpPr>
        <p:spPr>
          <a:xfrm>
            <a:off x="3971410" y="3699560"/>
            <a:ext cx="1003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Higher is</a:t>
            </a:r>
          </a:p>
          <a:p>
            <a:r>
              <a:rPr lang="en-US" dirty="0"/>
              <a:t>better</a:t>
            </a:r>
          </a:p>
        </p:txBody>
      </p:sp>
      <p:sp>
        <p:nvSpPr>
          <p:cNvPr id="80" name="Date Placeholder 79">
            <a:extLst>
              <a:ext uri="{FF2B5EF4-FFF2-40B4-BE49-F238E27FC236}">
                <a16:creationId xmlns:a16="http://schemas.microsoft.com/office/drawing/2014/main" id="{0A975365-2388-FB45-A1D8-61110D36A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12/09/2019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2A040F-B333-1D46-AC08-291BB66FB6C1}"/>
              </a:ext>
            </a:extLst>
          </p:cNvPr>
          <p:cNvSpPr/>
          <p:nvPr/>
        </p:nvSpPr>
        <p:spPr>
          <a:xfrm>
            <a:off x="204505" y="2322333"/>
            <a:ext cx="9467867" cy="3669635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ED3893-9119-E443-AA57-23B1D9D8B7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421" y="2427747"/>
            <a:ext cx="2020269" cy="31003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3EEB0D89-3C6E-034E-9766-E201D049DDF5}"/>
              </a:ext>
            </a:extLst>
          </p:cNvPr>
          <p:cNvGrpSpPr/>
          <p:nvPr/>
        </p:nvGrpSpPr>
        <p:grpSpPr>
          <a:xfrm>
            <a:off x="1832769" y="2378847"/>
            <a:ext cx="912753" cy="3112595"/>
            <a:chOff x="1832769" y="2378847"/>
            <a:chExt cx="912753" cy="3112595"/>
          </a:xfrm>
        </p:grpSpPr>
        <p:sp>
          <p:nvSpPr>
            <p:cNvPr id="14" name="Right Arrow 13">
              <a:extLst>
                <a:ext uri="{FF2B5EF4-FFF2-40B4-BE49-F238E27FC236}">
                  <a16:creationId xmlns:a16="http://schemas.microsoft.com/office/drawing/2014/main" id="{B6AD2EB7-EA6B-4140-90A8-7ED64A9774AF}"/>
                </a:ext>
              </a:extLst>
            </p:cNvPr>
            <p:cNvSpPr/>
            <p:nvPr/>
          </p:nvSpPr>
          <p:spPr>
            <a:xfrm rot="5400000">
              <a:off x="1931325" y="4493569"/>
              <a:ext cx="274318" cy="295732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DFF050C-81C9-FB4D-A771-84FB352246AA}"/>
                </a:ext>
              </a:extLst>
            </p:cNvPr>
            <p:cNvSpPr txBox="1"/>
            <p:nvPr/>
          </p:nvSpPr>
          <p:spPr>
            <a:xfrm>
              <a:off x="2161708" y="4467613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27%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C7D795E-F8CD-0648-8391-54EB3B26CB50}"/>
                </a:ext>
              </a:extLst>
            </p:cNvPr>
            <p:cNvCxnSpPr>
              <a:cxnSpLocks/>
            </p:cNvCxnSpPr>
            <p:nvPr/>
          </p:nvCxnSpPr>
          <p:spPr>
            <a:xfrm>
              <a:off x="1833127" y="2378847"/>
              <a:ext cx="0" cy="3112595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2A6AE0E-1C16-D240-9D29-B8069666267D}"/>
                </a:ext>
              </a:extLst>
            </p:cNvPr>
            <p:cNvCxnSpPr>
              <a:cxnSpLocks/>
            </p:cNvCxnSpPr>
            <p:nvPr/>
          </p:nvCxnSpPr>
          <p:spPr>
            <a:xfrm>
              <a:off x="1832769" y="3865455"/>
              <a:ext cx="0" cy="765810"/>
            </a:xfrm>
            <a:prstGeom prst="line">
              <a:avLst/>
            </a:prstGeom>
            <a:ln w="38100">
              <a:prstDash val="solid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8C497B6-B42B-0542-A5F8-C0868C3CEC1C}"/>
              </a:ext>
            </a:extLst>
          </p:cNvPr>
          <p:cNvGrpSpPr/>
          <p:nvPr/>
        </p:nvGrpSpPr>
        <p:grpSpPr>
          <a:xfrm>
            <a:off x="1818808" y="3891499"/>
            <a:ext cx="1190620" cy="454392"/>
            <a:chOff x="1818808" y="3891499"/>
            <a:chExt cx="1190620" cy="454392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9A7603B-123F-D847-AF6E-4D6EA94ABA4F}"/>
                </a:ext>
              </a:extLst>
            </p:cNvPr>
            <p:cNvCxnSpPr>
              <a:cxnSpLocks/>
            </p:cNvCxnSpPr>
            <p:nvPr/>
          </p:nvCxnSpPr>
          <p:spPr>
            <a:xfrm>
              <a:off x="1818808" y="3891499"/>
              <a:ext cx="525190" cy="0"/>
            </a:xfrm>
            <a:prstGeom prst="line">
              <a:avLst/>
            </a:prstGeom>
            <a:ln w="38100"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6" name="Right Arrow 45">
              <a:extLst>
                <a:ext uri="{FF2B5EF4-FFF2-40B4-BE49-F238E27FC236}">
                  <a16:creationId xmlns:a16="http://schemas.microsoft.com/office/drawing/2014/main" id="{8E54A019-5C5A-D945-899E-09DB0D37D1D0}"/>
                </a:ext>
              </a:extLst>
            </p:cNvPr>
            <p:cNvSpPr/>
            <p:nvPr/>
          </p:nvSpPr>
          <p:spPr>
            <a:xfrm rot="16200000">
              <a:off x="2185613" y="4002515"/>
              <a:ext cx="274318" cy="295732"/>
            </a:xfrm>
            <a:prstGeom prst="rightArrow">
              <a:avLst/>
            </a:prstGeom>
            <a:solidFill>
              <a:srgbClr val="348A24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48A24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B3927BF-0625-FB4C-8E5E-94013E4C4E1E}"/>
                </a:ext>
              </a:extLst>
            </p:cNvPr>
            <p:cNvSpPr txBox="1"/>
            <p:nvPr/>
          </p:nvSpPr>
          <p:spPr>
            <a:xfrm>
              <a:off x="2415996" y="3976559"/>
              <a:ext cx="59343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348A24"/>
                  </a:solidFill>
                </a:rPr>
                <a:t>0.25</a:t>
              </a: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FEB60DEA-3B9E-8D49-8089-6A2BB31CB09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3717" y="2497550"/>
            <a:ext cx="1855121" cy="3028786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7E151866-F876-2847-B496-BFF2DC498451}"/>
              </a:ext>
            </a:extLst>
          </p:cNvPr>
          <p:cNvGrpSpPr/>
          <p:nvPr/>
        </p:nvGrpSpPr>
        <p:grpSpPr>
          <a:xfrm>
            <a:off x="5949713" y="2425739"/>
            <a:ext cx="1007158" cy="3112595"/>
            <a:chOff x="5949713" y="2378847"/>
            <a:chExt cx="1007158" cy="3112595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D7222AAF-A024-4E4A-AF21-785EE9ABC5F3}"/>
                </a:ext>
              </a:extLst>
            </p:cNvPr>
            <p:cNvCxnSpPr>
              <a:cxnSpLocks/>
            </p:cNvCxnSpPr>
            <p:nvPr/>
          </p:nvCxnSpPr>
          <p:spPr>
            <a:xfrm>
              <a:off x="5949713" y="2378847"/>
              <a:ext cx="0" cy="3112595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3927EE8-B322-B940-B7B4-1E6503A97DB8}"/>
                </a:ext>
              </a:extLst>
            </p:cNvPr>
            <p:cNvCxnSpPr>
              <a:cxnSpLocks/>
            </p:cNvCxnSpPr>
            <p:nvPr/>
          </p:nvCxnSpPr>
          <p:spPr>
            <a:xfrm>
              <a:off x="5949713" y="4228680"/>
              <a:ext cx="0" cy="959816"/>
            </a:xfrm>
            <a:prstGeom prst="line">
              <a:avLst/>
            </a:prstGeom>
            <a:ln w="38100">
              <a:prstDash val="solid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5" name="Right Arrow 54">
              <a:extLst>
                <a:ext uri="{FF2B5EF4-FFF2-40B4-BE49-F238E27FC236}">
                  <a16:creationId xmlns:a16="http://schemas.microsoft.com/office/drawing/2014/main" id="{71EC92C8-78B1-1C4B-B404-A46F489A61F7}"/>
                </a:ext>
              </a:extLst>
            </p:cNvPr>
            <p:cNvSpPr/>
            <p:nvPr/>
          </p:nvSpPr>
          <p:spPr>
            <a:xfrm rot="5400000">
              <a:off x="6142674" y="4968427"/>
              <a:ext cx="274318" cy="295732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6AFEC69-409C-3F46-839B-71FAF117E59A}"/>
                </a:ext>
              </a:extLst>
            </p:cNvPr>
            <p:cNvSpPr txBox="1"/>
            <p:nvPr/>
          </p:nvSpPr>
          <p:spPr>
            <a:xfrm>
              <a:off x="6373057" y="4942471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40%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14C179E-00FD-714B-9BF9-4D879DAD6306}"/>
              </a:ext>
            </a:extLst>
          </p:cNvPr>
          <p:cNvGrpSpPr/>
          <p:nvPr/>
        </p:nvGrpSpPr>
        <p:grpSpPr>
          <a:xfrm>
            <a:off x="5949713" y="4228680"/>
            <a:ext cx="1271064" cy="369332"/>
            <a:chOff x="5949713" y="4228680"/>
            <a:chExt cx="1271064" cy="369332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FF2BE2E4-384B-E843-BF27-69A2AEE138EB}"/>
                </a:ext>
              </a:extLst>
            </p:cNvPr>
            <p:cNvCxnSpPr>
              <a:cxnSpLocks/>
            </p:cNvCxnSpPr>
            <p:nvPr/>
          </p:nvCxnSpPr>
          <p:spPr>
            <a:xfrm>
              <a:off x="5949713" y="4287540"/>
              <a:ext cx="401211" cy="0"/>
            </a:xfrm>
            <a:prstGeom prst="line">
              <a:avLst/>
            </a:prstGeom>
            <a:ln w="38100"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7" name="Right Arrow 56">
              <a:extLst>
                <a:ext uri="{FF2B5EF4-FFF2-40B4-BE49-F238E27FC236}">
                  <a16:creationId xmlns:a16="http://schemas.microsoft.com/office/drawing/2014/main" id="{BA708FBB-D8FF-4649-B932-444753CA11FC}"/>
                </a:ext>
              </a:extLst>
            </p:cNvPr>
            <p:cNvSpPr/>
            <p:nvPr/>
          </p:nvSpPr>
          <p:spPr>
            <a:xfrm rot="16200000">
              <a:off x="6396962" y="4254636"/>
              <a:ext cx="274318" cy="295732"/>
            </a:xfrm>
            <a:prstGeom prst="rightArrow">
              <a:avLst/>
            </a:prstGeom>
            <a:solidFill>
              <a:srgbClr val="348A24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48A24"/>
                </a:solidFill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1594D84-A0E3-6344-87C9-4C971A2C3079}"/>
                </a:ext>
              </a:extLst>
            </p:cNvPr>
            <p:cNvSpPr txBox="1"/>
            <p:nvPr/>
          </p:nvSpPr>
          <p:spPr>
            <a:xfrm>
              <a:off x="6627345" y="4228680"/>
              <a:ext cx="59343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348A24"/>
                  </a:solidFill>
                </a:rPr>
                <a:t>0.35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507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3AC14-4BFB-6146-A6AD-F9A4ED33B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Real-time, </a:t>
            </a:r>
            <a:r>
              <a:rPr lang="en-US" dirty="0" err="1"/>
              <a:t>Bursty</a:t>
            </a:r>
            <a:r>
              <a:rPr lang="en-US" dirty="0"/>
              <a:t> Apps.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D78E8-BDA0-774A-A3BC-044EFA338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029" y="2498620"/>
            <a:ext cx="2427438" cy="3288994"/>
          </a:xfrm>
        </p:spPr>
        <p:txBody>
          <a:bodyPr>
            <a:normAutofit/>
          </a:bodyPr>
          <a:lstStyle/>
          <a:p>
            <a:pPr marL="350838" indent="-234950">
              <a:buClr>
                <a:srgbClr val="348A24"/>
              </a:buClr>
              <a:buFont typeface=".SF NS Symbols Regular"/>
              <a:buChar char="✓"/>
            </a:pPr>
            <a:r>
              <a:rPr lang="en-US" sz="2000" dirty="0">
                <a:solidFill>
                  <a:srgbClr val="348A24"/>
                </a:solidFill>
              </a:rPr>
              <a:t>RTS resource cost scales with actual demand</a:t>
            </a:r>
          </a:p>
          <a:p>
            <a:pPr marL="350838" indent="-234950">
              <a:buClr>
                <a:srgbClr val="348A24"/>
              </a:buClr>
              <a:buFont typeface=".SF NS Symbols Regular"/>
              <a:buChar char="✓"/>
            </a:pPr>
            <a:r>
              <a:rPr lang="en-US" sz="2000" dirty="0">
                <a:solidFill>
                  <a:srgbClr val="348A24"/>
                </a:solidFill>
              </a:rPr>
              <a:t>RTS resource consumption is 2.2x to 5x lower than UI</a:t>
            </a:r>
          </a:p>
          <a:p>
            <a:pPr marL="350838" indent="-234950">
              <a:buClr>
                <a:srgbClr val="348A24"/>
              </a:buClr>
              <a:buFont typeface=".SF NS Symbols Regular"/>
              <a:buChar char="✓"/>
            </a:pPr>
            <a:r>
              <a:rPr lang="en-US" sz="2000" dirty="0">
                <a:solidFill>
                  <a:srgbClr val="348A24"/>
                </a:solidFill>
              </a:rPr>
              <a:t>RTS helps cloud provider save resource to serve more applications</a:t>
            </a:r>
          </a:p>
          <a:p>
            <a:pPr marL="350838" indent="-234950">
              <a:buClr>
                <a:srgbClr val="348A24"/>
              </a:buClr>
              <a:buFont typeface=".SF NS Symbols Regular"/>
              <a:buChar char="✓"/>
            </a:pPr>
            <a:endParaRPr lang="en-US" sz="2000" dirty="0">
              <a:solidFill>
                <a:srgbClr val="348A24"/>
              </a:solidFill>
            </a:endParaRPr>
          </a:p>
          <a:p>
            <a:pPr marL="350838" indent="-234950">
              <a:buClr>
                <a:srgbClr val="348A24"/>
              </a:buClr>
              <a:buFont typeface=".SF NS Symbols Regular"/>
              <a:buChar char="✓"/>
            </a:pPr>
            <a:endParaRPr lang="en-US" sz="2000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B2FB57C-7394-5D48-BF70-4AF2EBBA999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416853" y="1987904"/>
          <a:ext cx="4923689" cy="3714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EE0A51C-5D7C-C54A-955E-FF7B3FBCD302}"/>
              </a:ext>
            </a:extLst>
          </p:cNvPr>
          <p:cNvSpPr txBox="1"/>
          <p:nvPr/>
        </p:nvSpPr>
        <p:spPr>
          <a:xfrm>
            <a:off x="4775426" y="5684428"/>
            <a:ext cx="936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Apps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276F6D-8621-A340-90C8-5BFFF9F538AE}"/>
              </a:ext>
            </a:extLst>
          </p:cNvPr>
          <p:cNvSpPr txBox="1"/>
          <p:nvPr/>
        </p:nvSpPr>
        <p:spPr>
          <a:xfrm>
            <a:off x="8968736" y="5684428"/>
            <a:ext cx="1053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Apps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EFD560-8164-D84C-AC3C-13198A9FF96D}"/>
              </a:ext>
            </a:extLst>
          </p:cNvPr>
          <p:cNvSpPr txBox="1"/>
          <p:nvPr/>
        </p:nvSpPr>
        <p:spPr>
          <a:xfrm>
            <a:off x="4162661" y="2442216"/>
            <a:ext cx="2165978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■</a:t>
            </a:r>
            <a:r>
              <a:rPr lang="en-US" dirty="0"/>
              <a:t>  Total demand</a:t>
            </a:r>
          </a:p>
          <a:p>
            <a:r>
              <a:rPr lang="en-US" dirty="0">
                <a:solidFill>
                  <a:srgbClr val="00B0F0"/>
                </a:solidFill>
              </a:rPr>
              <a:t>■</a:t>
            </a:r>
            <a:r>
              <a:rPr lang="en-US" dirty="0">
                <a:solidFill>
                  <a:srgbClr val="00B050"/>
                </a:solidFill>
              </a:rPr>
              <a:t>  </a:t>
            </a:r>
            <a:r>
              <a:rPr lang="en-US" dirty="0"/>
              <a:t>UI allocation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■</a:t>
            </a:r>
            <a:r>
              <a:rPr lang="en-US" dirty="0">
                <a:solidFill>
                  <a:schemeClr val="accent1"/>
                </a:solidFill>
              </a:rPr>
              <a:t>  </a:t>
            </a:r>
            <a:r>
              <a:rPr lang="en-US" dirty="0"/>
              <a:t>RTS allocation</a:t>
            </a:r>
          </a:p>
          <a:p>
            <a:r>
              <a:rPr lang="en-US" dirty="0">
                <a:solidFill>
                  <a:srgbClr val="FFC000"/>
                </a:solidFill>
              </a:rPr>
              <a:t>■</a:t>
            </a:r>
            <a:r>
              <a:rPr lang="en-US" dirty="0">
                <a:solidFill>
                  <a:srgbClr val="00B050"/>
                </a:solidFill>
              </a:rPr>
              <a:t>  </a:t>
            </a:r>
            <a:r>
              <a:rPr lang="en-US" dirty="0"/>
              <a:t>RTS avg. allocation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6A03F311-CAB0-5942-A70A-5AD83A55C71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229673" y="1987904"/>
          <a:ext cx="4166501" cy="3714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F737E3B1-0ECF-A74C-BEDE-E2216AA15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09B0-A9EA-4059-A38A-614A94AAD818}" type="slidenum">
              <a:rPr lang="en-US" smtClean="0"/>
              <a:t>29</a:t>
            </a:fld>
            <a:endParaRPr lang="en-US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420C59C5-85B3-E842-9E3E-E2C2FFAFB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Workshop on Serverless Computing (WoSc’19)</a:t>
            </a:r>
            <a:endParaRPr lang="en-US" dirty="0"/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B6CEB797-8979-6B41-9457-E3E4BA870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12/09/2019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96C35F2D-504B-3549-8AE6-E738C4A1CD01}"/>
              </a:ext>
            </a:extLst>
          </p:cNvPr>
          <p:cNvSpPr/>
          <p:nvPr/>
        </p:nvSpPr>
        <p:spPr>
          <a:xfrm rot="5400000">
            <a:off x="11139806" y="3332526"/>
            <a:ext cx="665018" cy="581891"/>
          </a:xfrm>
          <a:prstGeom prst="rightArrow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9183BF-2FC0-384C-AE2E-7A68773D1A01}"/>
              </a:ext>
            </a:extLst>
          </p:cNvPr>
          <p:cNvSpPr txBox="1"/>
          <p:nvPr/>
        </p:nvSpPr>
        <p:spPr>
          <a:xfrm>
            <a:off x="11081817" y="2639686"/>
            <a:ext cx="957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Lower is</a:t>
            </a:r>
          </a:p>
          <a:p>
            <a:r>
              <a:rPr lang="en-US" dirty="0"/>
              <a:t>better</a:t>
            </a:r>
          </a:p>
        </p:txBody>
      </p:sp>
    </p:spTree>
    <p:extLst>
      <p:ext uri="{BB962C8B-B14F-4D97-AF65-F5344CB8AC3E}">
        <p14:creationId xmlns:p14="http://schemas.microsoft.com/office/powerpoint/2010/main" val="161144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Chart bld="series"/>
        </p:bldSub>
      </p:bldGraphic>
      <p:bldGraphic spid="12" grpId="0" uiExpand="1">
        <p:bldSub>
          <a:bldChart bld="series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DB3E9-0D11-A443-A0BD-331A9A4E4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Serverless has Limitation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F4DD5-0486-C143-AE30-4B96EE8ED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12/09/2019</a:t>
            </a:r>
            <a:endParaRPr lang="en-US" dirty="0"/>
          </a:p>
        </p:txBody>
      </p:sp>
      <p:sp>
        <p:nvSpPr>
          <p:cNvPr id="46" name="Footer Placeholder 45">
            <a:extLst>
              <a:ext uri="{FF2B5EF4-FFF2-40B4-BE49-F238E27FC236}">
                <a16:creationId xmlns:a16="http://schemas.microsoft.com/office/drawing/2014/main" id="{65DD4913-FBA3-F94C-81D9-4846D6CF1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Workshop on Serverless Computing (WoSc’19)</a:t>
            </a:r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3DE1197F-ACF5-234B-A14C-20491CBD53E8}"/>
              </a:ext>
            </a:extLst>
          </p:cNvPr>
          <p:cNvSpPr txBox="1">
            <a:spLocks/>
          </p:cNvSpPr>
          <p:nvPr/>
        </p:nvSpPr>
        <p:spPr>
          <a:xfrm>
            <a:off x="631558" y="4243386"/>
            <a:ext cx="3054627" cy="1736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4950" indent="-2349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B86634-B22C-0343-A54F-3886C90B9D46}"/>
              </a:ext>
            </a:extLst>
          </p:cNvPr>
          <p:cNvSpPr txBox="1"/>
          <p:nvPr/>
        </p:nvSpPr>
        <p:spPr>
          <a:xfrm>
            <a:off x="7022412" y="5873206"/>
            <a:ext cx="353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https://serverless-</a:t>
            </a:r>
            <a:r>
              <a:rPr lang="en-US" dirty="0" err="1"/>
              <a:t>benchmark.com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6E4F33B-111E-9744-8127-718921095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85982"/>
            <a:ext cx="5636029" cy="1363008"/>
          </a:xfrm>
        </p:spPr>
        <p:txBody>
          <a:bodyPr>
            <a:normAutofit/>
          </a:bodyPr>
          <a:lstStyle/>
          <a:p>
            <a:pPr marL="234950" indent="-234950">
              <a:buFont typeface="Arial" panose="020B0604020202020204" pitchFamily="34" charset="0"/>
              <a:buChar char="•"/>
            </a:pPr>
            <a:r>
              <a:rPr lang="en-US" dirty="0"/>
              <a:t>Function-as-a-Service (</a:t>
            </a:r>
            <a:r>
              <a:rPr lang="en-US" dirty="0" err="1"/>
              <a:t>FaaS</a:t>
            </a:r>
            <a:r>
              <a:rPr lang="en-US" dirty="0"/>
              <a:t>) aka Serverless is the fastest growing element of cloud workload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49C284-2E1E-DE4D-8C2D-9A3578269E82}"/>
              </a:ext>
            </a:extLst>
          </p:cNvPr>
          <p:cNvSpPr txBox="1"/>
          <p:nvPr/>
        </p:nvSpPr>
        <p:spPr>
          <a:xfrm>
            <a:off x="1124743" y="3874228"/>
            <a:ext cx="422955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But</a:t>
            </a:r>
          </a:p>
          <a:p>
            <a:pPr marL="527558" lvl="1" indent="-234950">
              <a:buFont typeface="Arial" panose="020B0604020202020204" pitchFamily="34" charset="0"/>
              <a:buChar char="•"/>
            </a:pPr>
            <a:r>
              <a:rPr lang="en-US" sz="3000" dirty="0"/>
              <a:t>Best-effort invocations</a:t>
            </a:r>
          </a:p>
          <a:p>
            <a:pPr marL="527558" lvl="1" indent="-234950">
              <a:buFont typeface="Arial" panose="020B0604020202020204" pitchFamily="34" charset="0"/>
              <a:buChar char="•"/>
            </a:pPr>
            <a:r>
              <a:rPr lang="en-US" sz="3000" dirty="0"/>
              <a:t>Long-tail latency</a:t>
            </a:r>
          </a:p>
          <a:p>
            <a:pPr marL="527558" lvl="1" indent="-234950"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26484B-A981-614E-9EE2-5A3553517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9878" y="1915048"/>
            <a:ext cx="2859818" cy="397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814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AA057-417B-2545-9B8D-A9C93BBB0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Cost: UI vs. 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A85AD-EBF1-1A4B-AE21-A1298DCBB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5110337" cy="4023360"/>
          </a:xfrm>
        </p:spPr>
        <p:txBody>
          <a:bodyPr>
            <a:normAutofit/>
          </a:bodyPr>
          <a:lstStyle/>
          <a:p>
            <a:pPr marL="460375" indent="-460375">
              <a:buFont typeface="Arial" panose="020B0604020202020204" pitchFamily="34" charset="0"/>
              <a:buChar char="•"/>
            </a:pPr>
            <a:r>
              <a:rPr lang="en-US" sz="2400" dirty="0"/>
              <a:t>Resource cost for maximizing burst value with different duty factors </a:t>
            </a:r>
          </a:p>
          <a:p>
            <a:pPr marL="460375" indent="-460375">
              <a:buFont typeface="Arial" panose="020B0604020202020204" pitchFamily="34" charset="0"/>
              <a:buChar char="•"/>
            </a:pPr>
            <a:r>
              <a:rPr lang="en-US" sz="2400" dirty="0"/>
              <a:t>Vary RTS vs. UI cost ratio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460375" indent="-346075">
              <a:buClr>
                <a:srgbClr val="348A24"/>
              </a:buClr>
              <a:buFont typeface=".SF NS Symbols Regular"/>
              <a:buChar char="✓"/>
            </a:pPr>
            <a:r>
              <a:rPr lang="en-US" sz="2400" dirty="0">
                <a:solidFill>
                  <a:srgbClr val="348A24"/>
                </a:solidFill>
              </a:rPr>
              <a:t>RTS resource value per unit cost is 16-24x higher than UI</a:t>
            </a:r>
          </a:p>
          <a:p>
            <a:pPr marL="460375" indent="-346075">
              <a:buClr>
                <a:srgbClr val="348A24"/>
              </a:buClr>
              <a:buFont typeface=".SF NS Symbols Regular"/>
              <a:buChar char="✓"/>
            </a:pPr>
            <a:r>
              <a:rPr lang="en-US" sz="2400" dirty="0">
                <a:solidFill>
                  <a:srgbClr val="348A24"/>
                </a:solidFill>
              </a:rPr>
              <a:t>RTS enables low cost solutions for real-time, </a:t>
            </a:r>
            <a:r>
              <a:rPr lang="en-US" sz="2400" dirty="0" err="1">
                <a:solidFill>
                  <a:srgbClr val="348A24"/>
                </a:solidFill>
              </a:rPr>
              <a:t>bursty</a:t>
            </a:r>
            <a:r>
              <a:rPr lang="en-US" sz="2400" dirty="0">
                <a:solidFill>
                  <a:srgbClr val="348A24"/>
                </a:solidFill>
              </a:rPr>
              <a:t> 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4EF801-ED99-5C47-A9AB-3FB7D19F4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4202" y="1929791"/>
            <a:ext cx="5190723" cy="3855246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31DDBB8-50F3-7C4E-BFEA-B3CDB4E68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09B0-A9EA-4059-A38A-614A94AAD818}" type="slidenum">
              <a:rPr lang="en-US" smtClean="0"/>
              <a:t>30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A0F8D468-2278-604B-9808-1A2F08089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Workshop on Serverless Computing (WoSc’19)</a:t>
            </a:r>
            <a:endParaRPr lang="en-US" dirty="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57FB2D71-3B40-B440-B839-DD8DC4C04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12/09/2019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50D42E26-E779-1E4E-92DC-0869A6B06280}"/>
              </a:ext>
            </a:extLst>
          </p:cNvPr>
          <p:cNvSpPr/>
          <p:nvPr/>
        </p:nvSpPr>
        <p:spPr>
          <a:xfrm rot="5400000">
            <a:off x="9098049" y="2516280"/>
            <a:ext cx="665018" cy="581891"/>
          </a:xfrm>
          <a:prstGeom prst="rightArrow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3E9475-18A9-0D4A-BC10-9ECA93FA0D72}"/>
              </a:ext>
            </a:extLst>
          </p:cNvPr>
          <p:cNvSpPr txBox="1"/>
          <p:nvPr/>
        </p:nvSpPr>
        <p:spPr>
          <a:xfrm>
            <a:off x="9681979" y="2507612"/>
            <a:ext cx="957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Lower is</a:t>
            </a:r>
          </a:p>
          <a:p>
            <a:r>
              <a:rPr lang="en-US" dirty="0"/>
              <a:t>better</a:t>
            </a:r>
          </a:p>
        </p:txBody>
      </p:sp>
    </p:spTree>
    <p:extLst>
      <p:ext uri="{BB962C8B-B14F-4D97-AF65-F5344CB8AC3E}">
        <p14:creationId xmlns:p14="http://schemas.microsoft.com/office/powerpoint/2010/main" val="42406612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1BF88-279B-1343-BDF2-92501D6F6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UI Cost at Different Duty Factors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E9B6FE2-1F2D-C64B-9641-BD8DACDDE6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1662" y="1949502"/>
            <a:ext cx="5451850" cy="402272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67CA8-4114-3448-91DF-8426B02A5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12/09/2019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51B47D-E437-1D41-BBE8-ECD851428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Workshop on Serverless Computing (WoSc’19)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58DE4-1C26-434D-9641-8680DCB12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09B0-A9EA-4059-A38A-614A94AAD818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3084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65BC5-8631-1848-A349-B7A69C38C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 Cost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BF363-1430-934A-9273-29FF9AAB0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9169" y="5396958"/>
            <a:ext cx="4657134" cy="768943"/>
          </a:xfrm>
        </p:spPr>
        <p:txBody>
          <a:bodyPr>
            <a:normAutofit fontScale="92500"/>
          </a:bodyPr>
          <a:lstStyle/>
          <a:p>
            <a:pPr marL="296863" indent="-296863">
              <a:buClr>
                <a:srgbClr val="348A24"/>
              </a:buClr>
              <a:buFont typeface=".SF NS Symbols Regular"/>
              <a:buChar char="✓"/>
            </a:pPr>
            <a:r>
              <a:rPr lang="en-US" dirty="0">
                <a:solidFill>
                  <a:srgbClr val="348A24"/>
                </a:solidFill>
              </a:rPr>
              <a:t>RTS is 2x to 8x cheaper than UI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4BE091-87A2-DB45-A8BB-2CAF04C56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1782670"/>
            <a:ext cx="4657134" cy="34550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158D96-C197-E641-87D9-F9518000F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2555" y="1804708"/>
            <a:ext cx="4577346" cy="343301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8D214E3-C1E8-6849-8141-1B14B1408BFC}"/>
              </a:ext>
            </a:extLst>
          </p:cNvPr>
          <p:cNvSpPr txBox="1">
            <a:spLocks/>
          </p:cNvSpPr>
          <p:nvPr/>
        </p:nvSpPr>
        <p:spPr>
          <a:xfrm>
            <a:off x="6498546" y="5285016"/>
            <a:ext cx="5057578" cy="76894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6863" indent="-296863">
              <a:buClr>
                <a:srgbClr val="348A24"/>
              </a:buClr>
              <a:buFont typeface=".SF NS Symbols Regular"/>
              <a:buChar char="✓"/>
            </a:pPr>
            <a:r>
              <a:rPr lang="en-US" sz="2600" dirty="0">
                <a:solidFill>
                  <a:srgbClr val="348A24"/>
                </a:solidFill>
              </a:rPr>
              <a:t>Actual resource requirement is 70x lower than the worst case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3A521B-9CA7-2145-8977-DC2D24E8F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09B0-A9EA-4059-A38A-614A94AAD818}" type="slidenum">
              <a:rPr lang="en-US" smtClean="0"/>
              <a:t>32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0077E60-FDDA-2A4A-A73E-6978A211C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Workshop on Serverless Computing (WoSc’19)</a:t>
            </a:r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03279E25-3669-CD47-A0D6-D37716412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12/09/2019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E7B1C28E-92CD-5343-AEB2-902AE31BF36B}"/>
              </a:ext>
            </a:extLst>
          </p:cNvPr>
          <p:cNvSpPr/>
          <p:nvPr/>
        </p:nvSpPr>
        <p:spPr>
          <a:xfrm rot="5400000">
            <a:off x="9827200" y="3601851"/>
            <a:ext cx="665018" cy="581891"/>
          </a:xfrm>
          <a:prstGeom prst="rightArrow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198014-C2D4-DB41-AA6B-51AA55B575D5}"/>
              </a:ext>
            </a:extLst>
          </p:cNvPr>
          <p:cNvSpPr txBox="1"/>
          <p:nvPr/>
        </p:nvSpPr>
        <p:spPr>
          <a:xfrm>
            <a:off x="9769211" y="2909011"/>
            <a:ext cx="957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Lower is</a:t>
            </a:r>
          </a:p>
          <a:p>
            <a:r>
              <a:rPr lang="en-US" dirty="0"/>
              <a:t>better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B83EB475-34EF-EB4B-958D-C68D52C9E14E}"/>
              </a:ext>
            </a:extLst>
          </p:cNvPr>
          <p:cNvSpPr/>
          <p:nvPr/>
        </p:nvSpPr>
        <p:spPr>
          <a:xfrm rot="5400000">
            <a:off x="1582852" y="2724084"/>
            <a:ext cx="665018" cy="581891"/>
          </a:xfrm>
          <a:prstGeom prst="rightArrow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EF71C5-4B82-1647-9101-BF3A775010CC}"/>
              </a:ext>
            </a:extLst>
          </p:cNvPr>
          <p:cNvSpPr txBox="1"/>
          <p:nvPr/>
        </p:nvSpPr>
        <p:spPr>
          <a:xfrm>
            <a:off x="1524863" y="2031244"/>
            <a:ext cx="957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Lower is</a:t>
            </a:r>
          </a:p>
          <a:p>
            <a:r>
              <a:rPr lang="en-US" dirty="0"/>
              <a:t>better</a:t>
            </a:r>
          </a:p>
        </p:txBody>
      </p:sp>
    </p:spTree>
    <p:extLst>
      <p:ext uri="{BB962C8B-B14F-4D97-AF65-F5344CB8AC3E}">
        <p14:creationId xmlns:p14="http://schemas.microsoft.com/office/powerpoint/2010/main" val="35430558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54F3A-13A2-0744-BF3E-3D7E3241F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RTS Implementation Feasibility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A0B61E8-8A3C-0647-BDD8-89A2D25AD09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6689" y="1914558"/>
                <a:ext cx="4767551" cy="402336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RTS instances can be quickly reuse after reaching the max. runtime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𝑅𝑇𝑆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RTS pool capacity is bounded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C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RTS</m:t>
                            </m:r>
                          </m:sub>
                        </m:s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R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RTS</m:t>
                            </m:r>
                          </m:sub>
                        </m:sSub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RTS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𝑅𝑇𝑆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A0B61E8-8A3C-0647-BDD8-89A2D25AD0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6689" y="1914558"/>
                <a:ext cx="4767551" cy="4023360"/>
              </a:xfrm>
              <a:blipFill>
                <a:blip r:embed="rId2"/>
                <a:stretch>
                  <a:fillRect l="-4521" t="-2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62169149-E27D-794B-B336-5941EE760497}"/>
              </a:ext>
            </a:extLst>
          </p:cNvPr>
          <p:cNvGrpSpPr/>
          <p:nvPr/>
        </p:nvGrpSpPr>
        <p:grpSpPr>
          <a:xfrm>
            <a:off x="5394962" y="2294565"/>
            <a:ext cx="6536221" cy="2729365"/>
            <a:chOff x="2228193" y="1516404"/>
            <a:chExt cx="8050924" cy="336186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C185C45-5C97-7241-8105-5EFC23E2064B}"/>
                </a:ext>
              </a:extLst>
            </p:cNvPr>
            <p:cNvGrpSpPr/>
            <p:nvPr/>
          </p:nvGrpSpPr>
          <p:grpSpPr>
            <a:xfrm>
              <a:off x="2541445" y="1516404"/>
              <a:ext cx="7275186" cy="2650923"/>
              <a:chOff x="2541445" y="1516404"/>
              <a:chExt cx="7275186" cy="2650923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6D7D1EBA-0A49-6340-AE20-D5E352AC9A6B}"/>
                  </a:ext>
                </a:extLst>
              </p:cNvPr>
              <p:cNvGrpSpPr/>
              <p:nvPr/>
            </p:nvGrpSpPr>
            <p:grpSpPr>
              <a:xfrm>
                <a:off x="2743200" y="2081048"/>
                <a:ext cx="5207853" cy="2086277"/>
                <a:chOff x="2743200" y="2081048"/>
                <a:chExt cx="5207853" cy="2086277"/>
              </a:xfrm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FE771663-1A39-CA44-B6C0-43F7742DB380}"/>
                    </a:ext>
                  </a:extLst>
                </p:cNvPr>
                <p:cNvSpPr/>
                <p:nvPr/>
              </p:nvSpPr>
              <p:spPr>
                <a:xfrm>
                  <a:off x="2743200" y="2081048"/>
                  <a:ext cx="2596055" cy="21020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DD70903B-0A83-5347-8530-04E592EBE018}"/>
                    </a:ext>
                  </a:extLst>
                </p:cNvPr>
                <p:cNvSpPr/>
                <p:nvPr/>
              </p:nvSpPr>
              <p:spPr>
                <a:xfrm>
                  <a:off x="3116314" y="2349058"/>
                  <a:ext cx="2596055" cy="21020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1CD8484E-595F-7C4B-90B6-3F95853D94A7}"/>
                    </a:ext>
                  </a:extLst>
                </p:cNvPr>
                <p:cNvSpPr/>
                <p:nvPr/>
              </p:nvSpPr>
              <p:spPr>
                <a:xfrm>
                  <a:off x="3489428" y="2617068"/>
                  <a:ext cx="2596055" cy="21020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CC1E4ABF-3EF5-1F49-88BA-1F67F210E2FA}"/>
                    </a:ext>
                  </a:extLst>
                </p:cNvPr>
                <p:cNvSpPr/>
                <p:nvPr/>
              </p:nvSpPr>
              <p:spPr>
                <a:xfrm>
                  <a:off x="3862542" y="2885078"/>
                  <a:ext cx="2596055" cy="21020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F27E5785-5D2B-A845-8666-5B3FE1786B4E}"/>
                    </a:ext>
                  </a:extLst>
                </p:cNvPr>
                <p:cNvSpPr/>
                <p:nvPr/>
              </p:nvSpPr>
              <p:spPr>
                <a:xfrm>
                  <a:off x="4235656" y="3153088"/>
                  <a:ext cx="2596055" cy="21020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54363DF0-E317-3041-8A71-83BB6F65D1C0}"/>
                    </a:ext>
                  </a:extLst>
                </p:cNvPr>
                <p:cNvSpPr/>
                <p:nvPr/>
              </p:nvSpPr>
              <p:spPr>
                <a:xfrm>
                  <a:off x="4608770" y="3421098"/>
                  <a:ext cx="2596055" cy="21020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99B1D3B-223A-A149-9F14-05B8FCDEF6A7}"/>
                    </a:ext>
                  </a:extLst>
                </p:cNvPr>
                <p:cNvSpPr/>
                <p:nvPr/>
              </p:nvSpPr>
              <p:spPr>
                <a:xfrm>
                  <a:off x="4981884" y="3689108"/>
                  <a:ext cx="2596055" cy="21020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26438C2A-7480-C043-B0D8-980CD2F80104}"/>
                    </a:ext>
                  </a:extLst>
                </p:cNvPr>
                <p:cNvSpPr/>
                <p:nvPr/>
              </p:nvSpPr>
              <p:spPr>
                <a:xfrm>
                  <a:off x="5354998" y="3957118"/>
                  <a:ext cx="2596055" cy="21020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518C2D5-6F27-CE45-A7D7-E8C213BA7D4A}"/>
                  </a:ext>
                </a:extLst>
              </p:cNvPr>
              <p:cNvSpPr/>
              <p:nvPr/>
            </p:nvSpPr>
            <p:spPr>
              <a:xfrm>
                <a:off x="5728112" y="2091535"/>
                <a:ext cx="2596055" cy="210207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7CCFB21E-A209-9348-BACD-8E5363583063}"/>
                      </a:ext>
                    </a:extLst>
                  </p:cNvPr>
                  <p:cNvSpPr txBox="1"/>
                  <p:nvPr/>
                </p:nvSpPr>
                <p:spPr>
                  <a:xfrm>
                    <a:off x="2990761" y="1516404"/>
                    <a:ext cx="1978042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/>
                      <a:t>Fixed Duration (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𝑅𝑇𝑆</m:t>
                            </m:r>
                          </m:sub>
                        </m:sSub>
                      </m:oMath>
                    </a14:m>
                    <a:r>
                      <a:rPr lang="en-US" sz="1600" dirty="0"/>
                      <a:t>)</a:t>
                    </a:r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7CCFB21E-A209-9348-BACD-8E536358306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90761" y="1516404"/>
                    <a:ext cx="1978042" cy="33855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2362" t="-4545" r="-23622" b="-5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1CE214C4-CFFA-EF4E-A054-8E3249295D1F}"/>
                  </a:ext>
                </a:extLst>
              </p:cNvPr>
              <p:cNvCxnSpPr/>
              <p:nvPr/>
            </p:nvCxnSpPr>
            <p:spPr>
              <a:xfrm>
                <a:off x="2743200" y="1952304"/>
                <a:ext cx="2596055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EF0EAFA8-72D3-554B-9272-9BEC233C78A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548771" y="2086283"/>
                <a:ext cx="15752" cy="2081044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525129A-153D-0D4A-8E4C-1CCE2C4DDBC2}"/>
                  </a:ext>
                </a:extLst>
              </p:cNvPr>
              <p:cNvSpPr txBox="1"/>
              <p:nvPr/>
            </p:nvSpPr>
            <p:spPr>
              <a:xfrm>
                <a:off x="2541445" y="3024741"/>
                <a:ext cx="99777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Pool</a:t>
                </a:r>
              </a:p>
              <a:p>
                <a:r>
                  <a:rPr lang="en-US" sz="1600" dirty="0"/>
                  <a:t>Size (Size)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9679C2E-2F4E-E749-84D5-718B9DF348F8}"/>
                  </a:ext>
                </a:extLst>
              </p:cNvPr>
              <p:cNvSpPr txBox="1"/>
              <p:nvPr/>
            </p:nvSpPr>
            <p:spPr>
              <a:xfrm>
                <a:off x="6096000" y="1701920"/>
                <a:ext cx="161736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Instances Reused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9220F9F-FE83-AF47-AFEA-BB83B48730D4}"/>
                  </a:ext>
                </a:extLst>
              </p:cNvPr>
              <p:cNvSpPr/>
              <p:nvPr/>
            </p:nvSpPr>
            <p:spPr>
              <a:xfrm>
                <a:off x="6101228" y="2357793"/>
                <a:ext cx="2596055" cy="210207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D407EEA-8CF1-7645-BF96-EECFB2025029}"/>
                  </a:ext>
                </a:extLst>
              </p:cNvPr>
              <p:cNvSpPr/>
              <p:nvPr/>
            </p:nvSpPr>
            <p:spPr>
              <a:xfrm>
                <a:off x="6474344" y="2624051"/>
                <a:ext cx="2596055" cy="210207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77AA825-429F-E54E-976E-C542CFEDE367}"/>
                  </a:ext>
                </a:extLst>
              </p:cNvPr>
              <p:cNvSpPr/>
              <p:nvPr/>
            </p:nvSpPr>
            <p:spPr>
              <a:xfrm>
                <a:off x="6847460" y="2890309"/>
                <a:ext cx="2596055" cy="210207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198B68F-88DF-0041-ABE7-5E81EF7C9E8C}"/>
                  </a:ext>
                </a:extLst>
              </p:cNvPr>
              <p:cNvSpPr/>
              <p:nvPr/>
            </p:nvSpPr>
            <p:spPr>
              <a:xfrm>
                <a:off x="7220576" y="3156567"/>
                <a:ext cx="2596055" cy="210207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6E61EA3-5328-BD43-B4AA-6FD91D901D37}"/>
                  </a:ext>
                </a:extLst>
              </p:cNvPr>
              <p:cNvSpPr txBox="1"/>
              <p:nvPr/>
            </p:nvSpPr>
            <p:spPr>
              <a:xfrm>
                <a:off x="8518603" y="3526201"/>
                <a:ext cx="4732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6"/>
                    </a:solidFill>
                  </a:rPr>
                  <a:t>. . .</a:t>
                </a:r>
              </a:p>
            </p:txBody>
          </p:sp>
        </p:grp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EA0EB913-E66E-5847-90F9-C747F5F9620C}"/>
                </a:ext>
              </a:extLst>
            </p:cNvPr>
            <p:cNvCxnSpPr/>
            <p:nvPr/>
          </p:nvCxnSpPr>
          <p:spPr>
            <a:xfrm>
              <a:off x="2228193" y="4498428"/>
              <a:ext cx="8050924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F961944-B507-524A-B5E7-0BCE5CB3EDC5}"/>
                </a:ext>
              </a:extLst>
            </p:cNvPr>
            <p:cNvSpPr txBox="1"/>
            <p:nvPr/>
          </p:nvSpPr>
          <p:spPr>
            <a:xfrm>
              <a:off x="9890202" y="4508940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</a:t>
              </a:r>
            </a:p>
          </p:txBody>
        </p:sp>
      </p:grp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75DDB870-BA3D-C044-96D0-558EB9BF3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09B0-A9EA-4059-A38A-614A94AAD818}" type="slidenum">
              <a:rPr lang="en-US" smtClean="0"/>
              <a:t>33</a:t>
            </a:fld>
            <a:endParaRPr lang="en-US"/>
          </a:p>
        </p:txBody>
      </p:sp>
      <p:sp>
        <p:nvSpPr>
          <p:cNvPr id="33" name="Footer Placeholder 32">
            <a:extLst>
              <a:ext uri="{FF2B5EF4-FFF2-40B4-BE49-F238E27FC236}">
                <a16:creationId xmlns:a16="http://schemas.microsoft.com/office/drawing/2014/main" id="{3F114BE3-170B-0147-86AA-40457555E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Workshop on Serverless Computing (WoSc’19)</a:t>
            </a:r>
            <a:endParaRPr lang="en-US" dirty="0"/>
          </a:p>
        </p:txBody>
      </p:sp>
      <p:sp>
        <p:nvSpPr>
          <p:cNvPr id="34" name="Date Placeholder 33">
            <a:extLst>
              <a:ext uri="{FF2B5EF4-FFF2-40B4-BE49-F238E27FC236}">
                <a16:creationId xmlns:a16="http://schemas.microsoft.com/office/drawing/2014/main" id="{64F251E3-E5EC-8642-A98E-5B2F2C43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12/09/2019</a:t>
            </a:r>
          </a:p>
        </p:txBody>
      </p:sp>
    </p:spTree>
    <p:extLst>
      <p:ext uri="{BB962C8B-B14F-4D97-AF65-F5344CB8AC3E}">
        <p14:creationId xmlns:p14="http://schemas.microsoft.com/office/powerpoint/2010/main" val="16954425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874C9-35D1-6044-A112-8CC8224F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RTS Interface (Lambda Extension)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33B879-AED4-C44B-8C7C-FA48530CA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09B0-A9EA-4059-A38A-614A94AAD818}" type="slidenum">
              <a:rPr lang="en-US" smtClean="0"/>
              <a:t>34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D567107-AF3A-CC4F-924E-03E1A9B6F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Workshop on Serverless Computing (WoSc’19)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F443E85-0932-8844-83E0-9196A9511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12/09/2019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945372-7BD6-804B-82C9-60CEA589E3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dirty="0"/>
              <a:t>Function description in YAML format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031CA4-DBC9-854C-B068-7E1A13693427}"/>
              </a:ext>
            </a:extLst>
          </p:cNvPr>
          <p:cNvSpPr txBox="1"/>
          <p:nvPr/>
        </p:nvSpPr>
        <p:spPr>
          <a:xfrm>
            <a:off x="2673752" y="2328051"/>
            <a:ext cx="6563335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&lt;function’s name&gt; </a:t>
            </a:r>
          </a:p>
          <a:p>
            <a:r>
              <a:rPr lang="en-US" dirty="0"/>
              <a:t>	</a:t>
            </a:r>
            <a:r>
              <a:rPr lang="en-US" dirty="0" err="1">
                <a:solidFill>
                  <a:srgbClr val="0070C0"/>
                </a:solidFill>
              </a:rPr>
              <a:t>lang</a:t>
            </a:r>
            <a:r>
              <a:rPr lang="en-US" dirty="0"/>
              <a:t>: &lt;prog. language&gt; </a:t>
            </a:r>
          </a:p>
          <a:p>
            <a:r>
              <a:rPr lang="en-US" dirty="0"/>
              <a:t>	</a:t>
            </a:r>
            <a:r>
              <a:rPr lang="en-US" dirty="0">
                <a:solidFill>
                  <a:srgbClr val="0070C0"/>
                </a:solidFill>
              </a:rPr>
              <a:t>handler</a:t>
            </a:r>
            <a:r>
              <a:rPr lang="en-US" dirty="0"/>
              <a:t>: &lt;refers to a folder where function body can be found&gt;</a:t>
            </a:r>
          </a:p>
          <a:p>
            <a:r>
              <a:rPr lang="en-US" dirty="0"/>
              <a:t>	</a:t>
            </a:r>
            <a:r>
              <a:rPr lang="en-US" dirty="0">
                <a:solidFill>
                  <a:srgbClr val="0070C0"/>
                </a:solidFill>
              </a:rPr>
              <a:t>image</a:t>
            </a:r>
            <a:r>
              <a:rPr lang="en-US" dirty="0"/>
              <a:t>: &lt;Docker image reference&gt;</a:t>
            </a:r>
          </a:p>
          <a:p>
            <a:r>
              <a:rPr lang="en-US" b="1" dirty="0"/>
              <a:t>	</a:t>
            </a:r>
            <a:r>
              <a:rPr lang="en-US" b="1" dirty="0" err="1">
                <a:solidFill>
                  <a:srgbClr val="0070C0"/>
                </a:solidFill>
              </a:rPr>
              <a:t>realtime</a:t>
            </a:r>
            <a:r>
              <a:rPr lang="en-US" b="1" dirty="0"/>
              <a:t>: &lt;minimum invocation rate&gt;</a:t>
            </a:r>
          </a:p>
          <a:p>
            <a:r>
              <a:rPr lang="en-US" dirty="0"/>
              <a:t>	</a:t>
            </a:r>
            <a:r>
              <a:rPr lang="en-US" dirty="0">
                <a:solidFill>
                  <a:srgbClr val="0070C0"/>
                </a:solidFill>
              </a:rPr>
              <a:t>environment</a:t>
            </a:r>
            <a:r>
              <a:rPr lang="en-US" dirty="0"/>
              <a:t>:</a:t>
            </a:r>
          </a:p>
          <a:p>
            <a:r>
              <a:rPr lang="en-US" dirty="0"/>
              <a:t>		</a:t>
            </a:r>
            <a:r>
              <a:rPr lang="en-US" dirty="0" err="1">
                <a:solidFill>
                  <a:srgbClr val="0070C0"/>
                </a:solidFill>
              </a:rPr>
              <a:t>exec_timeout</a:t>
            </a:r>
            <a:r>
              <a:rPr lang="en-US" dirty="0"/>
              <a:t>: &lt;Hard processing timeout&gt;</a:t>
            </a:r>
          </a:p>
          <a:p>
            <a:r>
              <a:rPr lang="en-US" dirty="0"/>
              <a:t>	</a:t>
            </a:r>
            <a:r>
              <a:rPr lang="en-US" dirty="0">
                <a:solidFill>
                  <a:srgbClr val="0070C0"/>
                </a:solidFill>
              </a:rPr>
              <a:t>limits</a:t>
            </a:r>
            <a:r>
              <a:rPr lang="en-US" dirty="0"/>
              <a:t>: </a:t>
            </a:r>
            <a:r>
              <a:rPr lang="en-US" i="1" dirty="0"/>
              <a:t># &lt;---- Maximum resources used by the function</a:t>
            </a:r>
            <a:endParaRPr lang="en-US" dirty="0"/>
          </a:p>
          <a:p>
            <a:r>
              <a:rPr lang="en-US" dirty="0"/>
              <a:t>		</a:t>
            </a:r>
            <a:r>
              <a:rPr lang="en-US" dirty="0">
                <a:solidFill>
                  <a:srgbClr val="0070C0"/>
                </a:solidFill>
              </a:rPr>
              <a:t>memory</a:t>
            </a:r>
            <a:r>
              <a:rPr lang="en-US" dirty="0"/>
              <a:t>: &lt;max. memory&gt;</a:t>
            </a:r>
          </a:p>
          <a:p>
            <a:r>
              <a:rPr lang="en-US" dirty="0"/>
              <a:t>		</a:t>
            </a:r>
            <a:r>
              <a:rPr lang="en-US" dirty="0" err="1">
                <a:solidFill>
                  <a:srgbClr val="0070C0"/>
                </a:solidFill>
              </a:rPr>
              <a:t>cpu</a:t>
            </a:r>
            <a:r>
              <a:rPr lang="en-US" dirty="0"/>
              <a:t>: &lt;max. </a:t>
            </a:r>
            <a:r>
              <a:rPr lang="en-US" dirty="0" err="1"/>
              <a:t>cpu</a:t>
            </a:r>
            <a:r>
              <a:rPr lang="en-US" dirty="0"/>
              <a:t>&gt;</a:t>
            </a:r>
          </a:p>
          <a:p>
            <a:r>
              <a:rPr lang="en-US" dirty="0"/>
              <a:t>	</a:t>
            </a:r>
            <a:r>
              <a:rPr lang="en-US" dirty="0">
                <a:solidFill>
                  <a:srgbClr val="0070C0"/>
                </a:solidFill>
              </a:rPr>
              <a:t>requests</a:t>
            </a:r>
            <a:r>
              <a:rPr lang="en-US" dirty="0"/>
              <a:t>: </a:t>
            </a:r>
            <a:r>
              <a:rPr lang="en-US" i="1" dirty="0"/>
              <a:t># &lt;---- Resource requested by an instance</a:t>
            </a:r>
            <a:endParaRPr lang="en-US" dirty="0"/>
          </a:p>
          <a:p>
            <a:r>
              <a:rPr lang="en-US" dirty="0"/>
              <a:t>		</a:t>
            </a:r>
            <a:r>
              <a:rPr lang="en-US" dirty="0">
                <a:solidFill>
                  <a:srgbClr val="0070C0"/>
                </a:solidFill>
              </a:rPr>
              <a:t>memory</a:t>
            </a:r>
            <a:r>
              <a:rPr lang="en-US" dirty="0"/>
              <a:t>: &lt;req. memory&gt;</a:t>
            </a:r>
          </a:p>
          <a:p>
            <a:r>
              <a:rPr lang="en-US" dirty="0"/>
              <a:t>		</a:t>
            </a:r>
            <a:r>
              <a:rPr lang="en-US" dirty="0" err="1">
                <a:solidFill>
                  <a:srgbClr val="0070C0"/>
                </a:solidFill>
              </a:rPr>
              <a:t>cpu</a:t>
            </a:r>
            <a:r>
              <a:rPr lang="en-US" dirty="0"/>
              <a:t>: &lt;req. </a:t>
            </a:r>
            <a:r>
              <a:rPr lang="en-US" dirty="0" err="1"/>
              <a:t>cpu</a:t>
            </a:r>
            <a:r>
              <a:rPr lang="en-US" dirty="0"/>
              <a:t>&gt;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D7A97761-EA25-CD49-B480-E4434184657C}"/>
              </a:ext>
            </a:extLst>
          </p:cNvPr>
          <p:cNvSpPr/>
          <p:nvPr/>
        </p:nvSpPr>
        <p:spPr>
          <a:xfrm>
            <a:off x="7488820" y="3368233"/>
            <a:ext cx="3067650" cy="462987"/>
          </a:xfrm>
          <a:prstGeom prst="wedgeRoundRectCallout">
            <a:avLst>
              <a:gd name="adj1" fmla="val -72148"/>
              <a:gd name="adj2" fmla="val 0"/>
              <a:gd name="adj3" fmla="val 16667"/>
            </a:avLst>
          </a:prstGeom>
          <a:solidFill>
            <a:schemeClr val="bg1"/>
          </a:solidFill>
          <a:ln>
            <a:solidFill>
              <a:srgbClr val="348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348A24"/>
                </a:solidFill>
              </a:rPr>
              <a:t>RTS Extension</a:t>
            </a:r>
          </a:p>
        </p:txBody>
      </p:sp>
    </p:spTree>
    <p:extLst>
      <p:ext uri="{BB962C8B-B14F-4D97-AF65-F5344CB8AC3E}">
        <p14:creationId xmlns:p14="http://schemas.microsoft.com/office/powerpoint/2010/main" val="10173431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DB3E9-0D11-A443-A0BD-331A9A4E4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3DC27-2864-0647-860F-DDC69859B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016125"/>
            <a:ext cx="6280981" cy="2239318"/>
          </a:xfrm>
        </p:spPr>
        <p:txBody>
          <a:bodyPr>
            <a:normAutofit/>
          </a:bodyPr>
          <a:lstStyle/>
          <a:p>
            <a:pPr marL="234950" indent="-234950">
              <a:buFont typeface="Arial" panose="020B0604020202020204" pitchFamily="34" charset="0"/>
              <a:buChar char="•"/>
            </a:pPr>
            <a:r>
              <a:rPr lang="en-US" dirty="0"/>
              <a:t>Function-as-a-Service (</a:t>
            </a:r>
            <a:r>
              <a:rPr lang="en-US" dirty="0" err="1"/>
              <a:t>FaaS</a:t>
            </a:r>
            <a:r>
              <a:rPr lang="en-US" dirty="0"/>
              <a:t>) aka Serverless is the fastest growing element of cloud workload</a:t>
            </a:r>
          </a:p>
          <a:p>
            <a:pPr marL="234950" indent="-234950">
              <a:buFont typeface="Arial" panose="020B0604020202020204" pitchFamily="34" charset="0"/>
              <a:buChar char="•"/>
            </a:pPr>
            <a:r>
              <a:rPr lang="en-US" sz="2800" dirty="0"/>
              <a:t>Expected to the the driving force for the future cloud computing</a:t>
            </a:r>
          </a:p>
          <a:p>
            <a:pPr marL="200025" lvl="1" indent="0">
              <a:buClr>
                <a:srgbClr val="2B751D"/>
              </a:buClr>
              <a:buNone/>
            </a:pPr>
            <a:endParaRPr lang="en-US" dirty="0">
              <a:solidFill>
                <a:srgbClr val="2B751D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F4DD5-0486-C143-AE30-4B96EE8ED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12/09/2019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86835-9E89-234D-8244-8DCDB28AB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35</a:t>
            </a:fld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036FE8D-FDED-B445-AB2C-3C92859FE7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2238" y="5265432"/>
            <a:ext cx="818527" cy="85062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BFF6F48-EB25-9447-AAB2-1637CEF923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1850" y="5401429"/>
            <a:ext cx="748079" cy="85062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FC06FD2-F333-2F44-8AEC-9CA7622A7DA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1097" y="5313367"/>
            <a:ext cx="850627" cy="85062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AF8EAF3-3F20-FC4D-9510-683C1BBCA5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0737" y="1898875"/>
            <a:ext cx="801068" cy="80106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FB65856-7A0D-B847-BDDE-98DB3B9498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5426" y="1961829"/>
            <a:ext cx="679362" cy="67936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2919880-3CB5-7B40-904A-911E4F362F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8939" y="1941119"/>
            <a:ext cx="1047647" cy="720781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8EAF22E0-A0BD-474E-A885-4A720A315442}"/>
              </a:ext>
            </a:extLst>
          </p:cNvPr>
          <p:cNvGrpSpPr/>
          <p:nvPr/>
        </p:nvGrpSpPr>
        <p:grpSpPr>
          <a:xfrm>
            <a:off x="895712" y="4197270"/>
            <a:ext cx="6529198" cy="2102689"/>
            <a:chOff x="3291666" y="4424971"/>
            <a:chExt cx="9543413" cy="3073400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D2AE184-7B10-F341-90FE-80022EDA5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91666" y="4424971"/>
              <a:ext cx="6946900" cy="3073400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81D64FE-F4DB-A144-98B9-0C402795AE69}"/>
                </a:ext>
              </a:extLst>
            </p:cNvPr>
            <p:cNvSpPr/>
            <p:nvPr/>
          </p:nvSpPr>
          <p:spPr>
            <a:xfrm>
              <a:off x="10238566" y="5078604"/>
              <a:ext cx="2596513" cy="13495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■  </a:t>
              </a:r>
              <a:r>
                <a:rPr lang="en-US" dirty="0"/>
                <a:t>Serverless</a:t>
              </a:r>
            </a:p>
            <a:p>
              <a:r>
                <a:rPr lang="en-US" dirty="0">
                  <a:solidFill>
                    <a:srgbClr val="C00000"/>
                  </a:solidFill>
                </a:rPr>
                <a:t>■</a:t>
              </a:r>
              <a:r>
                <a:rPr lang="en-US" dirty="0">
                  <a:solidFill>
                    <a:srgbClr val="0070C0"/>
                  </a:solidFill>
                </a:rPr>
                <a:t>  </a:t>
              </a:r>
              <a:r>
                <a:rPr lang="en-US" dirty="0"/>
                <a:t>Virtualization</a:t>
              </a:r>
            </a:p>
            <a:p>
              <a:r>
                <a:rPr lang="en-US" dirty="0">
                  <a:solidFill>
                    <a:srgbClr val="FFFF00"/>
                  </a:solidFill>
                </a:rPr>
                <a:t>■</a:t>
              </a:r>
              <a:r>
                <a:rPr lang="en-US" dirty="0">
                  <a:solidFill>
                    <a:srgbClr val="00B050"/>
                  </a:solidFill>
                </a:rPr>
                <a:t>  </a:t>
              </a:r>
              <a:r>
                <a:rPr lang="en-US" dirty="0"/>
                <a:t>MapReduce</a:t>
              </a: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678FF31A-F127-E14C-BED5-05CB9418FF64}"/>
              </a:ext>
            </a:extLst>
          </p:cNvPr>
          <p:cNvSpPr/>
          <p:nvPr/>
        </p:nvSpPr>
        <p:spPr>
          <a:xfrm>
            <a:off x="7825426" y="3215315"/>
            <a:ext cx="38342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9438" lvl="1" indent="-379413">
              <a:buClr>
                <a:srgbClr val="2B751D"/>
              </a:buClr>
              <a:buFont typeface=".SF NS Symbols Regular"/>
              <a:buChar char="✓"/>
            </a:pPr>
            <a:r>
              <a:rPr lang="en-US" dirty="0">
                <a:solidFill>
                  <a:srgbClr val="2B751D"/>
                </a:solidFill>
              </a:rPr>
              <a:t>Easy for development and deployment</a:t>
            </a:r>
          </a:p>
          <a:p>
            <a:pPr marL="579438" lvl="1" indent="-379413">
              <a:buClr>
                <a:srgbClr val="2B751D"/>
              </a:buClr>
              <a:buFont typeface=".SF NS Symbols Regular"/>
              <a:buChar char="✓"/>
            </a:pPr>
            <a:r>
              <a:rPr lang="en-US" dirty="0">
                <a:solidFill>
                  <a:srgbClr val="2B751D"/>
                </a:solidFill>
              </a:rPr>
              <a:t>Dynamic resource scaling enables cost efficiency</a:t>
            </a:r>
          </a:p>
          <a:p>
            <a:pPr marL="579438" lvl="1" indent="-379413">
              <a:buClr>
                <a:srgbClr val="2B751D"/>
              </a:buClr>
              <a:buFont typeface=".SF NS Symbols Regular"/>
              <a:buChar char="✓"/>
            </a:pPr>
            <a:r>
              <a:rPr lang="en-US" dirty="0">
                <a:solidFill>
                  <a:srgbClr val="2B751D"/>
                </a:solidFill>
              </a:rPr>
              <a:t>High resource management flexibility</a:t>
            </a:r>
          </a:p>
        </p:txBody>
      </p:sp>
      <p:sp>
        <p:nvSpPr>
          <p:cNvPr id="43" name="Up-Down Arrow 42">
            <a:extLst>
              <a:ext uri="{FF2B5EF4-FFF2-40B4-BE49-F238E27FC236}">
                <a16:creationId xmlns:a16="http://schemas.microsoft.com/office/drawing/2014/main" id="{1450DF57-4796-004C-B3A6-69642C3D8A7B}"/>
              </a:ext>
            </a:extLst>
          </p:cNvPr>
          <p:cNvSpPr/>
          <p:nvPr/>
        </p:nvSpPr>
        <p:spPr>
          <a:xfrm>
            <a:off x="7378261" y="2861458"/>
            <a:ext cx="4540469" cy="2403974"/>
          </a:xfrm>
          <a:prstGeom prst="upDownArrow">
            <a:avLst>
              <a:gd name="adj1" fmla="val 78218"/>
              <a:gd name="adj2" fmla="val 2186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8B6DB6E-1798-5F42-9D0D-3F80906D9FA3}"/>
              </a:ext>
            </a:extLst>
          </p:cNvPr>
          <p:cNvSpPr/>
          <p:nvPr/>
        </p:nvSpPr>
        <p:spPr>
          <a:xfrm>
            <a:off x="882987" y="4143872"/>
            <a:ext cx="6354474" cy="2112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6FE7A218-10A2-8242-81F5-684BC3A6D4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4634" y="4179194"/>
            <a:ext cx="4708845" cy="2119441"/>
          </a:xfrm>
          <a:prstGeom prst="rect">
            <a:avLst/>
          </a:prstGeom>
        </p:spPr>
      </p:pic>
      <p:sp>
        <p:nvSpPr>
          <p:cNvPr id="46" name="Footer Placeholder 45">
            <a:extLst>
              <a:ext uri="{FF2B5EF4-FFF2-40B4-BE49-F238E27FC236}">
                <a16:creationId xmlns:a16="http://schemas.microsoft.com/office/drawing/2014/main" id="{65DD4913-FBA3-F94C-81D9-4846D6CF1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Workshop on Serverless Computing (WoSc’19)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3859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4443D-DD91-A547-B513-733FC05DA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Demonstration: Experiment setup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D0C4385-9EED-AD44-8095-D4D8959C4F12}"/>
              </a:ext>
            </a:extLst>
          </p:cNvPr>
          <p:cNvGrpSpPr/>
          <p:nvPr/>
        </p:nvGrpSpPr>
        <p:grpSpPr>
          <a:xfrm>
            <a:off x="2902329" y="1845734"/>
            <a:ext cx="6916234" cy="4139320"/>
            <a:chOff x="2145119" y="1619488"/>
            <a:chExt cx="7962811" cy="476568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FF99CD6-5E3A-1744-B2A9-850E741A70E8}"/>
                </a:ext>
              </a:extLst>
            </p:cNvPr>
            <p:cNvSpPr/>
            <p:nvPr/>
          </p:nvSpPr>
          <p:spPr>
            <a:xfrm>
              <a:off x="2148840" y="1619488"/>
              <a:ext cx="3783330" cy="22438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649A3E4-AF0A-894A-AB38-7EAEF79D7776}"/>
                </a:ext>
              </a:extLst>
            </p:cNvPr>
            <p:cNvSpPr txBox="1"/>
            <p:nvPr/>
          </p:nvSpPr>
          <p:spPr>
            <a:xfrm>
              <a:off x="3771396" y="1619488"/>
              <a:ext cx="447589" cy="389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RS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37039C9-F637-F04E-91E9-FC8AB40DB274}"/>
                </a:ext>
              </a:extLst>
            </p:cNvPr>
            <p:cNvSpPr/>
            <p:nvPr/>
          </p:nvSpPr>
          <p:spPr>
            <a:xfrm>
              <a:off x="2274570" y="2125980"/>
              <a:ext cx="1728368" cy="1600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Real-time Serverless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769D33F-0281-C048-BF18-2F0EE93822FA}"/>
                </a:ext>
              </a:extLst>
            </p:cNvPr>
            <p:cNvSpPr/>
            <p:nvPr/>
          </p:nvSpPr>
          <p:spPr>
            <a:xfrm>
              <a:off x="4103369" y="2125980"/>
              <a:ext cx="1703069" cy="160020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Serverless</a:t>
              </a:r>
            </a:p>
            <a:p>
              <a:pPr algn="ctr"/>
              <a:r>
                <a:rPr lang="en-US" sz="1600" dirty="0"/>
                <a:t>(best-effort)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7ED9358-EC57-D144-87CD-408A46A3E4A9}"/>
                </a:ext>
              </a:extLst>
            </p:cNvPr>
            <p:cNvSpPr/>
            <p:nvPr/>
          </p:nvSpPr>
          <p:spPr>
            <a:xfrm>
              <a:off x="6324600" y="1619488"/>
              <a:ext cx="3783330" cy="22438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F0790A7-ECA9-084C-9A74-5D46385498B9}"/>
                </a:ext>
              </a:extLst>
            </p:cNvPr>
            <p:cNvSpPr txBox="1"/>
            <p:nvPr/>
          </p:nvSpPr>
          <p:spPr>
            <a:xfrm>
              <a:off x="7649507" y="1642347"/>
              <a:ext cx="1186999" cy="389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Serverless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D461ED-378C-2F4A-9E9B-7B8991060466}"/>
                </a:ext>
              </a:extLst>
            </p:cNvPr>
            <p:cNvSpPr/>
            <p:nvPr/>
          </p:nvSpPr>
          <p:spPr>
            <a:xfrm>
              <a:off x="6469381" y="2125980"/>
              <a:ext cx="3512818" cy="160020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Serverless</a:t>
              </a:r>
            </a:p>
            <a:p>
              <a:pPr algn="ctr"/>
              <a:r>
                <a:rPr lang="en-US" sz="1600" dirty="0"/>
                <a:t>(best-effort)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D093E50-FDFA-7C4A-B6E2-16D459A7C4BD}"/>
                </a:ext>
              </a:extLst>
            </p:cNvPr>
            <p:cNvSpPr/>
            <p:nvPr/>
          </p:nvSpPr>
          <p:spPr>
            <a:xfrm>
              <a:off x="2467563" y="4774168"/>
              <a:ext cx="1017270" cy="102870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Driver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8C1C51F-101C-9846-B5A7-FD8339B61112}"/>
                </a:ext>
              </a:extLst>
            </p:cNvPr>
            <p:cNvSpPr/>
            <p:nvPr/>
          </p:nvSpPr>
          <p:spPr>
            <a:xfrm>
              <a:off x="5217560" y="4581644"/>
              <a:ext cx="1903930" cy="1783080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Background load generator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2981BFC-F985-3C4B-B2E9-A56AA1623E00}"/>
                </a:ext>
              </a:extLst>
            </p:cNvPr>
            <p:cNvSpPr/>
            <p:nvPr/>
          </p:nvSpPr>
          <p:spPr>
            <a:xfrm>
              <a:off x="3671526" y="4760762"/>
              <a:ext cx="1017270" cy="102870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Image viewer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135974F-216B-FD4D-943F-8EF7161F5D3B}"/>
                </a:ext>
              </a:extLst>
            </p:cNvPr>
            <p:cNvSpPr/>
            <p:nvPr/>
          </p:nvSpPr>
          <p:spPr>
            <a:xfrm>
              <a:off x="2145119" y="4581644"/>
              <a:ext cx="2724654" cy="17830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46DB0B6-9C34-7541-8B3C-BCA1DE5BCBF8}"/>
                </a:ext>
              </a:extLst>
            </p:cNvPr>
            <p:cNvSpPr txBox="1"/>
            <p:nvPr/>
          </p:nvSpPr>
          <p:spPr>
            <a:xfrm>
              <a:off x="3225757" y="5995391"/>
              <a:ext cx="1601071" cy="389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Streaming app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45969A9-7256-D143-8C75-5E40B730D133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V="1">
              <a:off x="6169525" y="3726180"/>
              <a:ext cx="2105795" cy="855464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1E9A76B-03A9-8342-9B43-8B8B362BEB68}"/>
                </a:ext>
              </a:extLst>
            </p:cNvPr>
            <p:cNvCxnSpPr>
              <a:cxnSpLocks/>
              <a:stCxn id="13" idx="0"/>
              <a:endCxn id="8" idx="2"/>
            </p:cNvCxnSpPr>
            <p:nvPr/>
          </p:nvCxnSpPr>
          <p:spPr>
            <a:xfrm flipH="1" flipV="1">
              <a:off x="4954904" y="3726180"/>
              <a:ext cx="1214621" cy="855464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C9BE9D4-819A-544F-846A-C0B21BCFC9E6}"/>
                </a:ext>
              </a:extLst>
            </p:cNvPr>
            <p:cNvCxnSpPr>
              <a:cxnSpLocks/>
              <a:stCxn id="12" idx="0"/>
              <a:endCxn id="7" idx="2"/>
            </p:cNvCxnSpPr>
            <p:nvPr/>
          </p:nvCxnSpPr>
          <p:spPr>
            <a:xfrm flipV="1">
              <a:off x="2976198" y="3726180"/>
              <a:ext cx="162556" cy="1047988"/>
            </a:xfrm>
            <a:prstGeom prst="straightConnector1">
              <a:avLst/>
            </a:prstGeom>
            <a:ln w="28575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5EFB63A-F496-0D44-B235-B00327683E4B}"/>
                </a:ext>
              </a:extLst>
            </p:cNvPr>
            <p:cNvCxnSpPr>
              <a:cxnSpLocks/>
              <a:stCxn id="23" idx="0"/>
            </p:cNvCxnSpPr>
            <p:nvPr/>
          </p:nvCxnSpPr>
          <p:spPr>
            <a:xfrm flipV="1">
              <a:off x="8214355" y="3726180"/>
              <a:ext cx="663710" cy="1047988"/>
            </a:xfrm>
            <a:prstGeom prst="straightConnector1">
              <a:avLst/>
            </a:prstGeom>
            <a:ln w="28575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04818E6-F298-6644-BD0A-20DEEE789FE1}"/>
                </a:ext>
              </a:extLst>
            </p:cNvPr>
            <p:cNvCxnSpPr>
              <a:cxnSpLocks/>
              <a:stCxn id="7" idx="2"/>
              <a:endCxn id="14" idx="0"/>
            </p:cNvCxnSpPr>
            <p:nvPr/>
          </p:nvCxnSpPr>
          <p:spPr>
            <a:xfrm>
              <a:off x="3138755" y="3726180"/>
              <a:ext cx="1041407" cy="1034582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F91DAABE-4064-9047-B071-5F7427B811D2}"/>
                </a:ext>
              </a:extLst>
            </p:cNvPr>
            <p:cNvCxnSpPr>
              <a:cxnSpLocks/>
              <a:endCxn id="24" idx="0"/>
            </p:cNvCxnSpPr>
            <p:nvPr/>
          </p:nvCxnSpPr>
          <p:spPr>
            <a:xfrm>
              <a:off x="8878065" y="3699969"/>
              <a:ext cx="540253" cy="1060793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F08F8E1-7FCE-C341-AE99-E8CC506B4ADA}"/>
                </a:ext>
              </a:extLst>
            </p:cNvPr>
            <p:cNvSpPr/>
            <p:nvPr/>
          </p:nvSpPr>
          <p:spPr>
            <a:xfrm>
              <a:off x="7705720" y="4774168"/>
              <a:ext cx="1017270" cy="102870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Driver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D46F99B-595C-B14F-B7C8-17683AD4C1E5}"/>
                </a:ext>
              </a:extLst>
            </p:cNvPr>
            <p:cNvSpPr/>
            <p:nvPr/>
          </p:nvSpPr>
          <p:spPr>
            <a:xfrm>
              <a:off x="8909683" y="4760762"/>
              <a:ext cx="1017270" cy="102870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Image viewer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8EEF218-12EF-4D46-B62D-C57CC9DF7B74}"/>
                </a:ext>
              </a:extLst>
            </p:cNvPr>
            <p:cNvSpPr/>
            <p:nvPr/>
          </p:nvSpPr>
          <p:spPr>
            <a:xfrm>
              <a:off x="7383276" y="4581644"/>
              <a:ext cx="2724654" cy="17830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D6C8752-D674-3246-9E8F-6667427B55C6}"/>
                </a:ext>
              </a:extLst>
            </p:cNvPr>
            <p:cNvSpPr txBox="1"/>
            <p:nvPr/>
          </p:nvSpPr>
          <p:spPr>
            <a:xfrm>
              <a:off x="8463913" y="5995392"/>
              <a:ext cx="1601071" cy="389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Streaming app</a:t>
              </a:r>
            </a:p>
          </p:txBody>
        </p:sp>
      </p:grp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DBD956C1-FBE6-DA47-8A96-E6DD5A5D9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09B0-A9EA-4059-A38A-614A94AAD818}" type="slidenum">
              <a:rPr lang="en-US" smtClean="0"/>
              <a:t>36</a:t>
            </a:fld>
            <a:endParaRPr lang="en-US"/>
          </a:p>
        </p:txBody>
      </p:sp>
      <p:sp>
        <p:nvSpPr>
          <p:cNvPr id="33" name="Footer Placeholder 32">
            <a:extLst>
              <a:ext uri="{FF2B5EF4-FFF2-40B4-BE49-F238E27FC236}">
                <a16:creationId xmlns:a16="http://schemas.microsoft.com/office/drawing/2014/main" id="{E9430CEF-8CE3-C54C-AF56-64F202196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Workshop on Serverless Computing (WoSc’19)</a:t>
            </a:r>
            <a:endParaRPr lang="en-US" dirty="0"/>
          </a:p>
        </p:txBody>
      </p:sp>
      <p:sp>
        <p:nvSpPr>
          <p:cNvPr id="34" name="Date Placeholder 33">
            <a:extLst>
              <a:ext uri="{FF2B5EF4-FFF2-40B4-BE49-F238E27FC236}">
                <a16:creationId xmlns:a16="http://schemas.microsoft.com/office/drawing/2014/main" id="{759DE860-F9DF-A849-9A6C-962FDB35B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12/09/2019</a:t>
            </a:r>
          </a:p>
        </p:txBody>
      </p:sp>
    </p:spTree>
    <p:extLst>
      <p:ext uri="{BB962C8B-B14F-4D97-AF65-F5344CB8AC3E}">
        <p14:creationId xmlns:p14="http://schemas.microsoft.com/office/powerpoint/2010/main" val="3914016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507FE-3966-5842-A2B7-25A238943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Bursty</a:t>
            </a:r>
            <a:r>
              <a:rPr lang="en-US" dirty="0"/>
              <a:t>, Real-time Applications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19DF85F-885F-014E-961F-8C404A5DE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83828" cy="4351338"/>
          </a:xfrm>
        </p:spPr>
        <p:txBody>
          <a:bodyPr>
            <a:normAutofit/>
          </a:bodyPr>
          <a:lstStyle/>
          <a:p>
            <a:r>
              <a:rPr lang="en-US" dirty="0"/>
              <a:t>Computation demand surges when interest events happen</a:t>
            </a:r>
          </a:p>
          <a:p>
            <a:pPr lvl="1"/>
            <a:r>
              <a:rPr lang="en-US" dirty="0"/>
              <a:t>A “wanted” person appears</a:t>
            </a:r>
          </a:p>
          <a:p>
            <a:pPr lvl="1"/>
            <a:r>
              <a:rPr lang="en-US" dirty="0"/>
              <a:t>A cyber attack</a:t>
            </a:r>
          </a:p>
          <a:p>
            <a:r>
              <a:rPr lang="en-US" dirty="0"/>
              <a:t>Timely response to these events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7296C-740B-7742-A23A-4522D46DB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A6926C-B6B8-934D-9E03-31FC97C4B6C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7D1B23-20B5-B34E-A657-89F8E12ABC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660" y="22663410"/>
            <a:ext cx="8044481" cy="48367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448E5F-DD16-B74C-92BC-8E719A68A3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9060" y="22815810"/>
            <a:ext cx="8044481" cy="48367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34E470-8A13-6B46-8FBC-8AF0B7EF32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1460" y="22968210"/>
            <a:ext cx="8044481" cy="48367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97C56D-76A4-204B-8AF0-C7FB5440E6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3860" y="23120610"/>
            <a:ext cx="8044481" cy="48367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87AA3D7-E75F-7A41-AA21-8C96FA885D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6209" y="2738608"/>
            <a:ext cx="455620" cy="9010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811546-27F3-884F-94A6-FE3262E5F2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1203" y="2579163"/>
            <a:ext cx="475146" cy="105458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6900D74-348E-1342-B43F-8C8FC5B2B88A}"/>
              </a:ext>
            </a:extLst>
          </p:cNvPr>
          <p:cNvGrpSpPr/>
          <p:nvPr/>
        </p:nvGrpSpPr>
        <p:grpSpPr>
          <a:xfrm flipH="1">
            <a:off x="8014027" y="1888203"/>
            <a:ext cx="955235" cy="1857913"/>
            <a:chOff x="2794438" y="1844516"/>
            <a:chExt cx="1271615" cy="260302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57803D0-928B-EF49-950D-158B3B39C5DC}"/>
                </a:ext>
              </a:extLst>
            </p:cNvPr>
            <p:cNvSpPr/>
            <p:nvPr/>
          </p:nvSpPr>
          <p:spPr>
            <a:xfrm>
              <a:off x="3909472" y="1844516"/>
              <a:ext cx="156581" cy="260302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2CB4162-2FD4-4849-9C5F-1BC89EB0E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94438" y="2097230"/>
              <a:ext cx="1269124" cy="729954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FCF0F3C-6515-6243-9681-E4E614F4C81F}"/>
                </a:ext>
              </a:extLst>
            </p:cNvPr>
            <p:cNvSpPr/>
            <p:nvPr/>
          </p:nvSpPr>
          <p:spPr>
            <a:xfrm>
              <a:off x="3909472" y="1959283"/>
              <a:ext cx="154091" cy="67743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D5A65865-F8E3-0E48-A467-21D1358DF3E2}"/>
              </a:ext>
            </a:extLst>
          </p:cNvPr>
          <p:cNvSpPr/>
          <p:nvPr/>
        </p:nvSpPr>
        <p:spPr>
          <a:xfrm>
            <a:off x="9416209" y="2453637"/>
            <a:ext cx="512046" cy="1329726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DACED529-45F8-FB46-A697-C4674BF51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Workshop on Serverless Computing (WoSc’19)</a:t>
            </a:r>
            <a:endParaRPr lang="en-US" dirty="0"/>
          </a:p>
        </p:txBody>
      </p:sp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894AC88D-014C-FB4D-AE94-8CEDC14A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12/09/2019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7CE04E00-D968-C946-A5B4-8916351948F1}"/>
              </a:ext>
            </a:extLst>
          </p:cNvPr>
          <p:cNvSpPr/>
          <p:nvPr/>
        </p:nvSpPr>
        <p:spPr>
          <a:xfrm>
            <a:off x="9033496" y="4454014"/>
            <a:ext cx="370928" cy="508435"/>
          </a:xfrm>
          <a:prstGeom prst="right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809E26D-FE29-E945-878D-C06D6055411E}"/>
              </a:ext>
            </a:extLst>
          </p:cNvPr>
          <p:cNvGrpSpPr/>
          <p:nvPr/>
        </p:nvGrpSpPr>
        <p:grpSpPr>
          <a:xfrm>
            <a:off x="5202511" y="3771488"/>
            <a:ext cx="6151289" cy="2574372"/>
            <a:chOff x="5202511" y="3771488"/>
            <a:chExt cx="6151289" cy="257437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4E51A6F-D6EC-7A41-8C48-2E70A11B7ADC}"/>
                </a:ext>
              </a:extLst>
            </p:cNvPr>
            <p:cNvGrpSpPr/>
            <p:nvPr/>
          </p:nvGrpSpPr>
          <p:grpSpPr>
            <a:xfrm>
              <a:off x="5898659" y="3771488"/>
              <a:ext cx="5455141" cy="2574372"/>
              <a:chOff x="4750134" y="1346854"/>
              <a:chExt cx="5455141" cy="2574372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619057B2-61A6-A449-A24A-AF2AF3D12AAE}"/>
                  </a:ext>
                </a:extLst>
              </p:cNvPr>
              <p:cNvGrpSpPr/>
              <p:nvPr/>
            </p:nvGrpSpPr>
            <p:grpSpPr>
              <a:xfrm>
                <a:off x="5015610" y="1346854"/>
                <a:ext cx="5005683" cy="2530548"/>
                <a:chOff x="4077823" y="1379942"/>
                <a:chExt cx="5500245" cy="2390765"/>
              </a:xfrm>
            </p:grpSpPr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3F116DE8-0FD7-AD49-AAB1-022CDE09A3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804198" y="1393793"/>
                  <a:ext cx="848680" cy="2376913"/>
                </a:xfrm>
                <a:prstGeom prst="rect">
                  <a:avLst/>
                </a:prstGeom>
              </p:spPr>
            </p:pic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914069A7-A4B4-1141-919C-87CC28BA1F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214495" y="1393794"/>
                  <a:ext cx="5363573" cy="2376913"/>
                </a:xfrm>
                <a:prstGeom prst="rect">
                  <a:avLst/>
                </a:prstGeom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3618ED8E-56FD-6546-8CAF-3CC2221F30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360260" y="1391161"/>
                  <a:ext cx="4422312" cy="2376913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E944C545-923F-BB4C-A278-93734FF77E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077823" y="1379942"/>
                  <a:ext cx="848680" cy="2376913"/>
                </a:xfrm>
                <a:prstGeom prst="rect">
                  <a:avLst/>
                </a:prstGeom>
              </p:spPr>
            </p:pic>
          </p:grp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2C518FD6-FC5D-8D45-968D-871095103B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50134" y="3436536"/>
                <a:ext cx="5455141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D87CC335-38AB-954D-A2C8-27087998641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11392" y="1512125"/>
                <a:ext cx="0" cy="2192977"/>
              </a:xfrm>
              <a:prstGeom prst="line">
                <a:avLst/>
              </a:prstGeom>
              <a:ln w="38100"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AC0075C-0559-1A4E-A50D-5BAAEB7FBD95}"/>
                  </a:ext>
                </a:extLst>
              </p:cNvPr>
              <p:cNvSpPr txBox="1"/>
              <p:nvPr/>
            </p:nvSpPr>
            <p:spPr>
              <a:xfrm>
                <a:off x="8325507" y="3582672"/>
                <a:ext cx="59663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Time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EF0EC54-7780-574A-8FAD-EDE1FB65B843}"/>
                </a:ext>
              </a:extLst>
            </p:cNvPr>
            <p:cNvSpPr txBox="1"/>
            <p:nvPr/>
          </p:nvSpPr>
          <p:spPr>
            <a:xfrm>
              <a:off x="5202511" y="3918419"/>
              <a:ext cx="8899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Demand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482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BD477-2ECF-8745-BA2F-91F8399DC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Serverless vs. </a:t>
            </a:r>
            <a:r>
              <a:rPr lang="en-US" dirty="0" err="1"/>
              <a:t>Bursty</a:t>
            </a:r>
            <a:r>
              <a:rPr lang="en-US" dirty="0"/>
              <a:t>, Real-time Apps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742420-5769-7C4D-96AA-6CE9C041DB74}"/>
              </a:ext>
            </a:extLst>
          </p:cNvPr>
          <p:cNvSpPr txBox="1"/>
          <p:nvPr/>
        </p:nvSpPr>
        <p:spPr>
          <a:xfrm>
            <a:off x="7967213" y="2849327"/>
            <a:ext cx="40342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Serverless invocations are best-effort</a:t>
            </a:r>
          </a:p>
          <a:p>
            <a:endParaRPr lang="en-US" sz="2400" dirty="0">
              <a:solidFill>
                <a:srgbClr val="348A24"/>
              </a:solidFill>
            </a:endParaRPr>
          </a:p>
          <a:p>
            <a:r>
              <a:rPr lang="en-US" sz="2400" dirty="0"/>
              <a:t>❌	</a:t>
            </a:r>
            <a:r>
              <a:rPr lang="en-US" sz="2400" dirty="0">
                <a:solidFill>
                  <a:srgbClr val="FF0000"/>
                </a:solidFill>
              </a:rPr>
              <a:t>No way to guarantee when    	an invocation will run</a:t>
            </a:r>
            <a:endParaRPr lang="en-US" sz="2400" dirty="0">
              <a:solidFill>
                <a:srgbClr val="348A24"/>
              </a:solidFill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B4E8891-6F4B-B649-A35B-94408E9CB7BA}"/>
              </a:ext>
            </a:extLst>
          </p:cNvPr>
          <p:cNvCxnSpPr>
            <a:cxnSpLocks/>
          </p:cNvCxnSpPr>
          <p:nvPr/>
        </p:nvCxnSpPr>
        <p:spPr>
          <a:xfrm>
            <a:off x="2333757" y="5916860"/>
            <a:ext cx="535420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3D8AFC0-7615-9145-9AF5-B8738759A4EB}"/>
              </a:ext>
            </a:extLst>
          </p:cNvPr>
          <p:cNvCxnSpPr>
            <a:cxnSpLocks/>
          </p:cNvCxnSpPr>
          <p:nvPr/>
        </p:nvCxnSpPr>
        <p:spPr>
          <a:xfrm flipH="1" flipV="1">
            <a:off x="2333521" y="2424650"/>
            <a:ext cx="240" cy="349221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4C900BDD-6F44-8249-A6EA-B64B285C5AEF}"/>
              </a:ext>
            </a:extLst>
          </p:cNvPr>
          <p:cNvSpPr txBox="1"/>
          <p:nvPr/>
        </p:nvSpPr>
        <p:spPr>
          <a:xfrm>
            <a:off x="1576595" y="1969259"/>
            <a:ext cx="1141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Resource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964A963-770F-914B-A3C6-9BA2FE973DD0}"/>
              </a:ext>
            </a:extLst>
          </p:cNvPr>
          <p:cNvSpPr txBox="1"/>
          <p:nvPr/>
        </p:nvSpPr>
        <p:spPr>
          <a:xfrm>
            <a:off x="6967444" y="5943838"/>
            <a:ext cx="702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Time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406B802-7341-BA46-9979-BDDCAD548A96}"/>
              </a:ext>
            </a:extLst>
          </p:cNvPr>
          <p:cNvSpPr txBox="1"/>
          <p:nvPr/>
        </p:nvSpPr>
        <p:spPr>
          <a:xfrm>
            <a:off x="6496608" y="3434102"/>
            <a:ext cx="12441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348A24"/>
                </a:solidFill>
              </a:rPr>
              <a:t>Serverless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7670ED-4C58-DE44-8B96-C26DB5C6F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09B0-A9EA-4059-A38A-614A94AAD818}" type="slidenum">
              <a:rPr lang="en-US" smtClean="0"/>
              <a:t>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A18C5C-62D1-9D4F-B556-EDB7EC472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Workshop on Serverless Computing (WoSc’19)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2E89153-6CBC-484C-9D75-24867D396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12/09/2019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7903696-57C0-AC45-924B-C2E0AD24D95F}"/>
              </a:ext>
            </a:extLst>
          </p:cNvPr>
          <p:cNvSpPr txBox="1"/>
          <p:nvPr/>
        </p:nvSpPr>
        <p:spPr>
          <a:xfrm>
            <a:off x="3822841" y="2585223"/>
            <a:ext cx="844270" cy="707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70C0"/>
                </a:solidFill>
              </a:rPr>
              <a:t>Bursty</a:t>
            </a:r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Load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23AC8C3-74F9-47AD-86C8-AFBA05AB3D86}"/>
              </a:ext>
            </a:extLst>
          </p:cNvPr>
          <p:cNvGrpSpPr/>
          <p:nvPr/>
        </p:nvGrpSpPr>
        <p:grpSpPr>
          <a:xfrm>
            <a:off x="2355850" y="3243027"/>
            <a:ext cx="4633333" cy="2656545"/>
            <a:chOff x="2355850" y="3243027"/>
            <a:chExt cx="4633333" cy="2656545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534235A-B81A-46AA-ACC7-961EBAA82256}"/>
                </a:ext>
              </a:extLst>
            </p:cNvPr>
            <p:cNvSpPr/>
            <p:nvPr/>
          </p:nvSpPr>
          <p:spPr>
            <a:xfrm>
              <a:off x="2355850" y="3243027"/>
              <a:ext cx="4622800" cy="2526518"/>
            </a:xfrm>
            <a:custGeom>
              <a:avLst/>
              <a:gdLst>
                <a:gd name="connsiteX0" fmla="*/ 0 w 4622800"/>
                <a:gd name="connsiteY0" fmla="*/ 2522773 h 2522773"/>
                <a:gd name="connsiteX1" fmla="*/ 1035050 w 4622800"/>
                <a:gd name="connsiteY1" fmla="*/ 2503723 h 2522773"/>
                <a:gd name="connsiteX2" fmla="*/ 1371600 w 4622800"/>
                <a:gd name="connsiteY2" fmla="*/ 2433873 h 2522773"/>
                <a:gd name="connsiteX3" fmla="*/ 1511300 w 4622800"/>
                <a:gd name="connsiteY3" fmla="*/ 2256073 h 2522773"/>
                <a:gd name="connsiteX4" fmla="*/ 1587500 w 4622800"/>
                <a:gd name="connsiteY4" fmla="*/ 2090973 h 2522773"/>
                <a:gd name="connsiteX5" fmla="*/ 1790700 w 4622800"/>
                <a:gd name="connsiteY5" fmla="*/ 1735373 h 2522773"/>
                <a:gd name="connsiteX6" fmla="*/ 1790700 w 4622800"/>
                <a:gd name="connsiteY6" fmla="*/ 1735373 h 2522773"/>
                <a:gd name="connsiteX7" fmla="*/ 2025650 w 4622800"/>
                <a:gd name="connsiteY7" fmla="*/ 1665523 h 2522773"/>
                <a:gd name="connsiteX8" fmla="*/ 2311400 w 4622800"/>
                <a:gd name="connsiteY8" fmla="*/ 1602023 h 2522773"/>
                <a:gd name="connsiteX9" fmla="*/ 2616200 w 4622800"/>
                <a:gd name="connsiteY9" fmla="*/ 1576623 h 2522773"/>
                <a:gd name="connsiteX10" fmla="*/ 2813050 w 4622800"/>
                <a:gd name="connsiteY10" fmla="*/ 1405173 h 2522773"/>
                <a:gd name="connsiteX11" fmla="*/ 2857500 w 4622800"/>
                <a:gd name="connsiteY11" fmla="*/ 1290873 h 2522773"/>
                <a:gd name="connsiteX12" fmla="*/ 2908300 w 4622800"/>
                <a:gd name="connsiteY12" fmla="*/ 1132123 h 2522773"/>
                <a:gd name="connsiteX13" fmla="*/ 3270250 w 4622800"/>
                <a:gd name="connsiteY13" fmla="*/ 1024173 h 2522773"/>
                <a:gd name="connsiteX14" fmla="*/ 3606800 w 4622800"/>
                <a:gd name="connsiteY14" fmla="*/ 954323 h 2522773"/>
                <a:gd name="connsiteX15" fmla="*/ 3740150 w 4622800"/>
                <a:gd name="connsiteY15" fmla="*/ 801923 h 2522773"/>
                <a:gd name="connsiteX16" fmla="*/ 3860800 w 4622800"/>
                <a:gd name="connsiteY16" fmla="*/ 344723 h 2522773"/>
                <a:gd name="connsiteX17" fmla="*/ 3873500 w 4622800"/>
                <a:gd name="connsiteY17" fmla="*/ 192323 h 2522773"/>
                <a:gd name="connsiteX18" fmla="*/ 3930650 w 4622800"/>
                <a:gd name="connsiteY18" fmla="*/ 84373 h 2522773"/>
                <a:gd name="connsiteX19" fmla="*/ 4025900 w 4622800"/>
                <a:gd name="connsiteY19" fmla="*/ 205023 h 2522773"/>
                <a:gd name="connsiteX20" fmla="*/ 4375150 w 4622800"/>
                <a:gd name="connsiteY20" fmla="*/ 2344973 h 2522773"/>
                <a:gd name="connsiteX21" fmla="*/ 4438650 w 4622800"/>
                <a:gd name="connsiteY21" fmla="*/ 2364023 h 2522773"/>
                <a:gd name="connsiteX22" fmla="*/ 4622800 w 4622800"/>
                <a:gd name="connsiteY22" fmla="*/ 2351323 h 2522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22800" h="2522773">
                  <a:moveTo>
                    <a:pt x="0" y="2522773"/>
                  </a:moveTo>
                  <a:cubicBezTo>
                    <a:pt x="403225" y="2520656"/>
                    <a:pt x="806450" y="2518540"/>
                    <a:pt x="1035050" y="2503723"/>
                  </a:cubicBezTo>
                  <a:cubicBezTo>
                    <a:pt x="1263650" y="2488906"/>
                    <a:pt x="1292225" y="2475148"/>
                    <a:pt x="1371600" y="2433873"/>
                  </a:cubicBezTo>
                  <a:cubicBezTo>
                    <a:pt x="1450975" y="2392598"/>
                    <a:pt x="1475317" y="2313223"/>
                    <a:pt x="1511300" y="2256073"/>
                  </a:cubicBezTo>
                  <a:cubicBezTo>
                    <a:pt x="1547283" y="2198923"/>
                    <a:pt x="1540933" y="2177756"/>
                    <a:pt x="1587500" y="2090973"/>
                  </a:cubicBezTo>
                  <a:cubicBezTo>
                    <a:pt x="1634067" y="2004190"/>
                    <a:pt x="1790700" y="1735373"/>
                    <a:pt x="1790700" y="1735373"/>
                  </a:cubicBezTo>
                  <a:lnTo>
                    <a:pt x="1790700" y="1735373"/>
                  </a:lnTo>
                  <a:cubicBezTo>
                    <a:pt x="1829858" y="1723731"/>
                    <a:pt x="1938867" y="1687748"/>
                    <a:pt x="2025650" y="1665523"/>
                  </a:cubicBezTo>
                  <a:cubicBezTo>
                    <a:pt x="2112433" y="1643298"/>
                    <a:pt x="2212975" y="1616840"/>
                    <a:pt x="2311400" y="1602023"/>
                  </a:cubicBezTo>
                  <a:cubicBezTo>
                    <a:pt x="2409825" y="1587206"/>
                    <a:pt x="2532592" y="1609431"/>
                    <a:pt x="2616200" y="1576623"/>
                  </a:cubicBezTo>
                  <a:cubicBezTo>
                    <a:pt x="2699808" y="1543815"/>
                    <a:pt x="2772833" y="1452798"/>
                    <a:pt x="2813050" y="1405173"/>
                  </a:cubicBezTo>
                  <a:cubicBezTo>
                    <a:pt x="2853267" y="1357548"/>
                    <a:pt x="2841625" y="1336381"/>
                    <a:pt x="2857500" y="1290873"/>
                  </a:cubicBezTo>
                  <a:cubicBezTo>
                    <a:pt x="2873375" y="1245365"/>
                    <a:pt x="2839508" y="1176573"/>
                    <a:pt x="2908300" y="1132123"/>
                  </a:cubicBezTo>
                  <a:cubicBezTo>
                    <a:pt x="2977092" y="1087673"/>
                    <a:pt x="3153833" y="1053806"/>
                    <a:pt x="3270250" y="1024173"/>
                  </a:cubicBezTo>
                  <a:cubicBezTo>
                    <a:pt x="3386667" y="994540"/>
                    <a:pt x="3528483" y="991365"/>
                    <a:pt x="3606800" y="954323"/>
                  </a:cubicBezTo>
                  <a:cubicBezTo>
                    <a:pt x="3685117" y="917281"/>
                    <a:pt x="3697817" y="903523"/>
                    <a:pt x="3740150" y="801923"/>
                  </a:cubicBezTo>
                  <a:cubicBezTo>
                    <a:pt x="3782483" y="700323"/>
                    <a:pt x="3838575" y="446323"/>
                    <a:pt x="3860800" y="344723"/>
                  </a:cubicBezTo>
                  <a:cubicBezTo>
                    <a:pt x="3883025" y="243123"/>
                    <a:pt x="3861858" y="235715"/>
                    <a:pt x="3873500" y="192323"/>
                  </a:cubicBezTo>
                  <a:cubicBezTo>
                    <a:pt x="3885142" y="148931"/>
                    <a:pt x="3905250" y="82256"/>
                    <a:pt x="3930650" y="84373"/>
                  </a:cubicBezTo>
                  <a:cubicBezTo>
                    <a:pt x="3956050" y="86490"/>
                    <a:pt x="3951817" y="-171744"/>
                    <a:pt x="4025900" y="205023"/>
                  </a:cubicBezTo>
                  <a:cubicBezTo>
                    <a:pt x="4099983" y="581790"/>
                    <a:pt x="4306358" y="1985140"/>
                    <a:pt x="4375150" y="2344973"/>
                  </a:cubicBezTo>
                  <a:cubicBezTo>
                    <a:pt x="4443942" y="2704806"/>
                    <a:pt x="4397375" y="2362965"/>
                    <a:pt x="4438650" y="2364023"/>
                  </a:cubicBezTo>
                  <a:cubicBezTo>
                    <a:pt x="4479925" y="2365081"/>
                    <a:pt x="4551362" y="2358202"/>
                    <a:pt x="4622800" y="2351323"/>
                  </a:cubicBezTo>
                </a:path>
              </a:pathLst>
            </a:custGeom>
            <a:solidFill>
              <a:srgbClr val="A9D28E"/>
            </a:solidFill>
            <a:ln w="28575">
              <a:solidFill>
                <a:srgbClr val="2B751D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D08B352-6922-43C5-B58D-66C4AD09E4B2}"/>
                </a:ext>
              </a:extLst>
            </p:cNvPr>
            <p:cNvSpPr/>
            <p:nvPr/>
          </p:nvSpPr>
          <p:spPr>
            <a:xfrm>
              <a:off x="2356090" y="5769544"/>
              <a:ext cx="4633093" cy="130028"/>
            </a:xfrm>
            <a:prstGeom prst="rect">
              <a:avLst/>
            </a:prstGeom>
            <a:solidFill>
              <a:srgbClr val="A9D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ight Triangle 45">
              <a:extLst>
                <a:ext uri="{FF2B5EF4-FFF2-40B4-BE49-F238E27FC236}">
                  <a16:creationId xmlns:a16="http://schemas.microsoft.com/office/drawing/2014/main" id="{4793FBF5-CA9D-4557-9356-51171BC54A79}"/>
                </a:ext>
              </a:extLst>
            </p:cNvPr>
            <p:cNvSpPr/>
            <p:nvPr/>
          </p:nvSpPr>
          <p:spPr>
            <a:xfrm flipH="1">
              <a:off x="2546772" y="5628646"/>
              <a:ext cx="4440621" cy="204262"/>
            </a:xfrm>
            <a:prstGeom prst="rtTriangle">
              <a:avLst/>
            </a:prstGeom>
            <a:solidFill>
              <a:srgbClr val="A9D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3A462CF-760B-4042-8DE6-BA5D6F77A1EC}"/>
                </a:ext>
              </a:extLst>
            </p:cNvPr>
            <p:cNvSpPr/>
            <p:nvPr/>
          </p:nvSpPr>
          <p:spPr>
            <a:xfrm rot="21348304">
              <a:off x="3780139" y="5614511"/>
              <a:ext cx="2936851" cy="153290"/>
            </a:xfrm>
            <a:prstGeom prst="rect">
              <a:avLst/>
            </a:prstGeom>
            <a:solidFill>
              <a:srgbClr val="A9D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ight Triangle 48">
              <a:extLst>
                <a:ext uri="{FF2B5EF4-FFF2-40B4-BE49-F238E27FC236}">
                  <a16:creationId xmlns:a16="http://schemas.microsoft.com/office/drawing/2014/main" id="{7ADB626C-9082-4A25-8164-1076A6CCC8E8}"/>
                </a:ext>
              </a:extLst>
            </p:cNvPr>
            <p:cNvSpPr/>
            <p:nvPr/>
          </p:nvSpPr>
          <p:spPr>
            <a:xfrm rot="21446888" flipH="1">
              <a:off x="3028027" y="5683704"/>
              <a:ext cx="879555" cy="204262"/>
            </a:xfrm>
            <a:prstGeom prst="rtTriangle">
              <a:avLst/>
            </a:prstGeom>
            <a:solidFill>
              <a:srgbClr val="A9D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Freeform 37">
            <a:extLst>
              <a:ext uri="{FF2B5EF4-FFF2-40B4-BE49-F238E27FC236}">
                <a16:creationId xmlns:a16="http://schemas.microsoft.com/office/drawing/2014/main" id="{3DC9CFC9-2F3A-274F-9742-E7A3C9148D7A}"/>
              </a:ext>
            </a:extLst>
          </p:cNvPr>
          <p:cNvSpPr/>
          <p:nvPr/>
        </p:nvSpPr>
        <p:spPr>
          <a:xfrm>
            <a:off x="2347106" y="3327056"/>
            <a:ext cx="4633573" cy="2442489"/>
          </a:xfrm>
          <a:custGeom>
            <a:avLst/>
            <a:gdLst>
              <a:gd name="connsiteX0" fmla="*/ 0 w 2785241"/>
              <a:gd name="connsiteY0" fmla="*/ 1407027 h 1453759"/>
              <a:gd name="connsiteX1" fmla="*/ 641131 w 2785241"/>
              <a:gd name="connsiteY1" fmla="*/ 1407027 h 1453759"/>
              <a:gd name="connsiteX2" fmla="*/ 914400 w 2785241"/>
              <a:gd name="connsiteY2" fmla="*/ 944572 h 1453759"/>
              <a:gd name="connsiteX3" fmla="*/ 1103586 w 2785241"/>
              <a:gd name="connsiteY3" fmla="*/ 282420 h 1453759"/>
              <a:gd name="connsiteX4" fmla="*/ 1355834 w 2785241"/>
              <a:gd name="connsiteY4" fmla="*/ 19662 h 1453759"/>
              <a:gd name="connsiteX5" fmla="*/ 1597572 w 2785241"/>
              <a:gd name="connsiteY5" fmla="*/ 166807 h 1453759"/>
              <a:gd name="connsiteX6" fmla="*/ 1797269 w 2785241"/>
              <a:gd name="connsiteY6" fmla="*/ 1333455 h 1453759"/>
              <a:gd name="connsiteX7" fmla="*/ 2322786 w 2785241"/>
              <a:gd name="connsiteY7" fmla="*/ 1417538 h 1453759"/>
              <a:gd name="connsiteX8" fmla="*/ 2785241 w 2785241"/>
              <a:gd name="connsiteY8" fmla="*/ 1343965 h 1453759"/>
              <a:gd name="connsiteX9" fmla="*/ 2785241 w 2785241"/>
              <a:gd name="connsiteY9" fmla="*/ 1343965 h 1453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85241" h="1453759">
                <a:moveTo>
                  <a:pt x="0" y="1407027"/>
                </a:moveTo>
                <a:cubicBezTo>
                  <a:pt x="244365" y="1445565"/>
                  <a:pt x="488731" y="1484103"/>
                  <a:pt x="641131" y="1407027"/>
                </a:cubicBezTo>
                <a:cubicBezTo>
                  <a:pt x="793531" y="1329951"/>
                  <a:pt x="837324" y="1132006"/>
                  <a:pt x="914400" y="944572"/>
                </a:cubicBezTo>
                <a:cubicBezTo>
                  <a:pt x="991476" y="757138"/>
                  <a:pt x="1030014" y="436572"/>
                  <a:pt x="1103586" y="282420"/>
                </a:cubicBezTo>
                <a:cubicBezTo>
                  <a:pt x="1177158" y="128268"/>
                  <a:pt x="1273503" y="38931"/>
                  <a:pt x="1355834" y="19662"/>
                </a:cubicBezTo>
                <a:cubicBezTo>
                  <a:pt x="1438165" y="393"/>
                  <a:pt x="1524000" y="-52158"/>
                  <a:pt x="1597572" y="166807"/>
                </a:cubicBezTo>
                <a:cubicBezTo>
                  <a:pt x="1671144" y="385772"/>
                  <a:pt x="1676400" y="1125000"/>
                  <a:pt x="1797269" y="1333455"/>
                </a:cubicBezTo>
                <a:cubicBezTo>
                  <a:pt x="1918138" y="1541910"/>
                  <a:pt x="2158124" y="1415786"/>
                  <a:pt x="2322786" y="1417538"/>
                </a:cubicBezTo>
                <a:cubicBezTo>
                  <a:pt x="2487448" y="1419290"/>
                  <a:pt x="2785241" y="1343965"/>
                  <a:pt x="2785241" y="1343965"/>
                </a:cubicBezTo>
                <a:lnTo>
                  <a:pt x="2785241" y="1343965"/>
                </a:ln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48974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9B126-D437-7B4E-A4B5-F704B87C4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Real-time Serverless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18D31-D8BE-2F4F-9995-5BA527B1F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608099"/>
          </a:xfrm>
        </p:spPr>
        <p:txBody>
          <a:bodyPr>
            <a:normAutofit/>
          </a:bodyPr>
          <a:lstStyle/>
          <a:p>
            <a:r>
              <a:rPr lang="en-US" dirty="0"/>
              <a:t>Real-time Serverless (RTS) = Serverless + </a:t>
            </a:r>
            <a:r>
              <a:rPr lang="en-US" dirty="0">
                <a:solidFill>
                  <a:srgbClr val="348A24"/>
                </a:solidFill>
              </a:rPr>
              <a:t>Guaranteed Invocation Rate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59079-852F-0A4D-A089-B01C5C5EF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12/09/2019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9D7A3-6608-9145-AB97-D72F2B825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Workshop on Serverless Computing (WoSc’19)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A996F-1AAB-AC42-9AF5-2A26EA249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09B0-A9EA-4059-A38A-614A94AAD818}" type="slidenum">
              <a:rPr lang="en-US" smtClean="0"/>
              <a:pPr/>
              <a:t>6</a:t>
            </a:fld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5240C9D-6729-CD49-90C1-8C664AEF6E59}"/>
              </a:ext>
            </a:extLst>
          </p:cNvPr>
          <p:cNvCxnSpPr>
            <a:cxnSpLocks/>
          </p:cNvCxnSpPr>
          <p:nvPr/>
        </p:nvCxnSpPr>
        <p:spPr>
          <a:xfrm flipV="1">
            <a:off x="7458805" y="2430424"/>
            <a:ext cx="0" cy="2791085"/>
          </a:xfrm>
          <a:prstGeom prst="straightConnector1">
            <a:avLst/>
          </a:prstGeom>
          <a:solidFill>
            <a:schemeClr val="bg1"/>
          </a:solidFill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75DFA18-DC28-0640-9875-6B2EFD68A272}"/>
              </a:ext>
            </a:extLst>
          </p:cNvPr>
          <p:cNvSpPr txBox="1"/>
          <p:nvPr/>
        </p:nvSpPr>
        <p:spPr>
          <a:xfrm>
            <a:off x="5955737" y="2420390"/>
            <a:ext cx="1235211" cy="43088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200" dirty="0"/>
              <a:t>Resource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160576-AB90-2640-8927-6FA359114F22}"/>
              </a:ext>
            </a:extLst>
          </p:cNvPr>
          <p:cNvSpPr txBox="1"/>
          <p:nvPr/>
        </p:nvSpPr>
        <p:spPr>
          <a:xfrm>
            <a:off x="10943896" y="5291537"/>
            <a:ext cx="753731" cy="43088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200" dirty="0"/>
              <a:t>Time</a:t>
            </a: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6B58B4CD-117F-A647-A3A1-0FF2F15DB154}"/>
              </a:ext>
            </a:extLst>
          </p:cNvPr>
          <p:cNvSpPr/>
          <p:nvPr/>
        </p:nvSpPr>
        <p:spPr>
          <a:xfrm rot="16200000">
            <a:off x="8055041" y="2815675"/>
            <a:ext cx="2048962" cy="2391178"/>
          </a:xfrm>
          <a:prstGeom prst="rtTriangle">
            <a:avLst/>
          </a:prstGeom>
          <a:solidFill>
            <a:srgbClr val="A9D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05BDC9-1B66-4344-8E71-7B12082EAE6E}"/>
              </a:ext>
            </a:extLst>
          </p:cNvPr>
          <p:cNvSpPr/>
          <p:nvPr/>
        </p:nvSpPr>
        <p:spPr>
          <a:xfrm>
            <a:off x="7469453" y="5014125"/>
            <a:ext cx="2805658" cy="207383"/>
          </a:xfrm>
          <a:prstGeom prst="rect">
            <a:avLst/>
          </a:prstGeom>
          <a:solidFill>
            <a:srgbClr val="A9D28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5F8F9EC-2DEF-4042-826C-04590F324B91}"/>
              </a:ext>
            </a:extLst>
          </p:cNvPr>
          <p:cNvCxnSpPr>
            <a:cxnSpLocks/>
          </p:cNvCxnSpPr>
          <p:nvPr/>
        </p:nvCxnSpPr>
        <p:spPr>
          <a:xfrm>
            <a:off x="7469452" y="5014127"/>
            <a:ext cx="462052" cy="0"/>
          </a:xfrm>
          <a:prstGeom prst="line">
            <a:avLst/>
          </a:prstGeom>
          <a:ln w="38100">
            <a:solidFill>
              <a:srgbClr val="348A2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58B7D8B-CDE1-5E43-A090-875EA374A0AD}"/>
              </a:ext>
            </a:extLst>
          </p:cNvPr>
          <p:cNvCxnSpPr>
            <a:cxnSpLocks/>
          </p:cNvCxnSpPr>
          <p:nvPr/>
        </p:nvCxnSpPr>
        <p:spPr>
          <a:xfrm flipV="1">
            <a:off x="7883930" y="2917797"/>
            <a:ext cx="2391181" cy="2100339"/>
          </a:xfrm>
          <a:prstGeom prst="line">
            <a:avLst/>
          </a:prstGeom>
          <a:ln w="38100">
            <a:solidFill>
              <a:srgbClr val="348A2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CDB9923-07C6-F44B-A008-094729D40074}"/>
              </a:ext>
            </a:extLst>
          </p:cNvPr>
          <p:cNvSpPr txBox="1"/>
          <p:nvPr/>
        </p:nvSpPr>
        <p:spPr>
          <a:xfrm>
            <a:off x="10660810" y="3332763"/>
            <a:ext cx="12441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348A24"/>
                </a:solidFill>
              </a:rPr>
              <a:t>Real-time</a:t>
            </a:r>
          </a:p>
          <a:p>
            <a:r>
              <a:rPr lang="en-US" sz="2000" dirty="0">
                <a:solidFill>
                  <a:srgbClr val="348A24"/>
                </a:solidFill>
              </a:rPr>
              <a:t>Serverless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2612E6-38AA-3641-8379-705D8ABDC270}"/>
              </a:ext>
            </a:extLst>
          </p:cNvPr>
          <p:cNvSpPr txBox="1"/>
          <p:nvPr/>
        </p:nvSpPr>
        <p:spPr>
          <a:xfrm rot="19102321">
            <a:off x="7445624" y="3628881"/>
            <a:ext cx="2908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guaranteed invocation rate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D129D0E-116C-EE48-A28C-E171015DF851}"/>
              </a:ext>
            </a:extLst>
          </p:cNvPr>
          <p:cNvCxnSpPr>
            <a:cxnSpLocks/>
          </p:cNvCxnSpPr>
          <p:nvPr/>
        </p:nvCxnSpPr>
        <p:spPr>
          <a:xfrm>
            <a:off x="7905111" y="5323465"/>
            <a:ext cx="567369" cy="0"/>
          </a:xfrm>
          <a:prstGeom prst="straightConnector1">
            <a:avLst/>
          </a:prstGeom>
          <a:solidFill>
            <a:schemeClr val="bg1"/>
          </a:solidFill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8623035-42F5-4E41-8171-D0279859E066}"/>
              </a:ext>
            </a:extLst>
          </p:cNvPr>
          <p:cNvSpPr txBox="1"/>
          <p:nvPr/>
        </p:nvSpPr>
        <p:spPr>
          <a:xfrm>
            <a:off x="7807923" y="5323465"/>
            <a:ext cx="761747" cy="43088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200" dirty="0"/>
              <a:t>1 sec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C2D550A-494A-EE4B-A20A-4A51A25788D5}"/>
              </a:ext>
            </a:extLst>
          </p:cNvPr>
          <p:cNvCxnSpPr>
            <a:cxnSpLocks/>
          </p:cNvCxnSpPr>
          <p:nvPr/>
        </p:nvCxnSpPr>
        <p:spPr>
          <a:xfrm>
            <a:off x="7897442" y="5907830"/>
            <a:ext cx="1564058" cy="0"/>
          </a:xfrm>
          <a:prstGeom prst="straightConnector1">
            <a:avLst/>
          </a:prstGeom>
          <a:solidFill>
            <a:schemeClr val="bg1"/>
          </a:solidFill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09C6B7C7-9CFA-B246-8657-2EF93BA9924E}"/>
              </a:ext>
            </a:extLst>
          </p:cNvPr>
          <p:cNvSpPr txBox="1"/>
          <p:nvPr/>
        </p:nvSpPr>
        <p:spPr>
          <a:xfrm>
            <a:off x="8298597" y="5888161"/>
            <a:ext cx="761747" cy="43088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200" dirty="0"/>
              <a:t>3 sec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55559D2-39D0-654D-9EDD-F87F691025A9}"/>
              </a:ext>
            </a:extLst>
          </p:cNvPr>
          <p:cNvCxnSpPr>
            <a:cxnSpLocks/>
          </p:cNvCxnSpPr>
          <p:nvPr/>
        </p:nvCxnSpPr>
        <p:spPr>
          <a:xfrm>
            <a:off x="7294345" y="4373685"/>
            <a:ext cx="0" cy="640438"/>
          </a:xfrm>
          <a:prstGeom prst="straightConnector1">
            <a:avLst/>
          </a:prstGeom>
          <a:solidFill>
            <a:schemeClr val="bg1"/>
          </a:solidFill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A0542182-3B5D-4E42-ABCC-E1EFE6096009}"/>
              </a:ext>
            </a:extLst>
          </p:cNvPr>
          <p:cNvSpPr txBox="1"/>
          <p:nvPr/>
        </p:nvSpPr>
        <p:spPr>
          <a:xfrm>
            <a:off x="6368696" y="4565148"/>
            <a:ext cx="915059" cy="43088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200" dirty="0"/>
              <a:t>10 inv.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542AB87-F7F5-E046-BEB3-0FA58A9A31E7}"/>
              </a:ext>
            </a:extLst>
          </p:cNvPr>
          <p:cNvCxnSpPr>
            <a:cxnSpLocks/>
          </p:cNvCxnSpPr>
          <p:nvPr/>
        </p:nvCxnSpPr>
        <p:spPr>
          <a:xfrm>
            <a:off x="6354810" y="3635705"/>
            <a:ext cx="0" cy="1420246"/>
          </a:xfrm>
          <a:prstGeom prst="straightConnector1">
            <a:avLst/>
          </a:prstGeom>
          <a:solidFill>
            <a:schemeClr val="bg1"/>
          </a:solidFill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D36F4F11-1516-2C4F-80A1-269B05A69AF1}"/>
              </a:ext>
            </a:extLst>
          </p:cNvPr>
          <p:cNvSpPr txBox="1"/>
          <p:nvPr/>
        </p:nvSpPr>
        <p:spPr>
          <a:xfrm>
            <a:off x="5460176" y="4188284"/>
            <a:ext cx="915059" cy="43088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200" dirty="0"/>
              <a:t>30 inv.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509D230-B16E-A04D-9C73-BF475689C437}"/>
              </a:ext>
            </a:extLst>
          </p:cNvPr>
          <p:cNvSpPr txBox="1"/>
          <p:nvPr/>
        </p:nvSpPr>
        <p:spPr>
          <a:xfrm rot="19012935">
            <a:off x="8384478" y="3864263"/>
            <a:ext cx="1845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7030A0"/>
                </a:solidFill>
              </a:rPr>
              <a:t>10 inv. per sec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6FD244E6-7F52-B14C-80E9-8B9AC34CC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876" y="2872542"/>
            <a:ext cx="829404" cy="829404"/>
          </a:xfrm>
          <a:prstGeom prst="rect">
            <a:avLst/>
          </a:prstGeom>
        </p:spPr>
      </p:pic>
      <p:sp>
        <p:nvSpPr>
          <p:cNvPr id="56" name="Right Arrow 55">
            <a:extLst>
              <a:ext uri="{FF2B5EF4-FFF2-40B4-BE49-F238E27FC236}">
                <a16:creationId xmlns:a16="http://schemas.microsoft.com/office/drawing/2014/main" id="{389768C4-2B38-5F4B-97B6-0C5BB3C3FD24}"/>
              </a:ext>
            </a:extLst>
          </p:cNvPr>
          <p:cNvSpPr/>
          <p:nvPr/>
        </p:nvSpPr>
        <p:spPr>
          <a:xfrm>
            <a:off x="1382263" y="2917797"/>
            <a:ext cx="2090057" cy="610218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Deploy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EBA7E77-1EE1-ED42-A283-CC2EE3A2B497}"/>
              </a:ext>
            </a:extLst>
          </p:cNvPr>
          <p:cNvCxnSpPr>
            <a:cxnSpLocks/>
          </p:cNvCxnSpPr>
          <p:nvPr/>
        </p:nvCxnSpPr>
        <p:spPr>
          <a:xfrm flipV="1">
            <a:off x="8472480" y="4511040"/>
            <a:ext cx="0" cy="81242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19088A1-64DC-1A4D-949F-D6C0DDB1433D}"/>
              </a:ext>
            </a:extLst>
          </p:cNvPr>
          <p:cNvCxnSpPr>
            <a:cxnSpLocks/>
          </p:cNvCxnSpPr>
          <p:nvPr/>
        </p:nvCxnSpPr>
        <p:spPr>
          <a:xfrm flipV="1">
            <a:off x="9445963" y="3620998"/>
            <a:ext cx="0" cy="228683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9919B1E-5AB0-404F-84F6-CA6873F5A5D8}"/>
              </a:ext>
            </a:extLst>
          </p:cNvPr>
          <p:cNvCxnSpPr>
            <a:cxnSpLocks/>
          </p:cNvCxnSpPr>
          <p:nvPr/>
        </p:nvCxnSpPr>
        <p:spPr>
          <a:xfrm flipH="1">
            <a:off x="7459646" y="3635705"/>
            <a:ext cx="198264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C2EAD143-074C-DA41-8E33-08A3ED62F65E}"/>
              </a:ext>
            </a:extLst>
          </p:cNvPr>
          <p:cNvCxnSpPr>
            <a:cxnSpLocks/>
          </p:cNvCxnSpPr>
          <p:nvPr/>
        </p:nvCxnSpPr>
        <p:spPr>
          <a:xfrm flipH="1">
            <a:off x="7458805" y="4488826"/>
            <a:ext cx="1013675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ounded Rectangular Callout 70">
                <a:extLst>
                  <a:ext uri="{FF2B5EF4-FFF2-40B4-BE49-F238E27FC236}">
                    <a16:creationId xmlns:a16="http://schemas.microsoft.com/office/drawing/2014/main" id="{4E53D8AA-8A35-2D4F-A3A0-2B4D632D9395}"/>
                  </a:ext>
                </a:extLst>
              </p:cNvPr>
              <p:cNvSpPr/>
              <p:nvPr/>
            </p:nvSpPr>
            <p:spPr>
              <a:xfrm>
                <a:off x="504496" y="3990592"/>
                <a:ext cx="4931205" cy="2295262"/>
              </a:xfrm>
              <a:prstGeom prst="wedgeRoundRectCallout">
                <a:avLst>
                  <a:gd name="adj1" fmla="val -14916"/>
                  <a:gd name="adj2" fmla="val -72847"/>
                  <a:gd name="adj3" fmla="val 16667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Function description: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>
                    <a:solidFill>
                      <a:schemeClr val="tx1"/>
                    </a:solidFill>
                  </a:rPr>
                  <a:t>Maximum Runtime (timeout)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>
                    <a:solidFill>
                      <a:schemeClr val="tx1"/>
                    </a:solidFill>
                  </a:rPr>
                  <a:t>Handler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>
                    <a:solidFill>
                      <a:schemeClr val="tx1"/>
                    </a:solidFill>
                  </a:rPr>
                  <a:t>…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b="1" dirty="0">
                    <a:solidFill>
                      <a:srgbClr val="00B050"/>
                    </a:solidFill>
                  </a:rPr>
                  <a:t>Guaranteed invocation rate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𝑹𝑻𝑺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rgbClr val="00B050"/>
                    </a:solidFill>
                  </a:rPr>
                  <a:t>):</a:t>
                </a:r>
                <a:r>
                  <a:rPr lang="en-US" b="1" dirty="0">
                    <a:solidFill>
                      <a:schemeClr val="tx1"/>
                    </a:solidFill>
                  </a:rPr>
                  <a:t> at least 1 invocation per period of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𝑹𝑻𝑺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chemeClr val="tx1"/>
                    </a:solidFill>
                  </a:rPr>
                  <a:t>) seconds.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>
                    <a:solidFill>
                      <a:schemeClr val="tx1"/>
                    </a:solidFill>
                  </a:rPr>
                  <a:t>…</a:t>
                </a:r>
              </a:p>
            </p:txBody>
          </p:sp>
        </mc:Choice>
        <mc:Fallback xmlns="">
          <p:sp>
            <p:nvSpPr>
              <p:cNvPr id="71" name="Rounded Rectangular Callout 70">
                <a:extLst>
                  <a:ext uri="{FF2B5EF4-FFF2-40B4-BE49-F238E27FC236}">
                    <a16:creationId xmlns:a16="http://schemas.microsoft.com/office/drawing/2014/main" id="{4E53D8AA-8A35-2D4F-A3A0-2B4D632D93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496" y="3990592"/>
                <a:ext cx="4931205" cy="2295262"/>
              </a:xfrm>
              <a:prstGeom prst="wedgeRoundRectCallout">
                <a:avLst>
                  <a:gd name="adj1" fmla="val -14916"/>
                  <a:gd name="adj2" fmla="val -72847"/>
                  <a:gd name="adj3" fmla="val 16667"/>
                </a:avLst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3" name="Picture 72">
            <a:extLst>
              <a:ext uri="{FF2B5EF4-FFF2-40B4-BE49-F238E27FC236}">
                <a16:creationId xmlns:a16="http://schemas.microsoft.com/office/drawing/2014/main" id="{AA2E694E-BF3B-4D43-A924-D0C65ACEB7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5700" y="2287008"/>
            <a:ext cx="879366" cy="6767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8BE1E003-B9E8-A74E-8C63-FBD68EC0FE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8922" y="2770371"/>
            <a:ext cx="818527" cy="85062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C812CD1-7DCC-024E-8E37-0943C6191024}"/>
              </a:ext>
            </a:extLst>
          </p:cNvPr>
          <p:cNvCxnSpPr>
            <a:cxnSpLocks/>
          </p:cNvCxnSpPr>
          <p:nvPr/>
        </p:nvCxnSpPr>
        <p:spPr>
          <a:xfrm>
            <a:off x="7458805" y="5210360"/>
            <a:ext cx="4249973" cy="0"/>
          </a:xfrm>
          <a:prstGeom prst="straightConnector1">
            <a:avLst/>
          </a:prstGeom>
          <a:solidFill>
            <a:schemeClr val="bg1"/>
          </a:solidFill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788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 animBg="1"/>
      <p:bldP spid="15" grpId="0" animBg="1"/>
      <p:bldP spid="24" grpId="0"/>
      <p:bldP spid="26" grpId="0"/>
      <p:bldP spid="37" grpId="0"/>
      <p:bldP spid="39" grpId="0"/>
      <p:bldP spid="46" grpId="0"/>
      <p:bldP spid="48" grpId="0"/>
      <p:bldP spid="52" grpId="0"/>
      <p:bldP spid="56" grpId="0" animBg="1"/>
      <p:bldP spid="7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A0886-0BCC-ED46-899E-3F215078A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/>
              <a:t>Real-time Serverless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14F0C555-B9EF-E54E-8D02-CA3BF3B9E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09B0-A9EA-4059-A38A-614A94AAD818}" type="slidenum">
              <a:rPr lang="en-US" smtClean="0"/>
              <a:t>7</a:t>
            </a:fld>
            <a:endParaRPr lang="en-US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E274A3D4-856E-F744-97FA-7EDFB19E5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Workshop on Serverless Computing (WoSc’19)</a:t>
            </a:r>
            <a:endParaRPr lang="en-US" dirty="0"/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157B192D-0EA0-CF48-A4DD-24B907A7D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12/09/2019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5324290-FAEC-4376-9FA0-9FF1EDC4BFE6}"/>
              </a:ext>
            </a:extLst>
          </p:cNvPr>
          <p:cNvSpPr txBox="1"/>
          <p:nvPr/>
        </p:nvSpPr>
        <p:spPr>
          <a:xfrm>
            <a:off x="6932070" y="5758238"/>
            <a:ext cx="4865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48A24"/>
                </a:solidFill>
              </a:rPr>
              <a:t>✓	Timely resource access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AECCACF-5ABC-D74B-9DAF-408CAE25EE4F}"/>
              </a:ext>
            </a:extLst>
          </p:cNvPr>
          <p:cNvGrpSpPr/>
          <p:nvPr/>
        </p:nvGrpSpPr>
        <p:grpSpPr>
          <a:xfrm>
            <a:off x="6694890" y="2004631"/>
            <a:ext cx="5056183" cy="3740106"/>
            <a:chOff x="6694890" y="2004631"/>
            <a:chExt cx="5056183" cy="3740106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AFBE2F8E-EEBB-914C-ABD9-C258A544B92D}"/>
                </a:ext>
              </a:extLst>
            </p:cNvPr>
            <p:cNvSpPr txBox="1"/>
            <p:nvPr/>
          </p:nvSpPr>
          <p:spPr>
            <a:xfrm>
              <a:off x="10997342" y="5313849"/>
              <a:ext cx="753731" cy="43088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Time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A3EFD120-853A-CC46-82F5-B3BC327278BE}"/>
                </a:ext>
              </a:extLst>
            </p:cNvPr>
            <p:cNvSpPr txBox="1"/>
            <p:nvPr/>
          </p:nvSpPr>
          <p:spPr>
            <a:xfrm>
              <a:off x="6694890" y="2004631"/>
              <a:ext cx="948722" cy="3309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Resource</a:t>
              </a: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6B5841C-033B-A74E-8476-4158DE494E74}"/>
                </a:ext>
              </a:extLst>
            </p:cNvPr>
            <p:cNvCxnSpPr>
              <a:cxnSpLocks/>
            </p:cNvCxnSpPr>
            <p:nvPr/>
          </p:nvCxnSpPr>
          <p:spPr>
            <a:xfrm>
              <a:off x="7172659" y="5108979"/>
              <a:ext cx="1074546" cy="0"/>
            </a:xfrm>
            <a:prstGeom prst="line">
              <a:avLst/>
            </a:prstGeom>
            <a:ln w="381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88CD194-3F79-C141-89CC-A045D44C46C2}"/>
                </a:ext>
              </a:extLst>
            </p:cNvPr>
            <p:cNvCxnSpPr>
              <a:cxnSpLocks/>
              <a:stCxn id="70" idx="7"/>
            </p:cNvCxnSpPr>
            <p:nvPr/>
          </p:nvCxnSpPr>
          <p:spPr>
            <a:xfrm flipV="1">
              <a:off x="10361738" y="5096009"/>
              <a:ext cx="635608" cy="7467"/>
            </a:xfrm>
            <a:prstGeom prst="line">
              <a:avLst/>
            </a:prstGeom>
            <a:ln w="38100">
              <a:solidFill>
                <a:srgbClr val="348A2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ight Triangle 65">
              <a:extLst>
                <a:ext uri="{FF2B5EF4-FFF2-40B4-BE49-F238E27FC236}">
                  <a16:creationId xmlns:a16="http://schemas.microsoft.com/office/drawing/2014/main" id="{2D0C5997-1037-7641-A9AB-D439A756940A}"/>
                </a:ext>
              </a:extLst>
            </p:cNvPr>
            <p:cNvSpPr/>
            <p:nvPr/>
          </p:nvSpPr>
          <p:spPr>
            <a:xfrm rot="16200000">
              <a:off x="7532154" y="3867272"/>
              <a:ext cx="1936824" cy="579799"/>
            </a:xfrm>
            <a:prstGeom prst="rtTriangle">
              <a:avLst/>
            </a:prstGeom>
            <a:solidFill>
              <a:srgbClr val="A9D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89A882D-8A9A-1446-8B1D-1C01932280E8}"/>
                </a:ext>
              </a:extLst>
            </p:cNvPr>
            <p:cNvSpPr/>
            <p:nvPr/>
          </p:nvSpPr>
          <p:spPr>
            <a:xfrm>
              <a:off x="7169251" y="5108977"/>
              <a:ext cx="3828091" cy="165046"/>
            </a:xfrm>
            <a:prstGeom prst="rect">
              <a:avLst/>
            </a:prstGeom>
            <a:solidFill>
              <a:srgbClr val="A9D28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68" name="Right Triangle 67">
              <a:extLst>
                <a:ext uri="{FF2B5EF4-FFF2-40B4-BE49-F238E27FC236}">
                  <a16:creationId xmlns:a16="http://schemas.microsoft.com/office/drawing/2014/main" id="{30DCE327-CC19-EE44-BD36-33C1076C6520}"/>
                </a:ext>
              </a:extLst>
            </p:cNvPr>
            <p:cNvSpPr/>
            <p:nvPr/>
          </p:nvSpPr>
          <p:spPr>
            <a:xfrm rot="16200000" flipV="1">
              <a:off x="8512875" y="3974819"/>
              <a:ext cx="1941720" cy="326594"/>
            </a:xfrm>
            <a:prstGeom prst="rtTriangle">
              <a:avLst/>
            </a:prstGeom>
            <a:solidFill>
              <a:srgbClr val="A9D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32E40CB-FAEE-DE43-BE64-C9E3B56831F4}"/>
                </a:ext>
              </a:extLst>
            </p:cNvPr>
            <p:cNvSpPr/>
            <p:nvPr/>
          </p:nvSpPr>
          <p:spPr>
            <a:xfrm>
              <a:off x="8782874" y="3164813"/>
              <a:ext cx="538772" cy="1944163"/>
            </a:xfrm>
            <a:prstGeom prst="rect">
              <a:avLst/>
            </a:prstGeom>
            <a:solidFill>
              <a:srgbClr val="A9D28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9710010-91A5-B845-8B50-3E7F8F8F2049}"/>
                </a:ext>
              </a:extLst>
            </p:cNvPr>
            <p:cNvCxnSpPr>
              <a:cxnSpLocks/>
            </p:cNvCxnSpPr>
            <p:nvPr/>
          </p:nvCxnSpPr>
          <p:spPr>
            <a:xfrm>
              <a:off x="7172659" y="5108979"/>
              <a:ext cx="1074546" cy="0"/>
            </a:xfrm>
            <a:prstGeom prst="line">
              <a:avLst/>
            </a:prstGeom>
            <a:ln w="38100">
              <a:solidFill>
                <a:srgbClr val="348A2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99EAE83-4B4D-4F4D-9219-17EA42F20C8E}"/>
                </a:ext>
              </a:extLst>
            </p:cNvPr>
            <p:cNvSpPr txBox="1"/>
            <p:nvPr/>
          </p:nvSpPr>
          <p:spPr>
            <a:xfrm>
              <a:off x="7932183" y="3140507"/>
              <a:ext cx="648454" cy="5437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0070C0"/>
                  </a:solidFill>
                </a:rPr>
                <a:t>Bursty</a:t>
              </a:r>
              <a:endParaRPr lang="en-US" sz="2000" dirty="0">
                <a:solidFill>
                  <a:srgbClr val="0070C0"/>
                </a:solidFill>
              </a:endParaRPr>
            </a:p>
            <a:p>
              <a:r>
                <a:rPr lang="en-US" sz="2000" dirty="0">
                  <a:solidFill>
                    <a:srgbClr val="0070C0"/>
                  </a:solidFill>
                </a:rPr>
                <a:t>Load</a:t>
              </a:r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8A3F286C-838E-F640-ADC6-4F00D99693C4}"/>
                </a:ext>
              </a:extLst>
            </p:cNvPr>
            <p:cNvSpPr/>
            <p:nvPr/>
          </p:nvSpPr>
          <p:spPr>
            <a:xfrm>
              <a:off x="7169251" y="3155181"/>
              <a:ext cx="3828095" cy="1998078"/>
            </a:xfrm>
            <a:custGeom>
              <a:avLst/>
              <a:gdLst>
                <a:gd name="connsiteX0" fmla="*/ 0 w 2785241"/>
                <a:gd name="connsiteY0" fmla="*/ 1407027 h 1453759"/>
                <a:gd name="connsiteX1" fmla="*/ 641131 w 2785241"/>
                <a:gd name="connsiteY1" fmla="*/ 1407027 h 1453759"/>
                <a:gd name="connsiteX2" fmla="*/ 914400 w 2785241"/>
                <a:gd name="connsiteY2" fmla="*/ 944572 h 1453759"/>
                <a:gd name="connsiteX3" fmla="*/ 1103586 w 2785241"/>
                <a:gd name="connsiteY3" fmla="*/ 282420 h 1453759"/>
                <a:gd name="connsiteX4" fmla="*/ 1355834 w 2785241"/>
                <a:gd name="connsiteY4" fmla="*/ 19662 h 1453759"/>
                <a:gd name="connsiteX5" fmla="*/ 1597572 w 2785241"/>
                <a:gd name="connsiteY5" fmla="*/ 166807 h 1453759"/>
                <a:gd name="connsiteX6" fmla="*/ 1797269 w 2785241"/>
                <a:gd name="connsiteY6" fmla="*/ 1333455 h 1453759"/>
                <a:gd name="connsiteX7" fmla="*/ 2322786 w 2785241"/>
                <a:gd name="connsiteY7" fmla="*/ 1417538 h 1453759"/>
                <a:gd name="connsiteX8" fmla="*/ 2785241 w 2785241"/>
                <a:gd name="connsiteY8" fmla="*/ 1343965 h 1453759"/>
                <a:gd name="connsiteX9" fmla="*/ 2785241 w 2785241"/>
                <a:gd name="connsiteY9" fmla="*/ 1343965 h 1453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85241" h="1453759">
                  <a:moveTo>
                    <a:pt x="0" y="1407027"/>
                  </a:moveTo>
                  <a:cubicBezTo>
                    <a:pt x="244365" y="1445565"/>
                    <a:pt x="488731" y="1484103"/>
                    <a:pt x="641131" y="1407027"/>
                  </a:cubicBezTo>
                  <a:cubicBezTo>
                    <a:pt x="793531" y="1329951"/>
                    <a:pt x="837324" y="1132006"/>
                    <a:pt x="914400" y="944572"/>
                  </a:cubicBezTo>
                  <a:cubicBezTo>
                    <a:pt x="991476" y="757138"/>
                    <a:pt x="1030014" y="436572"/>
                    <a:pt x="1103586" y="282420"/>
                  </a:cubicBezTo>
                  <a:cubicBezTo>
                    <a:pt x="1177158" y="128268"/>
                    <a:pt x="1273503" y="38931"/>
                    <a:pt x="1355834" y="19662"/>
                  </a:cubicBezTo>
                  <a:cubicBezTo>
                    <a:pt x="1438165" y="393"/>
                    <a:pt x="1524000" y="-52158"/>
                    <a:pt x="1597572" y="166807"/>
                  </a:cubicBezTo>
                  <a:cubicBezTo>
                    <a:pt x="1671144" y="385772"/>
                    <a:pt x="1676400" y="1125000"/>
                    <a:pt x="1797269" y="1333455"/>
                  </a:cubicBezTo>
                  <a:cubicBezTo>
                    <a:pt x="1918138" y="1541910"/>
                    <a:pt x="2158124" y="1415786"/>
                    <a:pt x="2322786" y="1417538"/>
                  </a:cubicBezTo>
                  <a:cubicBezTo>
                    <a:pt x="2487448" y="1419290"/>
                    <a:pt x="2785241" y="1343965"/>
                    <a:pt x="2785241" y="1343965"/>
                  </a:cubicBezTo>
                  <a:lnTo>
                    <a:pt x="2785241" y="1343965"/>
                  </a:lnTo>
                </a:path>
              </a:pathLst>
            </a:cu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3BD227B-1736-6147-A9B9-729C0B4F01EC}"/>
                </a:ext>
              </a:extLst>
            </p:cNvPr>
            <p:cNvCxnSpPr>
              <a:cxnSpLocks/>
            </p:cNvCxnSpPr>
            <p:nvPr/>
          </p:nvCxnSpPr>
          <p:spPr>
            <a:xfrm>
              <a:off x="8795492" y="3166211"/>
              <a:ext cx="526154" cy="0"/>
            </a:xfrm>
            <a:prstGeom prst="line">
              <a:avLst/>
            </a:prstGeom>
            <a:ln w="38100">
              <a:solidFill>
                <a:srgbClr val="348A2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526D89F-F739-B14B-B239-538754870F04}"/>
                </a:ext>
              </a:extLst>
            </p:cNvPr>
            <p:cNvCxnSpPr>
              <a:cxnSpLocks/>
            </p:cNvCxnSpPr>
            <p:nvPr/>
          </p:nvCxnSpPr>
          <p:spPr>
            <a:xfrm>
              <a:off x="9346202" y="3176886"/>
              <a:ext cx="300830" cy="1905342"/>
            </a:xfrm>
            <a:prstGeom prst="line">
              <a:avLst/>
            </a:prstGeom>
            <a:ln w="38100">
              <a:solidFill>
                <a:srgbClr val="348A2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AA2C5FF-3728-5C43-92A5-C5169CC0CD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10665" y="3167256"/>
              <a:ext cx="579800" cy="1944800"/>
            </a:xfrm>
            <a:prstGeom prst="line">
              <a:avLst/>
            </a:prstGeom>
            <a:ln w="38100">
              <a:solidFill>
                <a:srgbClr val="348A2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6127A7C-2A5B-0144-98B2-51C4990E6AB5}"/>
                </a:ext>
              </a:extLst>
            </p:cNvPr>
            <p:cNvSpPr txBox="1"/>
            <p:nvPr/>
          </p:nvSpPr>
          <p:spPr>
            <a:xfrm>
              <a:off x="9647032" y="2904115"/>
              <a:ext cx="137487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348A24"/>
                  </a:solidFill>
                </a:rPr>
                <a:t>Real-time</a:t>
              </a:r>
            </a:p>
            <a:p>
              <a:r>
                <a:rPr lang="en-US" sz="2000" dirty="0">
                  <a:solidFill>
                    <a:srgbClr val="348A24"/>
                  </a:solidFill>
                </a:rPr>
                <a:t>Serverless</a:t>
              </a:r>
            </a:p>
            <a:p>
              <a:r>
                <a:rPr lang="en-US" sz="2000" dirty="0">
                  <a:solidFill>
                    <a:srgbClr val="348A24"/>
                  </a:solidFill>
                </a:rPr>
                <a:t>invocation</a:t>
              </a: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DFA70CCE-3392-8040-9995-C48EFE5E60F7}"/>
                </a:ext>
              </a:extLst>
            </p:cNvPr>
            <p:cNvCxnSpPr/>
            <p:nvPr/>
          </p:nvCxnSpPr>
          <p:spPr>
            <a:xfrm>
              <a:off x="7169251" y="5276828"/>
              <a:ext cx="4391476" cy="0"/>
            </a:xfrm>
            <a:prstGeom prst="straightConnector1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1706A925-B46F-274B-9966-7E02A89F4D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9254" y="2416594"/>
              <a:ext cx="0" cy="2860233"/>
            </a:xfrm>
            <a:prstGeom prst="straightConnector1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A5ED1D2-5D80-4973-82A3-573C627FF44B}"/>
              </a:ext>
            </a:extLst>
          </p:cNvPr>
          <p:cNvGrpSpPr/>
          <p:nvPr/>
        </p:nvGrpSpPr>
        <p:grpSpPr>
          <a:xfrm>
            <a:off x="890795" y="2004631"/>
            <a:ext cx="5091742" cy="3676605"/>
            <a:chOff x="890795" y="2004631"/>
            <a:chExt cx="5091742" cy="3676605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D90865D3-8367-498C-A46A-07EFE0D9A58F}"/>
                </a:ext>
              </a:extLst>
            </p:cNvPr>
            <p:cNvCxnSpPr>
              <a:cxnSpLocks/>
            </p:cNvCxnSpPr>
            <p:nvPr/>
          </p:nvCxnSpPr>
          <p:spPr>
            <a:xfrm>
              <a:off x="1391108" y="5318567"/>
              <a:ext cx="454661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8558FD8F-DBBB-4885-AF79-0BF7FF1350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90908" y="2353094"/>
              <a:ext cx="204" cy="296547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F8F7397-766C-4BC8-9AC4-3BE1343F2CDA}"/>
                </a:ext>
              </a:extLst>
            </p:cNvPr>
            <p:cNvSpPr txBox="1"/>
            <p:nvPr/>
          </p:nvSpPr>
          <p:spPr>
            <a:xfrm>
              <a:off x="5325887" y="5341475"/>
              <a:ext cx="596486" cy="3397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Time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3F4EC36-277B-4664-84E7-E927A299A58F}"/>
                </a:ext>
              </a:extLst>
            </p:cNvPr>
            <p:cNvSpPr txBox="1"/>
            <p:nvPr/>
          </p:nvSpPr>
          <p:spPr>
            <a:xfrm>
              <a:off x="4926068" y="3210288"/>
              <a:ext cx="1056469" cy="3397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348A24"/>
                  </a:solidFill>
                </a:rPr>
                <a:t>Serverless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123930A-8112-4FE0-B437-3390E5EDC65E}"/>
                </a:ext>
              </a:extLst>
            </p:cNvPr>
            <p:cNvSpPr txBox="1"/>
            <p:nvPr/>
          </p:nvSpPr>
          <p:spPr>
            <a:xfrm>
              <a:off x="2655591" y="2489447"/>
              <a:ext cx="716927" cy="601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0070C0"/>
                  </a:solidFill>
                </a:rPr>
                <a:t>Bursty</a:t>
              </a:r>
              <a:endParaRPr lang="en-US" sz="2000" dirty="0">
                <a:solidFill>
                  <a:srgbClr val="0070C0"/>
                </a:solidFill>
              </a:endParaRPr>
            </a:p>
            <a:p>
              <a:r>
                <a:rPr lang="en-US" sz="2000" dirty="0">
                  <a:solidFill>
                    <a:srgbClr val="0070C0"/>
                  </a:solidFill>
                </a:rPr>
                <a:t>Load</a:t>
              </a: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BB508807-F02C-454C-9CC4-BAAC67B9CF09}"/>
                </a:ext>
              </a:extLst>
            </p:cNvPr>
            <p:cNvGrpSpPr/>
            <p:nvPr/>
          </p:nvGrpSpPr>
          <p:grpSpPr>
            <a:xfrm>
              <a:off x="1409869" y="3048033"/>
              <a:ext cx="3934478" cy="2255853"/>
              <a:chOff x="2355850" y="3243027"/>
              <a:chExt cx="4633333" cy="2656545"/>
            </a:xfrm>
          </p:grpSpPr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651AFE0C-44E6-4B52-9797-B4182494C2A1}"/>
                  </a:ext>
                </a:extLst>
              </p:cNvPr>
              <p:cNvSpPr/>
              <p:nvPr/>
            </p:nvSpPr>
            <p:spPr>
              <a:xfrm>
                <a:off x="2355850" y="3243027"/>
                <a:ext cx="4622800" cy="2526518"/>
              </a:xfrm>
              <a:custGeom>
                <a:avLst/>
                <a:gdLst>
                  <a:gd name="connsiteX0" fmla="*/ 0 w 4622800"/>
                  <a:gd name="connsiteY0" fmla="*/ 2522773 h 2522773"/>
                  <a:gd name="connsiteX1" fmla="*/ 1035050 w 4622800"/>
                  <a:gd name="connsiteY1" fmla="*/ 2503723 h 2522773"/>
                  <a:gd name="connsiteX2" fmla="*/ 1371600 w 4622800"/>
                  <a:gd name="connsiteY2" fmla="*/ 2433873 h 2522773"/>
                  <a:gd name="connsiteX3" fmla="*/ 1511300 w 4622800"/>
                  <a:gd name="connsiteY3" fmla="*/ 2256073 h 2522773"/>
                  <a:gd name="connsiteX4" fmla="*/ 1587500 w 4622800"/>
                  <a:gd name="connsiteY4" fmla="*/ 2090973 h 2522773"/>
                  <a:gd name="connsiteX5" fmla="*/ 1790700 w 4622800"/>
                  <a:gd name="connsiteY5" fmla="*/ 1735373 h 2522773"/>
                  <a:gd name="connsiteX6" fmla="*/ 1790700 w 4622800"/>
                  <a:gd name="connsiteY6" fmla="*/ 1735373 h 2522773"/>
                  <a:gd name="connsiteX7" fmla="*/ 2025650 w 4622800"/>
                  <a:gd name="connsiteY7" fmla="*/ 1665523 h 2522773"/>
                  <a:gd name="connsiteX8" fmla="*/ 2311400 w 4622800"/>
                  <a:gd name="connsiteY8" fmla="*/ 1602023 h 2522773"/>
                  <a:gd name="connsiteX9" fmla="*/ 2616200 w 4622800"/>
                  <a:gd name="connsiteY9" fmla="*/ 1576623 h 2522773"/>
                  <a:gd name="connsiteX10" fmla="*/ 2813050 w 4622800"/>
                  <a:gd name="connsiteY10" fmla="*/ 1405173 h 2522773"/>
                  <a:gd name="connsiteX11" fmla="*/ 2857500 w 4622800"/>
                  <a:gd name="connsiteY11" fmla="*/ 1290873 h 2522773"/>
                  <a:gd name="connsiteX12" fmla="*/ 2908300 w 4622800"/>
                  <a:gd name="connsiteY12" fmla="*/ 1132123 h 2522773"/>
                  <a:gd name="connsiteX13" fmla="*/ 3270250 w 4622800"/>
                  <a:gd name="connsiteY13" fmla="*/ 1024173 h 2522773"/>
                  <a:gd name="connsiteX14" fmla="*/ 3606800 w 4622800"/>
                  <a:gd name="connsiteY14" fmla="*/ 954323 h 2522773"/>
                  <a:gd name="connsiteX15" fmla="*/ 3740150 w 4622800"/>
                  <a:gd name="connsiteY15" fmla="*/ 801923 h 2522773"/>
                  <a:gd name="connsiteX16" fmla="*/ 3860800 w 4622800"/>
                  <a:gd name="connsiteY16" fmla="*/ 344723 h 2522773"/>
                  <a:gd name="connsiteX17" fmla="*/ 3873500 w 4622800"/>
                  <a:gd name="connsiteY17" fmla="*/ 192323 h 2522773"/>
                  <a:gd name="connsiteX18" fmla="*/ 3930650 w 4622800"/>
                  <a:gd name="connsiteY18" fmla="*/ 84373 h 2522773"/>
                  <a:gd name="connsiteX19" fmla="*/ 4025900 w 4622800"/>
                  <a:gd name="connsiteY19" fmla="*/ 205023 h 2522773"/>
                  <a:gd name="connsiteX20" fmla="*/ 4375150 w 4622800"/>
                  <a:gd name="connsiteY20" fmla="*/ 2344973 h 2522773"/>
                  <a:gd name="connsiteX21" fmla="*/ 4438650 w 4622800"/>
                  <a:gd name="connsiteY21" fmla="*/ 2364023 h 2522773"/>
                  <a:gd name="connsiteX22" fmla="*/ 4622800 w 4622800"/>
                  <a:gd name="connsiteY22" fmla="*/ 2351323 h 2522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622800" h="2522773">
                    <a:moveTo>
                      <a:pt x="0" y="2522773"/>
                    </a:moveTo>
                    <a:cubicBezTo>
                      <a:pt x="403225" y="2520656"/>
                      <a:pt x="806450" y="2518540"/>
                      <a:pt x="1035050" y="2503723"/>
                    </a:cubicBezTo>
                    <a:cubicBezTo>
                      <a:pt x="1263650" y="2488906"/>
                      <a:pt x="1292225" y="2475148"/>
                      <a:pt x="1371600" y="2433873"/>
                    </a:cubicBezTo>
                    <a:cubicBezTo>
                      <a:pt x="1450975" y="2392598"/>
                      <a:pt x="1475317" y="2313223"/>
                      <a:pt x="1511300" y="2256073"/>
                    </a:cubicBezTo>
                    <a:cubicBezTo>
                      <a:pt x="1547283" y="2198923"/>
                      <a:pt x="1540933" y="2177756"/>
                      <a:pt x="1587500" y="2090973"/>
                    </a:cubicBezTo>
                    <a:cubicBezTo>
                      <a:pt x="1634067" y="2004190"/>
                      <a:pt x="1790700" y="1735373"/>
                      <a:pt x="1790700" y="1735373"/>
                    </a:cubicBezTo>
                    <a:lnTo>
                      <a:pt x="1790700" y="1735373"/>
                    </a:lnTo>
                    <a:cubicBezTo>
                      <a:pt x="1829858" y="1723731"/>
                      <a:pt x="1938867" y="1687748"/>
                      <a:pt x="2025650" y="1665523"/>
                    </a:cubicBezTo>
                    <a:cubicBezTo>
                      <a:pt x="2112433" y="1643298"/>
                      <a:pt x="2212975" y="1616840"/>
                      <a:pt x="2311400" y="1602023"/>
                    </a:cubicBezTo>
                    <a:cubicBezTo>
                      <a:pt x="2409825" y="1587206"/>
                      <a:pt x="2532592" y="1609431"/>
                      <a:pt x="2616200" y="1576623"/>
                    </a:cubicBezTo>
                    <a:cubicBezTo>
                      <a:pt x="2699808" y="1543815"/>
                      <a:pt x="2772833" y="1452798"/>
                      <a:pt x="2813050" y="1405173"/>
                    </a:cubicBezTo>
                    <a:cubicBezTo>
                      <a:pt x="2853267" y="1357548"/>
                      <a:pt x="2841625" y="1336381"/>
                      <a:pt x="2857500" y="1290873"/>
                    </a:cubicBezTo>
                    <a:cubicBezTo>
                      <a:pt x="2873375" y="1245365"/>
                      <a:pt x="2839508" y="1176573"/>
                      <a:pt x="2908300" y="1132123"/>
                    </a:cubicBezTo>
                    <a:cubicBezTo>
                      <a:pt x="2977092" y="1087673"/>
                      <a:pt x="3153833" y="1053806"/>
                      <a:pt x="3270250" y="1024173"/>
                    </a:cubicBezTo>
                    <a:cubicBezTo>
                      <a:pt x="3386667" y="994540"/>
                      <a:pt x="3528483" y="991365"/>
                      <a:pt x="3606800" y="954323"/>
                    </a:cubicBezTo>
                    <a:cubicBezTo>
                      <a:pt x="3685117" y="917281"/>
                      <a:pt x="3697817" y="903523"/>
                      <a:pt x="3740150" y="801923"/>
                    </a:cubicBezTo>
                    <a:cubicBezTo>
                      <a:pt x="3782483" y="700323"/>
                      <a:pt x="3838575" y="446323"/>
                      <a:pt x="3860800" y="344723"/>
                    </a:cubicBezTo>
                    <a:cubicBezTo>
                      <a:pt x="3883025" y="243123"/>
                      <a:pt x="3861858" y="235715"/>
                      <a:pt x="3873500" y="192323"/>
                    </a:cubicBezTo>
                    <a:cubicBezTo>
                      <a:pt x="3885142" y="148931"/>
                      <a:pt x="3905250" y="82256"/>
                      <a:pt x="3930650" y="84373"/>
                    </a:cubicBezTo>
                    <a:cubicBezTo>
                      <a:pt x="3956050" y="86490"/>
                      <a:pt x="3951817" y="-171744"/>
                      <a:pt x="4025900" y="205023"/>
                    </a:cubicBezTo>
                    <a:cubicBezTo>
                      <a:pt x="4099983" y="581790"/>
                      <a:pt x="4306358" y="1985140"/>
                      <a:pt x="4375150" y="2344973"/>
                    </a:cubicBezTo>
                    <a:cubicBezTo>
                      <a:pt x="4443942" y="2704806"/>
                      <a:pt x="4397375" y="2362965"/>
                      <a:pt x="4438650" y="2364023"/>
                    </a:cubicBezTo>
                    <a:cubicBezTo>
                      <a:pt x="4479925" y="2365081"/>
                      <a:pt x="4551362" y="2358202"/>
                      <a:pt x="4622800" y="2351323"/>
                    </a:cubicBezTo>
                  </a:path>
                </a:pathLst>
              </a:custGeom>
              <a:solidFill>
                <a:srgbClr val="A9D28E"/>
              </a:solidFill>
              <a:ln w="28575">
                <a:solidFill>
                  <a:srgbClr val="2B751D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30E6AF2F-FDB6-490A-8C70-2D8362926389}"/>
                  </a:ext>
                </a:extLst>
              </p:cNvPr>
              <p:cNvSpPr/>
              <p:nvPr/>
            </p:nvSpPr>
            <p:spPr>
              <a:xfrm>
                <a:off x="2356090" y="5769544"/>
                <a:ext cx="4633093" cy="130028"/>
              </a:xfrm>
              <a:prstGeom prst="rect">
                <a:avLst/>
              </a:prstGeom>
              <a:solidFill>
                <a:srgbClr val="A9D28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ight Triangle 82">
                <a:extLst>
                  <a:ext uri="{FF2B5EF4-FFF2-40B4-BE49-F238E27FC236}">
                    <a16:creationId xmlns:a16="http://schemas.microsoft.com/office/drawing/2014/main" id="{34DFD0FB-1C2E-4345-A536-D24911F721EA}"/>
                  </a:ext>
                </a:extLst>
              </p:cNvPr>
              <p:cNvSpPr/>
              <p:nvPr/>
            </p:nvSpPr>
            <p:spPr>
              <a:xfrm flipH="1">
                <a:off x="2546772" y="5628646"/>
                <a:ext cx="4440621" cy="204262"/>
              </a:xfrm>
              <a:prstGeom prst="rtTriangle">
                <a:avLst/>
              </a:prstGeom>
              <a:solidFill>
                <a:srgbClr val="A9D28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D96923D8-D316-447F-A72F-C5294FE4A713}"/>
                  </a:ext>
                </a:extLst>
              </p:cNvPr>
              <p:cNvSpPr/>
              <p:nvPr/>
            </p:nvSpPr>
            <p:spPr>
              <a:xfrm rot="21348304">
                <a:off x="3780139" y="5614511"/>
                <a:ext cx="2936851" cy="153290"/>
              </a:xfrm>
              <a:prstGeom prst="rect">
                <a:avLst/>
              </a:prstGeom>
              <a:solidFill>
                <a:srgbClr val="A9D28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ight Triangle 84">
                <a:extLst>
                  <a:ext uri="{FF2B5EF4-FFF2-40B4-BE49-F238E27FC236}">
                    <a16:creationId xmlns:a16="http://schemas.microsoft.com/office/drawing/2014/main" id="{606910F2-05C0-40A6-85AE-0941916A484F}"/>
                  </a:ext>
                </a:extLst>
              </p:cNvPr>
              <p:cNvSpPr/>
              <p:nvPr/>
            </p:nvSpPr>
            <p:spPr>
              <a:xfrm rot="21446888" flipH="1">
                <a:off x="3028027" y="5683704"/>
                <a:ext cx="879555" cy="204262"/>
              </a:xfrm>
              <a:prstGeom prst="rtTriangle">
                <a:avLst/>
              </a:prstGeom>
              <a:solidFill>
                <a:srgbClr val="A9D28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6" name="Freeform 37">
              <a:extLst>
                <a:ext uri="{FF2B5EF4-FFF2-40B4-BE49-F238E27FC236}">
                  <a16:creationId xmlns:a16="http://schemas.microsoft.com/office/drawing/2014/main" id="{44380FB0-900C-412E-8332-9DFF46849F7E}"/>
                </a:ext>
              </a:extLst>
            </p:cNvPr>
            <p:cNvSpPr/>
            <p:nvPr/>
          </p:nvSpPr>
          <p:spPr>
            <a:xfrm>
              <a:off x="1402444" y="3119388"/>
              <a:ext cx="3934681" cy="2074083"/>
            </a:xfrm>
            <a:custGeom>
              <a:avLst/>
              <a:gdLst>
                <a:gd name="connsiteX0" fmla="*/ 0 w 2785241"/>
                <a:gd name="connsiteY0" fmla="*/ 1407027 h 1453759"/>
                <a:gd name="connsiteX1" fmla="*/ 641131 w 2785241"/>
                <a:gd name="connsiteY1" fmla="*/ 1407027 h 1453759"/>
                <a:gd name="connsiteX2" fmla="*/ 914400 w 2785241"/>
                <a:gd name="connsiteY2" fmla="*/ 944572 h 1453759"/>
                <a:gd name="connsiteX3" fmla="*/ 1103586 w 2785241"/>
                <a:gd name="connsiteY3" fmla="*/ 282420 h 1453759"/>
                <a:gd name="connsiteX4" fmla="*/ 1355834 w 2785241"/>
                <a:gd name="connsiteY4" fmla="*/ 19662 h 1453759"/>
                <a:gd name="connsiteX5" fmla="*/ 1597572 w 2785241"/>
                <a:gd name="connsiteY5" fmla="*/ 166807 h 1453759"/>
                <a:gd name="connsiteX6" fmla="*/ 1797269 w 2785241"/>
                <a:gd name="connsiteY6" fmla="*/ 1333455 h 1453759"/>
                <a:gd name="connsiteX7" fmla="*/ 2322786 w 2785241"/>
                <a:gd name="connsiteY7" fmla="*/ 1417538 h 1453759"/>
                <a:gd name="connsiteX8" fmla="*/ 2785241 w 2785241"/>
                <a:gd name="connsiteY8" fmla="*/ 1343965 h 1453759"/>
                <a:gd name="connsiteX9" fmla="*/ 2785241 w 2785241"/>
                <a:gd name="connsiteY9" fmla="*/ 1343965 h 1453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85241" h="1453759">
                  <a:moveTo>
                    <a:pt x="0" y="1407027"/>
                  </a:moveTo>
                  <a:cubicBezTo>
                    <a:pt x="244365" y="1445565"/>
                    <a:pt x="488731" y="1484103"/>
                    <a:pt x="641131" y="1407027"/>
                  </a:cubicBezTo>
                  <a:cubicBezTo>
                    <a:pt x="793531" y="1329951"/>
                    <a:pt x="837324" y="1132006"/>
                    <a:pt x="914400" y="944572"/>
                  </a:cubicBezTo>
                  <a:cubicBezTo>
                    <a:pt x="991476" y="757138"/>
                    <a:pt x="1030014" y="436572"/>
                    <a:pt x="1103586" y="282420"/>
                  </a:cubicBezTo>
                  <a:cubicBezTo>
                    <a:pt x="1177158" y="128268"/>
                    <a:pt x="1273503" y="38931"/>
                    <a:pt x="1355834" y="19662"/>
                  </a:cubicBezTo>
                  <a:cubicBezTo>
                    <a:pt x="1438165" y="393"/>
                    <a:pt x="1524000" y="-52158"/>
                    <a:pt x="1597572" y="166807"/>
                  </a:cubicBezTo>
                  <a:cubicBezTo>
                    <a:pt x="1671144" y="385772"/>
                    <a:pt x="1676400" y="1125000"/>
                    <a:pt x="1797269" y="1333455"/>
                  </a:cubicBezTo>
                  <a:cubicBezTo>
                    <a:pt x="1918138" y="1541910"/>
                    <a:pt x="2158124" y="1415786"/>
                    <a:pt x="2322786" y="1417538"/>
                  </a:cubicBezTo>
                  <a:cubicBezTo>
                    <a:pt x="2487448" y="1419290"/>
                    <a:pt x="2785241" y="1343965"/>
                    <a:pt x="2785241" y="1343965"/>
                  </a:cubicBezTo>
                  <a:lnTo>
                    <a:pt x="2785241" y="1343965"/>
                  </a:lnTo>
                </a:path>
              </a:pathLst>
            </a:cu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18D5F6D-8E68-4306-B20E-3A29ECAC84BD}"/>
                </a:ext>
              </a:extLst>
            </p:cNvPr>
            <p:cNvSpPr txBox="1"/>
            <p:nvPr/>
          </p:nvSpPr>
          <p:spPr>
            <a:xfrm>
              <a:off x="890795" y="2004631"/>
              <a:ext cx="1141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Resource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7315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ounded Rectangular Callout 79">
            <a:extLst>
              <a:ext uri="{FF2B5EF4-FFF2-40B4-BE49-F238E27FC236}">
                <a16:creationId xmlns:a16="http://schemas.microsoft.com/office/drawing/2014/main" id="{5132331C-7A92-574F-B235-25A0BA4E3239}"/>
              </a:ext>
            </a:extLst>
          </p:cNvPr>
          <p:cNvSpPr/>
          <p:nvPr/>
        </p:nvSpPr>
        <p:spPr>
          <a:xfrm>
            <a:off x="625033" y="4283054"/>
            <a:ext cx="9972332" cy="1874678"/>
          </a:xfrm>
          <a:prstGeom prst="wedgeRoundRectCallout">
            <a:avLst>
              <a:gd name="adj1" fmla="val -18998"/>
              <a:gd name="adj2" fmla="val -45565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DD7892-F2E9-0146-AD44-8ED9923D0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/>
              <a:t>Analytic Model: Video Monitoring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F3F60C-ACB3-EF43-A415-62D8F794E54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66608" y="4711275"/>
                <a:ext cx="5751555" cy="1094736"/>
              </a:xfrm>
            </p:spPr>
            <p:txBody>
              <a:bodyPr vert="horz" lIns="91440" tIns="45720" rIns="91440" bIns="45720" rtlCol="0">
                <a:normAutofit/>
              </a:bodyPr>
              <a:lstStyle/>
              <a:p>
                <a:r>
                  <a:rPr lang="en-US" sz="2000" dirty="0"/>
                  <a:t>Value is represented as:</a:t>
                </a:r>
                <a:br>
                  <a:rPr lang="en-US" sz="2000" dirty="0"/>
                </a:b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</a:rPr>
                      <m:t>𝐹𝑟𝑎𝑚𝑒𝑉𝑎𝑙𝑢𝑒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𝑀𝑎𝑥𝑉𝑎𝑙𝑢𝑒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𝑅𝑒𝑠𝑝𝑜𝑛𝑠𝑒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000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𝑒𝑙𝑎𝑦</m:t>
                            </m:r>
                          </m:num>
                          <m:den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den>
                        </m:f>
                      </m:sup>
                    </m:sSup>
                  </m:oMath>
                </a14:m>
                <a:br>
                  <a:rPr lang="en-US" sz="2000" dirty="0"/>
                </a:b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F3F60C-ACB3-EF43-A415-62D8F794E5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6608" y="4711275"/>
                <a:ext cx="5751555" cy="1094736"/>
              </a:xfrm>
              <a:blipFill>
                <a:blip r:embed="rId3"/>
                <a:stretch>
                  <a:fillRect t="-57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081AAEF-815D-EC41-A62A-B83680190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2378" y="6459785"/>
            <a:ext cx="1312025" cy="365125"/>
          </a:xfrm>
        </p:spPr>
        <p:txBody>
          <a:bodyPr/>
          <a:lstStyle/>
          <a:p>
            <a:fld id="{B96582E6-375F-1242-A12E-1779684140DD}" type="slidenum">
              <a:rPr lang="en-US" smtClean="0"/>
              <a:t>8</a:t>
            </a:fld>
            <a:endParaRPr lang="en-US" dirty="0"/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465A447E-7FC9-124D-81EF-105F11DB0790}"/>
              </a:ext>
            </a:extLst>
          </p:cNvPr>
          <p:cNvGrpSpPr/>
          <p:nvPr/>
        </p:nvGrpSpPr>
        <p:grpSpPr>
          <a:xfrm>
            <a:off x="6265378" y="4424730"/>
            <a:ext cx="4184484" cy="1550993"/>
            <a:chOff x="5442030" y="3966093"/>
            <a:chExt cx="4184484" cy="1550993"/>
          </a:xfrm>
        </p:grpSpPr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65D24C94-AF21-4F4E-AC89-B1E2C7E84B14}"/>
                </a:ext>
              </a:extLst>
            </p:cNvPr>
            <p:cNvGrpSpPr/>
            <p:nvPr/>
          </p:nvGrpSpPr>
          <p:grpSpPr>
            <a:xfrm>
              <a:off x="6039854" y="4277456"/>
              <a:ext cx="1989219" cy="1074286"/>
              <a:chOff x="5606716" y="4277456"/>
              <a:chExt cx="1989219" cy="1074286"/>
            </a:xfrm>
          </p:grpSpPr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E0364395-BACC-3046-93BC-5021B54EC0DB}"/>
                  </a:ext>
                </a:extLst>
              </p:cNvPr>
              <p:cNvSpPr/>
              <p:nvPr/>
            </p:nvSpPr>
            <p:spPr>
              <a:xfrm>
                <a:off x="5606716" y="4277456"/>
                <a:ext cx="144379" cy="1074286"/>
              </a:xfrm>
              <a:prstGeom prst="rect">
                <a:avLst/>
              </a:prstGeom>
              <a:solidFill>
                <a:srgbClr val="348A24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348A24"/>
                  </a:solidFill>
                </a:endParaRPr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094BB475-9F26-4342-87C4-1D137899606E}"/>
                  </a:ext>
                </a:extLst>
              </p:cNvPr>
              <p:cNvSpPr/>
              <p:nvPr/>
            </p:nvSpPr>
            <p:spPr>
              <a:xfrm>
                <a:off x="5975684" y="4662624"/>
                <a:ext cx="144379" cy="689118"/>
              </a:xfrm>
              <a:prstGeom prst="rect">
                <a:avLst/>
              </a:prstGeom>
              <a:solidFill>
                <a:srgbClr val="348A24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348A24"/>
                  </a:solidFill>
                </a:endParaRPr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DE033CDE-6F69-734E-B707-64130AF950C3}"/>
                  </a:ext>
                </a:extLst>
              </p:cNvPr>
              <p:cNvSpPr/>
              <p:nvPr/>
            </p:nvSpPr>
            <p:spPr>
              <a:xfrm>
                <a:off x="6344652" y="4987494"/>
                <a:ext cx="144379" cy="364248"/>
              </a:xfrm>
              <a:prstGeom prst="rect">
                <a:avLst/>
              </a:prstGeom>
              <a:solidFill>
                <a:srgbClr val="348A24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348A24"/>
                  </a:solidFill>
                </a:endParaRPr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DB8DEF76-FA52-6147-B673-1D0DE82FE2FE}"/>
                  </a:ext>
                </a:extLst>
              </p:cNvPr>
              <p:cNvSpPr/>
              <p:nvPr/>
            </p:nvSpPr>
            <p:spPr>
              <a:xfrm>
                <a:off x="6713620" y="5194228"/>
                <a:ext cx="144379" cy="157513"/>
              </a:xfrm>
              <a:prstGeom prst="rect">
                <a:avLst/>
              </a:prstGeom>
              <a:solidFill>
                <a:srgbClr val="348A24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348A24"/>
                  </a:solidFill>
                </a:endParaRPr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9DD57D97-C20C-6C47-9816-814BA52D058D}"/>
                  </a:ext>
                </a:extLst>
              </p:cNvPr>
              <p:cNvSpPr/>
              <p:nvPr/>
            </p:nvSpPr>
            <p:spPr>
              <a:xfrm flipV="1">
                <a:off x="7082588" y="5239514"/>
                <a:ext cx="144379" cy="112228"/>
              </a:xfrm>
              <a:prstGeom prst="rect">
                <a:avLst/>
              </a:prstGeom>
              <a:solidFill>
                <a:srgbClr val="348A24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348A24"/>
                  </a:solidFill>
                </a:endParaRPr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B3AFC451-E2F4-9F44-89B3-F32A693EF8EF}"/>
                  </a:ext>
                </a:extLst>
              </p:cNvPr>
              <p:cNvSpPr/>
              <p:nvPr/>
            </p:nvSpPr>
            <p:spPr>
              <a:xfrm>
                <a:off x="7451556" y="5276924"/>
                <a:ext cx="144379" cy="74818"/>
              </a:xfrm>
              <a:prstGeom prst="rect">
                <a:avLst/>
              </a:prstGeom>
              <a:solidFill>
                <a:srgbClr val="348A24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348A24"/>
                  </a:solidFill>
                </a:endParaRPr>
              </a:p>
            </p:txBody>
          </p:sp>
        </p:grp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25FEC92F-B8B0-154D-9259-507B74507487}"/>
                </a:ext>
              </a:extLst>
            </p:cNvPr>
            <p:cNvSpPr txBox="1"/>
            <p:nvPr/>
          </p:nvSpPr>
          <p:spPr>
            <a:xfrm>
              <a:off x="8295765" y="5209309"/>
              <a:ext cx="13307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Response Delay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E226AF2A-BFA0-0644-ADD6-C23C444D42CA}"/>
                </a:ext>
              </a:extLst>
            </p:cNvPr>
            <p:cNvSpPr txBox="1"/>
            <p:nvPr/>
          </p:nvSpPr>
          <p:spPr>
            <a:xfrm>
              <a:off x="5442030" y="3966093"/>
              <a:ext cx="11956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Frame Value</a:t>
              </a:r>
            </a:p>
          </p:txBody>
        </p: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AD08396B-C90B-E94C-897E-4BF478E7ACE1}"/>
                </a:ext>
              </a:extLst>
            </p:cNvPr>
            <p:cNvCxnSpPr/>
            <p:nvPr/>
          </p:nvCxnSpPr>
          <p:spPr>
            <a:xfrm>
              <a:off x="5919534" y="5378114"/>
              <a:ext cx="231407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D492F94-ACCD-724B-9BC1-DE7C5FCF63B1}"/>
              </a:ext>
            </a:extLst>
          </p:cNvPr>
          <p:cNvCxnSpPr>
            <a:cxnSpLocks/>
          </p:cNvCxnSpPr>
          <p:nvPr/>
        </p:nvCxnSpPr>
        <p:spPr>
          <a:xfrm>
            <a:off x="1796273" y="3463734"/>
            <a:ext cx="3537734" cy="173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E09985AB-4E1F-BE4F-985D-36257CA3C3F4}"/>
              </a:ext>
            </a:extLst>
          </p:cNvPr>
          <p:cNvSpPr>
            <a:spLocks noChangeAspect="1"/>
          </p:cNvSpPr>
          <p:nvPr/>
        </p:nvSpPr>
        <p:spPr>
          <a:xfrm>
            <a:off x="2040603" y="2721703"/>
            <a:ext cx="79884" cy="752959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778CDB4-9BEB-B94D-9DA6-A702678BA1EA}"/>
              </a:ext>
            </a:extLst>
          </p:cNvPr>
          <p:cNvSpPr>
            <a:spLocks noChangeAspect="1"/>
          </p:cNvSpPr>
          <p:nvPr/>
        </p:nvSpPr>
        <p:spPr>
          <a:xfrm>
            <a:off x="2120487" y="2721703"/>
            <a:ext cx="79884" cy="752959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D5CC8D7-3D47-8A4C-9323-0E612B4A7E58}"/>
              </a:ext>
            </a:extLst>
          </p:cNvPr>
          <p:cNvSpPr>
            <a:spLocks noChangeAspect="1"/>
          </p:cNvSpPr>
          <p:nvPr/>
        </p:nvSpPr>
        <p:spPr>
          <a:xfrm>
            <a:off x="2200370" y="2721703"/>
            <a:ext cx="79884" cy="752959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2229176-BDD9-394D-A4C5-089F6B3CFAE0}"/>
              </a:ext>
            </a:extLst>
          </p:cNvPr>
          <p:cNvSpPr>
            <a:spLocks noChangeAspect="1"/>
          </p:cNvSpPr>
          <p:nvPr/>
        </p:nvSpPr>
        <p:spPr>
          <a:xfrm>
            <a:off x="2280254" y="2721703"/>
            <a:ext cx="79884" cy="752959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001D2C1-C375-D445-ACCF-F8FC69497063}"/>
              </a:ext>
            </a:extLst>
          </p:cNvPr>
          <p:cNvSpPr>
            <a:spLocks noChangeAspect="1"/>
          </p:cNvSpPr>
          <p:nvPr/>
        </p:nvSpPr>
        <p:spPr>
          <a:xfrm>
            <a:off x="2360137" y="2721703"/>
            <a:ext cx="79884" cy="752959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AF5EE84-D6EF-CC47-99C1-5523019DB456}"/>
              </a:ext>
            </a:extLst>
          </p:cNvPr>
          <p:cNvSpPr>
            <a:spLocks noChangeAspect="1"/>
          </p:cNvSpPr>
          <p:nvPr/>
        </p:nvSpPr>
        <p:spPr>
          <a:xfrm>
            <a:off x="2440021" y="2721702"/>
            <a:ext cx="79884" cy="752959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A48BDA-C0D5-1B43-8D56-C8D7F658BC72}"/>
              </a:ext>
            </a:extLst>
          </p:cNvPr>
          <p:cNvSpPr>
            <a:spLocks noChangeAspect="1"/>
          </p:cNvSpPr>
          <p:nvPr/>
        </p:nvSpPr>
        <p:spPr>
          <a:xfrm>
            <a:off x="2519904" y="2721702"/>
            <a:ext cx="79884" cy="752959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6B138F04-DCF2-AE41-BF3E-C1DC5AFE7555}"/>
              </a:ext>
            </a:extLst>
          </p:cNvPr>
          <p:cNvSpPr/>
          <p:nvPr/>
        </p:nvSpPr>
        <p:spPr>
          <a:xfrm flipH="1">
            <a:off x="2617262" y="2721702"/>
            <a:ext cx="184098" cy="752958"/>
          </a:xfrm>
          <a:prstGeom prst="leftBrac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2AE33AC-5CC1-6649-89D3-6E3B34C04D21}"/>
              </a:ext>
            </a:extLst>
          </p:cNvPr>
          <p:cNvSpPr txBox="1"/>
          <p:nvPr/>
        </p:nvSpPr>
        <p:spPr>
          <a:xfrm>
            <a:off x="2784203" y="2741249"/>
            <a:ext cx="802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Burst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Height</a:t>
            </a:r>
          </a:p>
        </p:txBody>
      </p:sp>
      <p:sp>
        <p:nvSpPr>
          <p:cNvPr id="31" name="Left Brace 30">
            <a:extLst>
              <a:ext uri="{FF2B5EF4-FFF2-40B4-BE49-F238E27FC236}">
                <a16:creationId xmlns:a16="http://schemas.microsoft.com/office/drawing/2014/main" id="{2AE651B4-987F-4144-817D-F007BF825BE5}"/>
              </a:ext>
            </a:extLst>
          </p:cNvPr>
          <p:cNvSpPr/>
          <p:nvPr/>
        </p:nvSpPr>
        <p:spPr>
          <a:xfrm rot="5400000">
            <a:off x="2245496" y="2314020"/>
            <a:ext cx="146201" cy="559185"/>
          </a:xfrm>
          <a:prstGeom prst="leftBrac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E64B4F6-9100-A44F-8CDF-1217F7DC7812}"/>
              </a:ext>
            </a:extLst>
          </p:cNvPr>
          <p:cNvSpPr txBox="1"/>
          <p:nvPr/>
        </p:nvSpPr>
        <p:spPr>
          <a:xfrm>
            <a:off x="1514878" y="2050890"/>
            <a:ext cx="1648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Burst Duration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463BD73-8AC9-2041-899F-A12A28BA44CB}"/>
              </a:ext>
            </a:extLst>
          </p:cNvPr>
          <p:cNvSpPr>
            <a:spLocks noChangeAspect="1"/>
          </p:cNvSpPr>
          <p:nvPr/>
        </p:nvSpPr>
        <p:spPr>
          <a:xfrm>
            <a:off x="4423086" y="2721920"/>
            <a:ext cx="79884" cy="752958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0CF7419-7DE8-4B41-8D5D-ACE7EBDB6F35}"/>
              </a:ext>
            </a:extLst>
          </p:cNvPr>
          <p:cNvSpPr>
            <a:spLocks noChangeAspect="1"/>
          </p:cNvSpPr>
          <p:nvPr/>
        </p:nvSpPr>
        <p:spPr>
          <a:xfrm>
            <a:off x="4502970" y="2721919"/>
            <a:ext cx="79884" cy="752958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DB72F67-1A92-8041-9139-A0074A41D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Workshop on Serverless Computing (WoSc’19)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144EF98-D742-5B45-BA36-6D98B6DFE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12/09/2019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1300ECB6-9BED-E741-A65B-101D53C26A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441" y="3027677"/>
            <a:ext cx="1047647" cy="72078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A99BBC7-3C96-0A4E-AB1C-CDB5A14CC4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278" y="2890822"/>
            <a:ext cx="818527" cy="850627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B2ADE080-6C19-3E44-9204-9683F797DEA1}"/>
              </a:ext>
            </a:extLst>
          </p:cNvPr>
          <p:cNvSpPr>
            <a:spLocks noChangeAspect="1"/>
          </p:cNvSpPr>
          <p:nvPr/>
        </p:nvSpPr>
        <p:spPr>
          <a:xfrm>
            <a:off x="4587222" y="2721704"/>
            <a:ext cx="79884" cy="752958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BA1BFB5-BAD2-F449-9426-0C983763A9CE}"/>
              </a:ext>
            </a:extLst>
          </p:cNvPr>
          <p:cNvSpPr>
            <a:spLocks noChangeAspect="1"/>
          </p:cNvSpPr>
          <p:nvPr/>
        </p:nvSpPr>
        <p:spPr>
          <a:xfrm>
            <a:off x="4667105" y="2721703"/>
            <a:ext cx="79884" cy="752958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D07713F-A1E6-5D4F-BC95-219D8F91C77B}"/>
              </a:ext>
            </a:extLst>
          </p:cNvPr>
          <p:cNvSpPr>
            <a:spLocks noChangeAspect="1"/>
          </p:cNvSpPr>
          <p:nvPr/>
        </p:nvSpPr>
        <p:spPr>
          <a:xfrm>
            <a:off x="4746989" y="2721703"/>
            <a:ext cx="79884" cy="752958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E275B33-6FD3-B148-B8FC-7E4D48CC17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675303" y="2774017"/>
            <a:ext cx="816895" cy="1176784"/>
          </a:xfrm>
          <a:prstGeom prst="rect">
            <a:avLst/>
          </a:prstGeom>
        </p:spPr>
      </p:pic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7B66EE1-31E5-4F48-8168-767C65D6DEB2}"/>
              </a:ext>
            </a:extLst>
          </p:cNvPr>
          <p:cNvCxnSpPr>
            <a:cxnSpLocks/>
          </p:cNvCxnSpPr>
          <p:nvPr/>
        </p:nvCxnSpPr>
        <p:spPr>
          <a:xfrm flipV="1">
            <a:off x="6666988" y="3481094"/>
            <a:ext cx="3812512" cy="1617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54116ECD-B4A5-384B-A6D2-D1457CB2B950}"/>
              </a:ext>
            </a:extLst>
          </p:cNvPr>
          <p:cNvSpPr/>
          <p:nvPr/>
        </p:nvSpPr>
        <p:spPr>
          <a:xfrm rot="5400000">
            <a:off x="7691773" y="2740103"/>
            <a:ext cx="89633" cy="1296749"/>
          </a:xfrm>
          <a:prstGeom prst="rect">
            <a:avLst/>
          </a:prstGeom>
          <a:solidFill>
            <a:srgbClr val="70AD47">
              <a:alpha val="45882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155B3FC-ECCD-134C-9597-BA481EC7B807}"/>
              </a:ext>
            </a:extLst>
          </p:cNvPr>
          <p:cNvSpPr/>
          <p:nvPr/>
        </p:nvSpPr>
        <p:spPr>
          <a:xfrm rot="5400000">
            <a:off x="7870886" y="2649903"/>
            <a:ext cx="89633" cy="1296749"/>
          </a:xfrm>
          <a:prstGeom prst="rect">
            <a:avLst/>
          </a:prstGeom>
          <a:solidFill>
            <a:srgbClr val="70AD47">
              <a:alpha val="45882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E83324D-857B-B747-B04E-8865F2F480BA}"/>
              </a:ext>
            </a:extLst>
          </p:cNvPr>
          <p:cNvSpPr/>
          <p:nvPr/>
        </p:nvSpPr>
        <p:spPr>
          <a:xfrm rot="5400000">
            <a:off x="8050458" y="2559703"/>
            <a:ext cx="89633" cy="1296749"/>
          </a:xfrm>
          <a:prstGeom prst="rect">
            <a:avLst/>
          </a:prstGeom>
          <a:solidFill>
            <a:srgbClr val="70AD47">
              <a:alpha val="45882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7C3BA27-349A-3640-832A-74468C1A11E0}"/>
              </a:ext>
            </a:extLst>
          </p:cNvPr>
          <p:cNvSpPr/>
          <p:nvPr/>
        </p:nvSpPr>
        <p:spPr>
          <a:xfrm rot="5400000">
            <a:off x="8229571" y="2469503"/>
            <a:ext cx="89633" cy="1296749"/>
          </a:xfrm>
          <a:prstGeom prst="rect">
            <a:avLst/>
          </a:prstGeom>
          <a:solidFill>
            <a:srgbClr val="70AD47">
              <a:alpha val="45882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A6FE93A-A246-B64B-8933-0929D88EB95E}"/>
              </a:ext>
            </a:extLst>
          </p:cNvPr>
          <p:cNvSpPr/>
          <p:nvPr/>
        </p:nvSpPr>
        <p:spPr>
          <a:xfrm rot="5400000">
            <a:off x="8409602" y="2379303"/>
            <a:ext cx="89633" cy="1296749"/>
          </a:xfrm>
          <a:prstGeom prst="rect">
            <a:avLst/>
          </a:prstGeom>
          <a:solidFill>
            <a:srgbClr val="70AD47">
              <a:alpha val="45882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0D2E861E-88D1-3144-B92D-A3D0308A2B98}"/>
              </a:ext>
            </a:extLst>
          </p:cNvPr>
          <p:cNvCxnSpPr>
            <a:cxnSpLocks/>
          </p:cNvCxnSpPr>
          <p:nvPr/>
        </p:nvCxnSpPr>
        <p:spPr>
          <a:xfrm flipV="1">
            <a:off x="8650479" y="2563261"/>
            <a:ext cx="1443311" cy="84251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F2FD255F-CF3B-1C4E-B37E-5393302D532B}"/>
                  </a:ext>
                </a:extLst>
              </p:cNvPr>
              <p:cNvSpPr txBox="1"/>
              <p:nvPr/>
            </p:nvSpPr>
            <p:spPr>
              <a:xfrm rot="19898645">
                <a:off x="9187710" y="2390239"/>
                <a:ext cx="250165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Guaranteed Invocation</a:t>
                </a:r>
              </a:p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Rate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𝑅𝑇𝑆</m:t>
                        </m:r>
                      </m:sub>
                    </m:sSub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F2FD255F-CF3B-1C4E-B37E-5393302D53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898645">
                <a:off x="9187710" y="2390239"/>
                <a:ext cx="2501657" cy="646331"/>
              </a:xfrm>
              <a:prstGeom prst="rect">
                <a:avLst/>
              </a:prstGeom>
              <a:blipFill>
                <a:blip r:embed="rId7"/>
                <a:stretch>
                  <a:fillRect l="-2010" b="-5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3AF4B301-9730-5244-BA08-7460DE2FD4DD}"/>
              </a:ext>
            </a:extLst>
          </p:cNvPr>
          <p:cNvSpPr txBox="1"/>
          <p:nvPr/>
        </p:nvSpPr>
        <p:spPr>
          <a:xfrm>
            <a:off x="431236" y="3821389"/>
            <a:ext cx="9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Camera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ED92215-C480-FE49-A7D3-E5D8B7A85D13}"/>
              </a:ext>
            </a:extLst>
          </p:cNvPr>
          <p:cNvSpPr txBox="1"/>
          <p:nvPr/>
        </p:nvSpPr>
        <p:spPr>
          <a:xfrm>
            <a:off x="10616805" y="3821389"/>
            <a:ext cx="1255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Real-time</a:t>
            </a:r>
          </a:p>
          <a:p>
            <a:r>
              <a:rPr lang="en-US" dirty="0"/>
              <a:t>Serverless</a:t>
            </a:r>
          </a:p>
          <a:p>
            <a:r>
              <a:rPr lang="en-US" dirty="0"/>
              <a:t>Framework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10EA916-51FD-7645-9D1A-BFAA5C03B88A}"/>
              </a:ext>
            </a:extLst>
          </p:cNvPr>
          <p:cNvSpPr txBox="1"/>
          <p:nvPr/>
        </p:nvSpPr>
        <p:spPr>
          <a:xfrm>
            <a:off x="5533619" y="2053684"/>
            <a:ext cx="1238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Video</a:t>
            </a:r>
            <a:br>
              <a:rPr lang="en-US" dirty="0"/>
            </a:br>
            <a:r>
              <a:rPr lang="en-US" dirty="0"/>
              <a:t>Monitoring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C37B1E9-2ADC-224A-9610-00F8285EECA5}"/>
              </a:ext>
            </a:extLst>
          </p:cNvPr>
          <p:cNvSpPr/>
          <p:nvPr/>
        </p:nvSpPr>
        <p:spPr>
          <a:xfrm>
            <a:off x="3285086" y="2054638"/>
            <a:ext cx="13420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Burst arrival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F5AE2961-182F-CD4C-BCEB-B25221C2E80F}"/>
              </a:ext>
            </a:extLst>
          </p:cNvPr>
          <p:cNvCxnSpPr>
            <a:cxnSpLocks/>
          </p:cNvCxnSpPr>
          <p:nvPr/>
        </p:nvCxnSpPr>
        <p:spPr>
          <a:xfrm>
            <a:off x="3927107" y="2525545"/>
            <a:ext cx="401496" cy="772732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4A9DB14C-00AF-D545-8C45-C61502D5FD1C}"/>
              </a:ext>
            </a:extLst>
          </p:cNvPr>
          <p:cNvCxnSpPr>
            <a:cxnSpLocks/>
          </p:cNvCxnSpPr>
          <p:nvPr/>
        </p:nvCxnSpPr>
        <p:spPr>
          <a:xfrm flipH="1">
            <a:off x="1764542" y="3621892"/>
            <a:ext cx="3569465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F42884EE-39F6-164A-9578-9197F413D98B}"/>
              </a:ext>
            </a:extLst>
          </p:cNvPr>
          <p:cNvSpPr txBox="1"/>
          <p:nvPr/>
        </p:nvSpPr>
        <p:spPr>
          <a:xfrm>
            <a:off x="1827866" y="3694688"/>
            <a:ext cx="108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Response</a:t>
            </a:r>
          </a:p>
        </p:txBody>
      </p:sp>
    </p:spTree>
    <p:extLst>
      <p:ext uri="{BB962C8B-B14F-4D97-AF65-F5344CB8AC3E}">
        <p14:creationId xmlns:p14="http://schemas.microsoft.com/office/powerpoint/2010/main" val="423360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3" grpId="0" build="p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 animBg="1"/>
      <p:bldP spid="32" grpId="0"/>
      <p:bldP spid="36" grpId="0" animBg="1"/>
      <p:bldP spid="37" grpId="0" animBg="1"/>
      <p:bldP spid="46" grpId="0" animBg="1"/>
      <p:bldP spid="47" grpId="0" animBg="1"/>
      <p:bldP spid="4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74" grpId="0"/>
      <p:bldP spid="78" grpId="0"/>
      <p:bldP spid="56" grpId="0"/>
      <p:bldP spid="8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64C27-3E64-0D4C-B5AF-C9A2E6C71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RTS Guarantees Statistics for Frame Value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4AFCBDF-1EBE-EC4C-9357-3BA1E80B2E4D}"/>
              </a:ext>
            </a:extLst>
          </p:cNvPr>
          <p:cNvGrpSpPr/>
          <p:nvPr/>
        </p:nvGrpSpPr>
        <p:grpSpPr>
          <a:xfrm>
            <a:off x="1774627" y="2026622"/>
            <a:ext cx="5190800" cy="307777"/>
            <a:chOff x="1453840" y="2299751"/>
            <a:chExt cx="5190800" cy="307777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CAA91F8-2FCB-B041-A057-A134B5AE73AC}"/>
                </a:ext>
              </a:extLst>
            </p:cNvPr>
            <p:cNvCxnSpPr/>
            <p:nvPr/>
          </p:nvCxnSpPr>
          <p:spPr>
            <a:xfrm>
              <a:off x="1965960" y="2453640"/>
              <a:ext cx="467868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8FD3D16-E021-074A-8D74-191167C82D00}"/>
                </a:ext>
              </a:extLst>
            </p:cNvPr>
            <p:cNvSpPr txBox="1"/>
            <p:nvPr/>
          </p:nvSpPr>
          <p:spPr>
            <a:xfrm>
              <a:off x="1453840" y="2299751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100</a:t>
              </a:r>
            </a:p>
          </p:txBody>
        </p:sp>
      </p:grpSp>
      <p:sp>
        <p:nvSpPr>
          <p:cNvPr id="9" name="Right Arrow 8">
            <a:extLst>
              <a:ext uri="{FF2B5EF4-FFF2-40B4-BE49-F238E27FC236}">
                <a16:creationId xmlns:a16="http://schemas.microsoft.com/office/drawing/2014/main" id="{834178D8-2158-6E42-9E2A-29ED72558B22}"/>
              </a:ext>
            </a:extLst>
          </p:cNvPr>
          <p:cNvSpPr/>
          <p:nvPr/>
        </p:nvSpPr>
        <p:spPr>
          <a:xfrm rot="19357002">
            <a:off x="4732299" y="2841677"/>
            <a:ext cx="665018" cy="581891"/>
          </a:xfrm>
          <a:prstGeom prst="rightArrow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929982-1151-694D-877A-FBB4A25ED7E9}"/>
              </a:ext>
            </a:extLst>
          </p:cNvPr>
          <p:cNvSpPr txBox="1"/>
          <p:nvPr/>
        </p:nvSpPr>
        <p:spPr>
          <a:xfrm rot="19291452">
            <a:off x="3620278" y="2367957"/>
            <a:ext cx="2502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Better Value Distribution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74BBFE-7E74-054A-88C9-83B9A2CFC4A0}"/>
                  </a:ext>
                </a:extLst>
              </p:cNvPr>
              <p:cNvSpPr txBox="1"/>
              <p:nvPr/>
            </p:nvSpPr>
            <p:spPr>
              <a:xfrm>
                <a:off x="7371122" y="2386945"/>
                <a:ext cx="3475948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0" dirty="0">
                    <a:solidFill>
                      <a:srgbClr val="0070C0"/>
                    </a:solidFill>
                  </a:rPr>
                  <a:t>■</a:t>
                </a:r>
                <a:r>
                  <a:rPr lang="en-US" sz="2000" b="0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𝑅𝑇𝑆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=0.0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𝑖𝑛𝑣𝑜𝑐𝑎𝑡𝑖𝑜𝑛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𝑓𝑡</m:t>
                    </m:r>
                  </m:oMath>
                </a14:m>
                <a:endParaRPr lang="en-US" sz="2000" dirty="0"/>
              </a:p>
              <a:p>
                <a:r>
                  <a:rPr lang="en-US" sz="2000" dirty="0">
                    <a:solidFill>
                      <a:schemeClr val="accent1"/>
                    </a:solidFill>
                  </a:rPr>
                  <a:t>■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𝑅𝑇𝑆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=0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.1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𝑖𝑛𝑣𝑜𝑐𝑎𝑡𝑖𝑜𝑛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𝑓𝑡</m:t>
                    </m:r>
                  </m:oMath>
                </a14:m>
                <a:endParaRPr lang="en-US" sz="2000" dirty="0"/>
              </a:p>
              <a:p>
                <a:r>
                  <a:rPr lang="en-US" sz="2000" dirty="0">
                    <a:solidFill>
                      <a:srgbClr val="00B050"/>
                    </a:solidFill>
                  </a:rPr>
                  <a:t>■</a:t>
                </a:r>
                <a:r>
                  <a:rPr lang="en-US" sz="2000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𝑅𝑇𝑆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=0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.3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𝑖𝑛𝑣𝑜𝑐𝑎𝑡𝑖𝑜𝑛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𝑓𝑡</m:t>
                    </m:r>
                  </m:oMath>
                </a14:m>
                <a:endParaRPr lang="en-US" sz="2000" dirty="0"/>
              </a:p>
              <a:p>
                <a:r>
                  <a:rPr lang="en-US" sz="2000" dirty="0">
                    <a:solidFill>
                      <a:srgbClr val="C00000"/>
                    </a:solidFill>
                  </a:rPr>
                  <a:t>■</a:t>
                </a:r>
                <a:r>
                  <a:rPr lang="en-US" sz="2000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𝑅𝑇𝑆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=0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.9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𝑖𝑛𝑣𝑜𝑐𝑎𝑡𝑖𝑜𝑛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𝑓𝑡</m:t>
                    </m:r>
                  </m:oMath>
                </a14:m>
                <a:endParaRPr lang="en-US" sz="2000" dirty="0"/>
              </a:p>
              <a:p>
                <a:r>
                  <a:rPr lang="en-US" sz="2000" dirty="0">
                    <a:solidFill>
                      <a:srgbClr val="7030A0"/>
                    </a:solidFill>
                  </a:rPr>
                  <a:t>■</a:t>
                </a:r>
                <a:r>
                  <a:rPr lang="en-US" sz="2000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𝑅𝑇𝑆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1.0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𝑖𝑛𝑣𝑜𝑐𝑎𝑡𝑖𝑜𝑛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𝑓𝑡</m:t>
                    </m:r>
                  </m:oMath>
                </a14:m>
                <a:endParaRPr lang="en-US" sz="200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74BBFE-7E74-054A-88C9-83B9A2CFC4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1122" y="2386945"/>
                <a:ext cx="3475948" cy="1631216"/>
              </a:xfrm>
              <a:prstGeom prst="rect">
                <a:avLst/>
              </a:prstGeom>
              <a:blipFill>
                <a:blip r:embed="rId3"/>
                <a:stretch>
                  <a:fillRect l="-1455" t="-1550" b="-62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519E7B12-227E-114A-903C-2D93D4A89AC4}"/>
              </a:ext>
            </a:extLst>
          </p:cNvPr>
          <p:cNvSpPr txBox="1"/>
          <p:nvPr/>
        </p:nvSpPr>
        <p:spPr>
          <a:xfrm>
            <a:off x="7371122" y="4482208"/>
            <a:ext cx="3952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400" dirty="0">
                <a:solidFill>
                  <a:srgbClr val="348A24"/>
                </a:solidFill>
              </a:rPr>
              <a:t>High guaranteed invocation rate </a:t>
            </a:r>
            <a:r>
              <a:rPr lang="en-US" sz="2400" dirty="0">
                <a:solidFill>
                  <a:srgbClr val="348A24"/>
                </a:solidFill>
                <a:sym typeface="Wingdings" pitchFamily="2" charset="2"/>
              </a:rPr>
              <a:t></a:t>
            </a:r>
            <a:r>
              <a:rPr lang="en-US" sz="2400" dirty="0">
                <a:solidFill>
                  <a:srgbClr val="348A24"/>
                </a:solidFill>
              </a:rPr>
              <a:t> high value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>
                <a:solidFill>
                  <a:srgbClr val="348A24"/>
                </a:solidFill>
              </a:rPr>
              <a:t>Guarantee Statistics for Frame Value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E0B2E90-0247-874C-9BC0-9301F45CA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09B0-A9EA-4059-A38A-614A94AAD818}" type="slidenum">
              <a:rPr lang="en-US" smtClean="0"/>
              <a:t>9</a:t>
            </a:fld>
            <a:endParaRPr lang="en-US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C2BEA251-333D-1D4F-AA46-93A016B7E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Workshop on Serverless Computing (WoSc’19)</a:t>
            </a:r>
            <a:endParaRPr lang="en-US" dirty="0"/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797C5E31-2DD1-0F4F-A3E7-BF238023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12/09/2019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71700D-F8D4-934E-8FEF-F928D06CF53E}"/>
              </a:ext>
            </a:extLst>
          </p:cNvPr>
          <p:cNvSpPr txBox="1"/>
          <p:nvPr/>
        </p:nvSpPr>
        <p:spPr>
          <a:xfrm>
            <a:off x="7371122" y="2078141"/>
            <a:ext cx="3059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Guarantee Invocation Rates</a:t>
            </a:r>
          </a:p>
        </p:txBody>
      </p:sp>
      <p:graphicFrame>
        <p:nvGraphicFramePr>
          <p:cNvPr id="17" name="Content Placeholder 16">
            <a:extLst>
              <a:ext uri="{FF2B5EF4-FFF2-40B4-BE49-F238E27FC236}">
                <a16:creationId xmlns:a16="http://schemas.microsoft.com/office/drawing/2014/main" id="{173B20FD-C7D3-944C-8FAB-C0EEABD599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8389352"/>
              </p:ext>
            </p:extLst>
          </p:nvPr>
        </p:nvGraphicFramePr>
        <p:xfrm>
          <a:off x="1303020" y="2029143"/>
          <a:ext cx="5856716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36AAE46A-53D1-7848-A07F-EEAD4166CF35}"/>
              </a:ext>
            </a:extLst>
          </p:cNvPr>
          <p:cNvSpPr txBox="1"/>
          <p:nvPr/>
        </p:nvSpPr>
        <p:spPr>
          <a:xfrm>
            <a:off x="8900868" y="3993243"/>
            <a:ext cx="2352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ft = frame-time = 1/30 sec</a:t>
            </a:r>
          </a:p>
        </p:txBody>
      </p:sp>
    </p:spTree>
    <p:extLst>
      <p:ext uri="{BB962C8B-B14F-4D97-AF65-F5344CB8AC3E}">
        <p14:creationId xmlns:p14="http://schemas.microsoft.com/office/powerpoint/2010/main" val="134526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Graphic spid="17" grpId="0" uiExpand="1">
        <p:bldSub>
          <a:bldChart bld="series"/>
        </p:bldSub>
      </p:bldGraphic>
    </p:bld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19720</TotalTime>
  <Words>1737</Words>
  <Application>Microsoft Macintosh PowerPoint</Application>
  <PresentationFormat>Widescreen</PresentationFormat>
  <Paragraphs>462</Paragraphs>
  <Slides>36</Slides>
  <Notes>24</Notes>
  <HiddenSlides>2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.Apple Color Emoji UI</vt:lpstr>
      <vt:lpstr>.SF NS Symbols Regular</vt:lpstr>
      <vt:lpstr>Arial</vt:lpstr>
      <vt:lpstr>Calibri</vt:lpstr>
      <vt:lpstr>Calibri Light</vt:lpstr>
      <vt:lpstr>Cambria Math</vt:lpstr>
      <vt:lpstr>Courier New</vt:lpstr>
      <vt:lpstr>Times New Roman</vt:lpstr>
      <vt:lpstr>Wingdings</vt:lpstr>
      <vt:lpstr>Retrospect</vt:lpstr>
      <vt:lpstr>Real-time Serverless: Enabling Application Performance Guarantee</vt:lpstr>
      <vt:lpstr>Outline</vt:lpstr>
      <vt:lpstr>Serverless has Limitation</vt:lpstr>
      <vt:lpstr>Bursty, Real-time Applications</vt:lpstr>
      <vt:lpstr>Serverless vs. Bursty, Real-time Apps</vt:lpstr>
      <vt:lpstr>Real-time Serverless</vt:lpstr>
      <vt:lpstr>Real-time Serverless</vt:lpstr>
      <vt:lpstr>Analytic Model: Video Monitoring</vt:lpstr>
      <vt:lpstr>RTS Guarantees Statistics for Frame Value</vt:lpstr>
      <vt:lpstr>Rational Design for Value</vt:lpstr>
      <vt:lpstr>RTS with Burst Interference</vt:lpstr>
      <vt:lpstr>RTS can support Multiple Bursts</vt:lpstr>
      <vt:lpstr>Implementation</vt:lpstr>
      <vt:lpstr>Case Study: Traffic Monitoring</vt:lpstr>
      <vt:lpstr>Simple Frame Value Model (Success/Fail)</vt:lpstr>
      <vt:lpstr>Related Work</vt:lpstr>
      <vt:lpstr>Summary</vt:lpstr>
      <vt:lpstr>Q&amp;A</vt:lpstr>
      <vt:lpstr>Backup Slides</vt:lpstr>
      <vt:lpstr>A Big Picture</vt:lpstr>
      <vt:lpstr>Real-time, Bursty Applications</vt:lpstr>
      <vt:lpstr>Validate Analytical Results with Simulation</vt:lpstr>
      <vt:lpstr>Supporting Multiple Applications</vt:lpstr>
      <vt:lpstr>Case Study: Statistics</vt:lpstr>
      <vt:lpstr>RTS for Video Analysis</vt:lpstr>
      <vt:lpstr>RTS for Video Analysis</vt:lpstr>
      <vt:lpstr>Robust against Burst Shape</vt:lpstr>
      <vt:lpstr>Robust against Burst Variability</vt:lpstr>
      <vt:lpstr>Multiple Real-time, Bursty Apps.</vt:lpstr>
      <vt:lpstr>Application Cost: UI vs. RTS</vt:lpstr>
      <vt:lpstr>UI Cost at Different Duty Factors</vt:lpstr>
      <vt:lpstr>Resource Cost</vt:lpstr>
      <vt:lpstr>RTS Implementation Feasibility</vt:lpstr>
      <vt:lpstr>RTS Interface (Lambda Extension)</vt:lpstr>
      <vt:lpstr>Introduction</vt:lpstr>
      <vt:lpstr>Demonstration: Experiment setup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Hai Nguyen</dc:creator>
  <cp:lastModifiedBy>Hai Nguyen</cp:lastModifiedBy>
  <cp:revision>371</cp:revision>
  <cp:lastPrinted>2019-12-09T08:20:38Z</cp:lastPrinted>
  <dcterms:created xsi:type="dcterms:W3CDTF">2019-07-03T16:09:30Z</dcterms:created>
  <dcterms:modified xsi:type="dcterms:W3CDTF">2019-12-09T08:22:15Z</dcterms:modified>
</cp:coreProperties>
</file>